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70" r:id="rId3"/>
    <p:sldId id="262" r:id="rId4"/>
    <p:sldId id="263" r:id="rId5"/>
    <p:sldId id="264" r:id="rId6"/>
    <p:sldId id="265" r:id="rId7"/>
    <p:sldId id="266" r:id="rId8"/>
    <p:sldId id="273" r:id="rId9"/>
    <p:sldId id="275" r:id="rId10"/>
    <p:sldId id="277" r:id="rId11"/>
    <p:sldId id="274" r:id="rId12"/>
    <p:sldId id="278" r:id="rId13"/>
    <p:sldId id="279" r:id="rId14"/>
    <p:sldId id="280" r:id="rId15"/>
    <p:sldId id="281" r:id="rId16"/>
    <p:sldId id="282" r:id="rId17"/>
    <p:sldId id="286" r:id="rId18"/>
    <p:sldId id="293" r:id="rId19"/>
    <p:sldId id="284" r:id="rId20"/>
    <p:sldId id="285" r:id="rId21"/>
    <p:sldId id="287" r:id="rId22"/>
    <p:sldId id="288" r:id="rId23"/>
    <p:sldId id="292" r:id="rId24"/>
    <p:sldId id="289" r:id="rId25"/>
    <p:sldId id="290" r:id="rId26"/>
    <p:sldId id="291" r:id="rId27"/>
    <p:sldId id="297"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8" userDrawn="1">
          <p15:clr>
            <a:srgbClr val="A4A3A4"/>
          </p15:clr>
        </p15:guide>
        <p15:guide id="2" pos="415" userDrawn="1">
          <p15:clr>
            <a:srgbClr val="A4A3A4"/>
          </p15:clr>
        </p15:guide>
        <p15:guide id="3" pos="7310" userDrawn="1">
          <p15:clr>
            <a:srgbClr val="A4A3A4"/>
          </p15:clr>
        </p15:guide>
        <p15:guide id="4" orient="horz" pos="3680" userDrawn="1">
          <p15:clr>
            <a:srgbClr val="A4A3A4"/>
          </p15:clr>
        </p15:guide>
        <p15:guide id="5" pos="3840" userDrawn="1">
          <p15:clr>
            <a:srgbClr val="A4A3A4"/>
          </p15:clr>
        </p15:guide>
        <p15:guide id="6" pos="4498" userDrawn="1">
          <p15:clr>
            <a:srgbClr val="A4A3A4"/>
          </p15:clr>
        </p15:guide>
        <p15:guide id="7" pos="27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FFE"/>
    <a:srgbClr val="F2F2F2"/>
    <a:srgbClr val="D9D9D9"/>
    <a:srgbClr val="FAFAFA"/>
    <a:srgbClr val="F5F5F5"/>
    <a:srgbClr val="F3FFF9"/>
    <a:srgbClr val="E8E8E8"/>
    <a:srgbClr val="ECECEC"/>
    <a:srgbClr val="FFFFFF"/>
    <a:srgbClr val="E4E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97" autoAdjust="0"/>
    <p:restoredTop sz="96310" autoAdjust="0"/>
  </p:normalViewPr>
  <p:slideViewPr>
    <p:cSldViewPr snapToGrid="0">
      <p:cViewPr varScale="1">
        <p:scale>
          <a:sx n="102" d="100"/>
          <a:sy n="102" d="100"/>
        </p:scale>
        <p:origin x="390" y="630"/>
      </p:cViewPr>
      <p:guideLst>
        <p:guide orient="horz" pos="1298"/>
        <p:guide pos="415"/>
        <p:guide pos="7310"/>
        <p:guide orient="horz" pos="3680"/>
        <p:guide pos="3840"/>
        <p:guide pos="4498"/>
        <p:guide pos="27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10.png"/></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5875" cap="rnd">
              <a:solidFill>
                <a:schemeClr val="accent3">
                  <a:alpha val="45000"/>
                </a:schemeClr>
              </a:solidFill>
              <a:round/>
            </a:ln>
            <a:effectLst>
              <a:outerShdw blurRad="279400" dist="139700" dir="2700000" algn="tl" rotWithShape="0">
                <a:schemeClr val="bg2">
                  <a:lumMod val="50000"/>
                  <a:alpha val="40000"/>
                </a:schemeClr>
              </a:outerShdw>
            </a:effectLst>
          </c:spPr>
          <c:marker>
            <c:symbol val="picture"/>
            <c:spPr>
              <a:blipFill>
                <a:blip xmlns:r="http://schemas.openxmlformats.org/officeDocument/2006/relationships" r:embed="rId1"/>
                <a:stretch>
                  <a:fillRect/>
                </a:stretch>
              </a:blipFill>
              <a:ln w="25400">
                <a:noFill/>
              </a:ln>
              <a:effectLst>
                <a:outerShdw blurRad="279400" dist="139700" dir="2700000" algn="tl" rotWithShape="0">
                  <a:schemeClr val="bg2">
                    <a:lumMod val="50000"/>
                    <a:alpha val="40000"/>
                  </a:schemeClr>
                </a:outerShdw>
              </a:effectLst>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0.6</c:v>
                </c:pt>
                <c:pt idx="1">
                  <c:v>1.5</c:v>
                </c:pt>
                <c:pt idx="2">
                  <c:v>3.5</c:v>
                </c:pt>
                <c:pt idx="3">
                  <c:v>2.4</c:v>
                </c:pt>
                <c:pt idx="4">
                  <c:v>4.4000000000000004</c:v>
                </c:pt>
                <c:pt idx="5">
                  <c:v>6</c:v>
                </c:pt>
              </c:numCache>
            </c:numRef>
          </c:val>
          <c:smooth val="1"/>
          <c:extLst>
            <c:ext xmlns:c16="http://schemas.microsoft.com/office/drawing/2014/chart" uri="{C3380CC4-5D6E-409C-BE32-E72D297353CC}">
              <c16:uniqueId val="{00000001-E72E-43D1-9184-0A6A929A9A6A}"/>
            </c:ext>
          </c:extLst>
        </c:ser>
        <c:dLbls>
          <c:showLegendKey val="0"/>
          <c:showVal val="0"/>
          <c:showCatName val="0"/>
          <c:showSerName val="0"/>
          <c:showPercent val="0"/>
          <c:showBubbleSize val="0"/>
        </c:dLbls>
        <c:marker val="1"/>
        <c:smooth val="0"/>
        <c:axId val="248530048"/>
        <c:axId val="248531584"/>
      </c:lineChart>
      <c:catAx>
        <c:axId val="24853004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zh-CN"/>
          </a:p>
        </c:txPr>
        <c:crossAx val="248531584"/>
        <c:crosses val="autoZero"/>
        <c:auto val="1"/>
        <c:lblAlgn val="ctr"/>
        <c:lblOffset val="100"/>
        <c:noMultiLvlLbl val="0"/>
      </c:catAx>
      <c:valAx>
        <c:axId val="248531584"/>
        <c:scaling>
          <c:orientation val="minMax"/>
        </c:scaling>
        <c:delete val="0"/>
        <c:axPos val="l"/>
        <c:majorGridlines>
          <c:spPr>
            <a:ln w="6350"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zh-CN"/>
          </a:p>
        </c:txPr>
        <c:crossAx val="248530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系列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854-45AD-A335-400A7AC2985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2854-45AD-A335-400A7AC2985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2854-45AD-A335-400A7AC2985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No.1</c:v>
                </c:pt>
                <c:pt idx="1">
                  <c:v>No.2</c:v>
                </c:pt>
                <c:pt idx="2">
                  <c:v>No.3</c:v>
                </c:pt>
                <c:pt idx="3">
                  <c:v>No.4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6-2854-45AD-A335-400A7AC2985F}"/>
            </c:ext>
          </c:extLst>
        </c:ser>
        <c:ser>
          <c:idx val="1"/>
          <c:order val="1"/>
          <c:tx>
            <c:strRef>
              <c:f>Sheet1!$C$1</c:f>
              <c:strCache>
                <c:ptCount val="1"/>
                <c:pt idx="0">
                  <c:v>系列 2</c:v>
                </c:pt>
              </c:strCache>
            </c:strRef>
          </c:tx>
          <c:spPr>
            <a:noFill/>
            <a:ln>
              <a:noFill/>
            </a:ln>
            <a:effectLst/>
          </c:spPr>
          <c:invertIfNegative val="0"/>
          <c:dPt>
            <c:idx val="0"/>
            <c:invertIfNegative val="0"/>
            <c:bubble3D val="0"/>
            <c:spPr>
              <a:solidFill>
                <a:schemeClr val="accent1">
                  <a:alpha val="20000"/>
                </a:schemeClr>
              </a:solidFill>
              <a:ln>
                <a:noFill/>
              </a:ln>
              <a:effectLst/>
            </c:spPr>
            <c:extLst>
              <c:ext xmlns:c16="http://schemas.microsoft.com/office/drawing/2014/chart" uri="{C3380CC4-5D6E-409C-BE32-E72D297353CC}">
                <c16:uniqueId val="{00000008-2854-45AD-A335-400A7AC2985F}"/>
              </c:ext>
            </c:extLst>
          </c:dPt>
          <c:dPt>
            <c:idx val="1"/>
            <c:invertIfNegative val="0"/>
            <c:bubble3D val="0"/>
            <c:spPr>
              <a:solidFill>
                <a:schemeClr val="accent2">
                  <a:alpha val="20000"/>
                </a:schemeClr>
              </a:solidFill>
              <a:ln>
                <a:noFill/>
              </a:ln>
              <a:effectLst/>
            </c:spPr>
            <c:extLst>
              <c:ext xmlns:c16="http://schemas.microsoft.com/office/drawing/2014/chart" uri="{C3380CC4-5D6E-409C-BE32-E72D297353CC}">
                <c16:uniqueId val="{0000000A-2854-45AD-A335-400A7AC2985F}"/>
              </c:ext>
            </c:extLst>
          </c:dPt>
          <c:dPt>
            <c:idx val="2"/>
            <c:invertIfNegative val="0"/>
            <c:bubble3D val="0"/>
            <c:spPr>
              <a:solidFill>
                <a:schemeClr val="accent3">
                  <a:alpha val="20000"/>
                </a:schemeClr>
              </a:solidFill>
              <a:ln>
                <a:noFill/>
              </a:ln>
              <a:effectLst/>
            </c:spPr>
            <c:extLst>
              <c:ext xmlns:c16="http://schemas.microsoft.com/office/drawing/2014/chart" uri="{C3380CC4-5D6E-409C-BE32-E72D297353CC}">
                <c16:uniqueId val="{0000000C-2854-45AD-A335-400A7AC2985F}"/>
              </c:ext>
            </c:extLst>
          </c:dPt>
          <c:dPt>
            <c:idx val="3"/>
            <c:invertIfNegative val="0"/>
            <c:bubble3D val="0"/>
            <c:spPr>
              <a:solidFill>
                <a:schemeClr val="accent4">
                  <a:alpha val="20000"/>
                </a:schemeClr>
              </a:solidFill>
              <a:ln>
                <a:noFill/>
              </a:ln>
              <a:effectLst/>
            </c:spPr>
            <c:extLst>
              <c:ext xmlns:c16="http://schemas.microsoft.com/office/drawing/2014/chart" uri="{C3380CC4-5D6E-409C-BE32-E72D297353CC}">
                <c16:uniqueId val="{0000000E-2854-45AD-A335-400A7AC2985F}"/>
              </c:ext>
            </c:extLst>
          </c:dPt>
          <c:cat>
            <c:strRef>
              <c:f>Sheet1!$A$2:$A$5</c:f>
              <c:strCache>
                <c:ptCount val="4"/>
                <c:pt idx="0">
                  <c:v>No.1</c:v>
                </c:pt>
                <c:pt idx="1">
                  <c:v>No.2</c:v>
                </c:pt>
                <c:pt idx="2">
                  <c:v>No.3</c:v>
                </c:pt>
                <c:pt idx="3">
                  <c:v>No.4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F-2854-45AD-A335-400A7AC2985F}"/>
            </c:ext>
          </c:extLst>
        </c:ser>
        <c:dLbls>
          <c:showLegendKey val="0"/>
          <c:showVal val="0"/>
          <c:showCatName val="0"/>
          <c:showSerName val="0"/>
          <c:showPercent val="0"/>
          <c:showBubbleSize val="0"/>
        </c:dLbls>
        <c:gapWidth val="150"/>
        <c:overlap val="100"/>
        <c:axId val="356233216"/>
        <c:axId val="356234752"/>
      </c:barChart>
      <c:catAx>
        <c:axId val="356233216"/>
        <c:scaling>
          <c:orientation val="minMax"/>
        </c:scaling>
        <c:delete val="0"/>
        <c:axPos val="b"/>
        <c:numFmt formatCode="General" sourceLinked="1"/>
        <c:majorTickMark val="none"/>
        <c:minorTickMark val="none"/>
        <c:tickLblPos val="nextTo"/>
        <c:spPr>
          <a:noFill/>
          <a:ln w="1270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56234752"/>
        <c:crosses val="autoZero"/>
        <c:auto val="1"/>
        <c:lblAlgn val="ctr"/>
        <c:lblOffset val="100"/>
        <c:noMultiLvlLbl val="0"/>
      </c:catAx>
      <c:valAx>
        <c:axId val="356234752"/>
        <c:scaling>
          <c:orientation val="minMax"/>
        </c:scaling>
        <c:delete val="1"/>
        <c:axPos val="l"/>
        <c:numFmt formatCode="0%" sourceLinked="1"/>
        <c:majorTickMark val="none"/>
        <c:minorTickMark val="none"/>
        <c:tickLblPos val="nextTo"/>
        <c:crossAx val="356233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alpha val="92000"/>
              </a:schemeClr>
            </a:solidFill>
            <a:ln>
              <a:noFill/>
            </a:ln>
          </c:spPr>
          <c:dPt>
            <c:idx val="0"/>
            <c:bubble3D val="0"/>
            <c:spPr>
              <a:solidFill>
                <a:schemeClr val="bg1">
                  <a:alpha val="92000"/>
                </a:schemeClr>
              </a:solidFill>
              <a:ln w="19050">
                <a:noFill/>
              </a:ln>
              <a:effectLst/>
            </c:spPr>
            <c:extLst>
              <c:ext xmlns:c16="http://schemas.microsoft.com/office/drawing/2014/chart" uri="{C3380CC4-5D6E-409C-BE32-E72D297353CC}">
                <c16:uniqueId val="{00000001-64BC-4D54-ACDB-4A90EA882FD2}"/>
              </c:ext>
            </c:extLst>
          </c:dPt>
          <c:dPt>
            <c:idx val="1"/>
            <c:bubble3D val="0"/>
            <c:spPr>
              <a:solidFill>
                <a:schemeClr val="bg1">
                  <a:alpha val="20000"/>
                </a:schemeClr>
              </a:solidFill>
              <a:ln w="6350">
                <a:noFill/>
              </a:ln>
              <a:effectLst/>
            </c:spPr>
            <c:extLst>
              <c:ext xmlns:c16="http://schemas.microsoft.com/office/drawing/2014/chart" uri="{C3380CC4-5D6E-409C-BE32-E72D297353CC}">
                <c16:uniqueId val="{00000003-64BC-4D54-ACDB-4A90EA882FD2}"/>
              </c:ext>
            </c:extLst>
          </c:dPt>
          <c:dLbls>
            <c:dLbl>
              <c:idx val="0"/>
              <c:layout>
                <c:manualLayout>
                  <c:x val="-0.12586231412579343"/>
                  <c:y val="-0.2462525659388104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5741579375988349"/>
                      <c:h val="0.4314344955247959"/>
                    </c:manualLayout>
                  </c15:layout>
                </c:ext>
                <c:ext xmlns:c16="http://schemas.microsoft.com/office/drawing/2014/chart" uri="{C3380CC4-5D6E-409C-BE32-E72D297353CC}">
                  <c16:uniqueId val="{00000001-64BC-4D54-ACDB-4A90EA882F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c:v>
                </c:pt>
                <c:pt idx="1">
                  <c:v>B</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4-64BC-4D54-ACDB-4A90EA882FD2}"/>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solidFill>
            <a:ln>
              <a:noFill/>
            </a:ln>
          </c:spPr>
          <c:dPt>
            <c:idx val="0"/>
            <c:bubble3D val="0"/>
            <c:spPr>
              <a:solidFill>
                <a:schemeClr val="bg1"/>
              </a:solidFill>
              <a:ln w="19050">
                <a:noFill/>
              </a:ln>
              <a:effectLst/>
            </c:spPr>
            <c:extLst>
              <c:ext xmlns:c16="http://schemas.microsoft.com/office/drawing/2014/chart" uri="{C3380CC4-5D6E-409C-BE32-E72D297353CC}">
                <c16:uniqueId val="{00000001-E00B-40C7-A67B-597D9EA90E6F}"/>
              </c:ext>
            </c:extLst>
          </c:dPt>
          <c:dPt>
            <c:idx val="1"/>
            <c:bubble3D val="0"/>
            <c:spPr>
              <a:solidFill>
                <a:schemeClr val="bg1">
                  <a:alpha val="20000"/>
                </a:schemeClr>
              </a:solidFill>
              <a:ln w="6350">
                <a:noFill/>
              </a:ln>
              <a:effectLst/>
            </c:spPr>
            <c:extLst>
              <c:ext xmlns:c16="http://schemas.microsoft.com/office/drawing/2014/chart" uri="{C3380CC4-5D6E-409C-BE32-E72D297353CC}">
                <c16:uniqueId val="{00000003-E00B-40C7-A67B-597D9EA90E6F}"/>
              </c:ext>
            </c:extLst>
          </c:dPt>
          <c:dLbls>
            <c:dLbl>
              <c:idx val="0"/>
              <c:layout>
                <c:manualLayout>
                  <c:x val="-0.19152960845229428"/>
                  <c:y val="0.15370813706379041"/>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5741579375988349"/>
                      <c:h val="0.4314344955247959"/>
                    </c:manualLayout>
                  </c15:layout>
                </c:ext>
                <c:ext xmlns:c16="http://schemas.microsoft.com/office/drawing/2014/chart" uri="{C3380CC4-5D6E-409C-BE32-E72D297353CC}">
                  <c16:uniqueId val="{00000001-E00B-40C7-A67B-597D9EA90E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c:v>
                </c:pt>
                <c:pt idx="1">
                  <c:v>B</c:v>
                </c:pt>
              </c:strCache>
            </c:strRef>
          </c:cat>
          <c:val>
            <c:numRef>
              <c:f>Sheet1!$B$2:$B$3</c:f>
              <c:numCache>
                <c:formatCode>0%</c:formatCode>
                <c:ptCount val="2"/>
                <c:pt idx="0">
                  <c:v>0.34</c:v>
                </c:pt>
                <c:pt idx="1">
                  <c:v>0.66</c:v>
                </c:pt>
              </c:numCache>
            </c:numRef>
          </c:val>
          <c:extLst>
            <c:ext xmlns:c16="http://schemas.microsoft.com/office/drawing/2014/chart" uri="{C3380CC4-5D6E-409C-BE32-E72D297353CC}">
              <c16:uniqueId val="{00000004-E00B-40C7-A67B-597D9EA90E6F}"/>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solidFill>
            <a:ln>
              <a:noFill/>
            </a:ln>
          </c:spPr>
          <c:dPt>
            <c:idx val="0"/>
            <c:bubble3D val="0"/>
            <c:spPr>
              <a:solidFill>
                <a:schemeClr val="bg1"/>
              </a:solidFill>
              <a:ln w="19050">
                <a:noFill/>
              </a:ln>
              <a:effectLst/>
            </c:spPr>
            <c:extLst>
              <c:ext xmlns:c16="http://schemas.microsoft.com/office/drawing/2014/chart" uri="{C3380CC4-5D6E-409C-BE32-E72D297353CC}">
                <c16:uniqueId val="{00000001-E3C0-4E50-A1F8-423E3EDA3784}"/>
              </c:ext>
            </c:extLst>
          </c:dPt>
          <c:dPt>
            <c:idx val="1"/>
            <c:bubble3D val="0"/>
            <c:spPr>
              <a:solidFill>
                <a:schemeClr val="bg1">
                  <a:alpha val="20000"/>
                </a:schemeClr>
              </a:solidFill>
              <a:ln w="6350">
                <a:noFill/>
              </a:ln>
              <a:effectLst/>
            </c:spPr>
            <c:extLst>
              <c:ext xmlns:c16="http://schemas.microsoft.com/office/drawing/2014/chart" uri="{C3380CC4-5D6E-409C-BE32-E72D297353CC}">
                <c16:uniqueId val="{00000003-E3C0-4E50-A1F8-423E3EDA3784}"/>
              </c:ext>
            </c:extLst>
          </c:dPt>
          <c:dLbls>
            <c:dLbl>
              <c:idx val="0"/>
              <c:layout>
                <c:manualLayout>
                  <c:x val="-0.19700188297950266"/>
                  <c:y val="-0.1477515395632862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5741579375988349"/>
                      <c:h val="0.4314344955247959"/>
                    </c:manualLayout>
                  </c15:layout>
                </c:ext>
                <c:ext xmlns:c16="http://schemas.microsoft.com/office/drawing/2014/chart" uri="{C3380CC4-5D6E-409C-BE32-E72D297353CC}">
                  <c16:uniqueId val="{00000001-E3C0-4E50-A1F8-423E3EDA378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c:v>
                </c:pt>
                <c:pt idx="1">
                  <c:v>B</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4-E3C0-4E50-A1F8-423E3EDA3784}"/>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solidFill>
            <a:ln>
              <a:noFill/>
            </a:ln>
          </c:spPr>
          <c:dPt>
            <c:idx val="0"/>
            <c:bubble3D val="0"/>
            <c:spPr>
              <a:solidFill>
                <a:schemeClr val="bg1"/>
              </a:solidFill>
              <a:ln w="19050">
                <a:noFill/>
              </a:ln>
              <a:effectLst/>
            </c:spPr>
            <c:extLst>
              <c:ext xmlns:c16="http://schemas.microsoft.com/office/drawing/2014/chart" uri="{C3380CC4-5D6E-409C-BE32-E72D297353CC}">
                <c16:uniqueId val="{00000001-043F-4413-B0F0-6FFAC2523282}"/>
              </c:ext>
            </c:extLst>
          </c:dPt>
          <c:dPt>
            <c:idx val="1"/>
            <c:bubble3D val="0"/>
            <c:spPr>
              <a:solidFill>
                <a:schemeClr val="bg1">
                  <a:alpha val="20000"/>
                </a:schemeClr>
              </a:solidFill>
              <a:ln w="6350">
                <a:noFill/>
              </a:ln>
              <a:effectLst/>
            </c:spPr>
            <c:extLst>
              <c:ext xmlns:c16="http://schemas.microsoft.com/office/drawing/2014/chart" uri="{C3380CC4-5D6E-409C-BE32-E72D297353CC}">
                <c16:uniqueId val="{00000003-043F-4413-B0F0-6FFAC2523282}"/>
              </c:ext>
            </c:extLst>
          </c:dPt>
          <c:dLbls>
            <c:dLbl>
              <c:idx val="0"/>
              <c:layout>
                <c:manualLayout>
                  <c:x val="-0.21341870656112788"/>
                  <c:y val="-5.7458932052389104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5741579375988349"/>
                      <c:h val="0.4314344955247959"/>
                    </c:manualLayout>
                  </c15:layout>
                </c:ext>
                <c:ext xmlns:c16="http://schemas.microsoft.com/office/drawing/2014/chart" uri="{C3380CC4-5D6E-409C-BE32-E72D297353CC}">
                  <c16:uniqueId val="{00000001-043F-4413-B0F0-6FFAC25232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c:v>
                </c:pt>
                <c:pt idx="1">
                  <c:v>B</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043F-4413-B0F0-6FFAC2523282}"/>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400D1-F539-4783-9014-CC01CECCF15C}"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DB36C-B9D9-466C-8561-0757421F2F6C}" type="slidenum">
              <a:rPr lang="zh-CN" altLang="en-US" smtClean="0"/>
              <a:t>‹#›</a:t>
            </a:fld>
            <a:endParaRPr lang="zh-CN" altLang="en-US"/>
          </a:p>
        </p:txBody>
      </p:sp>
    </p:spTree>
    <p:extLst>
      <p:ext uri="{BB962C8B-B14F-4D97-AF65-F5344CB8AC3E}">
        <p14:creationId xmlns:p14="http://schemas.microsoft.com/office/powerpoint/2010/main" val="146537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1</a:t>
            </a:fld>
            <a:endParaRPr lang="zh-CN" altLang="en-US"/>
          </a:p>
        </p:txBody>
      </p:sp>
    </p:spTree>
    <p:extLst>
      <p:ext uri="{BB962C8B-B14F-4D97-AF65-F5344CB8AC3E}">
        <p14:creationId xmlns:p14="http://schemas.microsoft.com/office/powerpoint/2010/main" val="2897557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10</a:t>
            </a:fld>
            <a:endParaRPr lang="zh-CN" altLang="en-US"/>
          </a:p>
        </p:txBody>
      </p:sp>
    </p:spTree>
    <p:extLst>
      <p:ext uri="{BB962C8B-B14F-4D97-AF65-F5344CB8AC3E}">
        <p14:creationId xmlns:p14="http://schemas.microsoft.com/office/powerpoint/2010/main" val="405422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11</a:t>
            </a:fld>
            <a:endParaRPr lang="zh-CN" altLang="en-US"/>
          </a:p>
        </p:txBody>
      </p:sp>
    </p:spTree>
    <p:extLst>
      <p:ext uri="{BB962C8B-B14F-4D97-AF65-F5344CB8AC3E}">
        <p14:creationId xmlns:p14="http://schemas.microsoft.com/office/powerpoint/2010/main" val="3817563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12</a:t>
            </a:fld>
            <a:endParaRPr lang="zh-CN" altLang="en-US"/>
          </a:p>
        </p:txBody>
      </p:sp>
    </p:spTree>
    <p:extLst>
      <p:ext uri="{BB962C8B-B14F-4D97-AF65-F5344CB8AC3E}">
        <p14:creationId xmlns:p14="http://schemas.microsoft.com/office/powerpoint/2010/main" val="2425874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13</a:t>
            </a:fld>
            <a:endParaRPr lang="zh-CN" altLang="en-US"/>
          </a:p>
        </p:txBody>
      </p:sp>
    </p:spTree>
    <p:extLst>
      <p:ext uri="{BB962C8B-B14F-4D97-AF65-F5344CB8AC3E}">
        <p14:creationId xmlns:p14="http://schemas.microsoft.com/office/powerpoint/2010/main" val="30579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14</a:t>
            </a:fld>
            <a:endParaRPr lang="zh-CN" altLang="en-US"/>
          </a:p>
        </p:txBody>
      </p:sp>
    </p:spTree>
    <p:extLst>
      <p:ext uri="{BB962C8B-B14F-4D97-AF65-F5344CB8AC3E}">
        <p14:creationId xmlns:p14="http://schemas.microsoft.com/office/powerpoint/2010/main" val="19757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15</a:t>
            </a:fld>
            <a:endParaRPr lang="zh-CN" altLang="en-US"/>
          </a:p>
        </p:txBody>
      </p:sp>
    </p:spTree>
    <p:extLst>
      <p:ext uri="{BB962C8B-B14F-4D97-AF65-F5344CB8AC3E}">
        <p14:creationId xmlns:p14="http://schemas.microsoft.com/office/powerpoint/2010/main" val="1206250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16</a:t>
            </a:fld>
            <a:endParaRPr lang="zh-CN" altLang="en-US"/>
          </a:p>
        </p:txBody>
      </p:sp>
    </p:spTree>
    <p:extLst>
      <p:ext uri="{BB962C8B-B14F-4D97-AF65-F5344CB8AC3E}">
        <p14:creationId xmlns:p14="http://schemas.microsoft.com/office/powerpoint/2010/main" val="2798094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17</a:t>
            </a:fld>
            <a:endParaRPr lang="zh-CN" altLang="en-US"/>
          </a:p>
        </p:txBody>
      </p:sp>
    </p:spTree>
    <p:extLst>
      <p:ext uri="{BB962C8B-B14F-4D97-AF65-F5344CB8AC3E}">
        <p14:creationId xmlns:p14="http://schemas.microsoft.com/office/powerpoint/2010/main" val="2703216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18</a:t>
            </a:fld>
            <a:endParaRPr lang="zh-CN" altLang="en-US"/>
          </a:p>
        </p:txBody>
      </p:sp>
    </p:spTree>
    <p:extLst>
      <p:ext uri="{BB962C8B-B14F-4D97-AF65-F5344CB8AC3E}">
        <p14:creationId xmlns:p14="http://schemas.microsoft.com/office/powerpoint/2010/main" val="2215224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19</a:t>
            </a:fld>
            <a:endParaRPr lang="zh-CN" altLang="en-US"/>
          </a:p>
        </p:txBody>
      </p:sp>
    </p:spTree>
    <p:extLst>
      <p:ext uri="{BB962C8B-B14F-4D97-AF65-F5344CB8AC3E}">
        <p14:creationId xmlns:p14="http://schemas.microsoft.com/office/powerpoint/2010/main" val="389001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2</a:t>
            </a:fld>
            <a:endParaRPr lang="zh-CN" altLang="en-US"/>
          </a:p>
        </p:txBody>
      </p:sp>
    </p:spTree>
    <p:extLst>
      <p:ext uri="{BB962C8B-B14F-4D97-AF65-F5344CB8AC3E}">
        <p14:creationId xmlns:p14="http://schemas.microsoft.com/office/powerpoint/2010/main" val="1240721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20</a:t>
            </a:fld>
            <a:endParaRPr lang="zh-CN" altLang="en-US"/>
          </a:p>
        </p:txBody>
      </p:sp>
    </p:spTree>
    <p:extLst>
      <p:ext uri="{BB962C8B-B14F-4D97-AF65-F5344CB8AC3E}">
        <p14:creationId xmlns:p14="http://schemas.microsoft.com/office/powerpoint/2010/main" val="1915830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21</a:t>
            </a:fld>
            <a:endParaRPr lang="zh-CN" altLang="en-US"/>
          </a:p>
        </p:txBody>
      </p:sp>
    </p:spTree>
    <p:extLst>
      <p:ext uri="{BB962C8B-B14F-4D97-AF65-F5344CB8AC3E}">
        <p14:creationId xmlns:p14="http://schemas.microsoft.com/office/powerpoint/2010/main" val="2804631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22</a:t>
            </a:fld>
            <a:endParaRPr lang="zh-CN" altLang="en-US"/>
          </a:p>
        </p:txBody>
      </p:sp>
    </p:spTree>
    <p:extLst>
      <p:ext uri="{BB962C8B-B14F-4D97-AF65-F5344CB8AC3E}">
        <p14:creationId xmlns:p14="http://schemas.microsoft.com/office/powerpoint/2010/main" val="220758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23</a:t>
            </a:fld>
            <a:endParaRPr lang="zh-CN" altLang="en-US"/>
          </a:p>
        </p:txBody>
      </p:sp>
    </p:spTree>
    <p:extLst>
      <p:ext uri="{BB962C8B-B14F-4D97-AF65-F5344CB8AC3E}">
        <p14:creationId xmlns:p14="http://schemas.microsoft.com/office/powerpoint/2010/main" val="3717928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24</a:t>
            </a:fld>
            <a:endParaRPr lang="zh-CN" altLang="en-US"/>
          </a:p>
        </p:txBody>
      </p:sp>
    </p:spTree>
    <p:extLst>
      <p:ext uri="{BB962C8B-B14F-4D97-AF65-F5344CB8AC3E}">
        <p14:creationId xmlns:p14="http://schemas.microsoft.com/office/powerpoint/2010/main" val="343794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25</a:t>
            </a:fld>
            <a:endParaRPr lang="zh-CN" altLang="en-US"/>
          </a:p>
        </p:txBody>
      </p:sp>
    </p:spTree>
    <p:extLst>
      <p:ext uri="{BB962C8B-B14F-4D97-AF65-F5344CB8AC3E}">
        <p14:creationId xmlns:p14="http://schemas.microsoft.com/office/powerpoint/2010/main" val="494407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26</a:t>
            </a:fld>
            <a:endParaRPr lang="zh-CN" altLang="en-US"/>
          </a:p>
        </p:txBody>
      </p:sp>
    </p:spTree>
    <p:extLst>
      <p:ext uri="{BB962C8B-B14F-4D97-AF65-F5344CB8AC3E}">
        <p14:creationId xmlns:p14="http://schemas.microsoft.com/office/powerpoint/2010/main" val="1384310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27</a:t>
            </a:fld>
            <a:endParaRPr lang="zh-CN" altLang="en-US"/>
          </a:p>
        </p:txBody>
      </p:sp>
    </p:spTree>
    <p:extLst>
      <p:ext uri="{BB962C8B-B14F-4D97-AF65-F5344CB8AC3E}">
        <p14:creationId xmlns:p14="http://schemas.microsoft.com/office/powerpoint/2010/main" val="372447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3</a:t>
            </a:fld>
            <a:endParaRPr lang="zh-CN" altLang="en-US"/>
          </a:p>
        </p:txBody>
      </p:sp>
    </p:spTree>
    <p:extLst>
      <p:ext uri="{BB962C8B-B14F-4D97-AF65-F5344CB8AC3E}">
        <p14:creationId xmlns:p14="http://schemas.microsoft.com/office/powerpoint/2010/main" val="276292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4</a:t>
            </a:fld>
            <a:endParaRPr lang="zh-CN" altLang="en-US"/>
          </a:p>
        </p:txBody>
      </p:sp>
    </p:spTree>
    <p:extLst>
      <p:ext uri="{BB962C8B-B14F-4D97-AF65-F5344CB8AC3E}">
        <p14:creationId xmlns:p14="http://schemas.microsoft.com/office/powerpoint/2010/main" val="4212115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5</a:t>
            </a:fld>
            <a:endParaRPr lang="zh-CN" altLang="en-US"/>
          </a:p>
        </p:txBody>
      </p:sp>
    </p:spTree>
    <p:extLst>
      <p:ext uri="{BB962C8B-B14F-4D97-AF65-F5344CB8AC3E}">
        <p14:creationId xmlns:p14="http://schemas.microsoft.com/office/powerpoint/2010/main" val="420151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6</a:t>
            </a:fld>
            <a:endParaRPr lang="zh-CN" altLang="en-US"/>
          </a:p>
        </p:txBody>
      </p:sp>
    </p:spTree>
    <p:extLst>
      <p:ext uri="{BB962C8B-B14F-4D97-AF65-F5344CB8AC3E}">
        <p14:creationId xmlns:p14="http://schemas.microsoft.com/office/powerpoint/2010/main" val="2535094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7</a:t>
            </a:fld>
            <a:endParaRPr lang="zh-CN" altLang="en-US"/>
          </a:p>
        </p:txBody>
      </p:sp>
    </p:spTree>
    <p:extLst>
      <p:ext uri="{BB962C8B-B14F-4D97-AF65-F5344CB8AC3E}">
        <p14:creationId xmlns:p14="http://schemas.microsoft.com/office/powerpoint/2010/main" val="180542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8</a:t>
            </a:fld>
            <a:endParaRPr lang="zh-CN" altLang="en-US"/>
          </a:p>
        </p:txBody>
      </p:sp>
    </p:spTree>
    <p:extLst>
      <p:ext uri="{BB962C8B-B14F-4D97-AF65-F5344CB8AC3E}">
        <p14:creationId xmlns:p14="http://schemas.microsoft.com/office/powerpoint/2010/main" val="67253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DB36C-B9D9-466C-8561-0757421F2F6C}" type="slidenum">
              <a:rPr lang="zh-CN" altLang="en-US" smtClean="0"/>
              <a:t>9</a:t>
            </a:fld>
            <a:endParaRPr lang="zh-CN" altLang="en-US"/>
          </a:p>
        </p:txBody>
      </p:sp>
    </p:spTree>
    <p:extLst>
      <p:ext uri="{BB962C8B-B14F-4D97-AF65-F5344CB8AC3E}">
        <p14:creationId xmlns:p14="http://schemas.microsoft.com/office/powerpoint/2010/main" val="235763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7A0116-6A4C-46E0-8A34-AA2D1A5C33DA}"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7EC365-0AB5-4B04-9E49-E77090771363}" type="slidenum">
              <a:rPr lang="zh-CN" altLang="en-US" smtClean="0"/>
              <a:t>‹#›</a:t>
            </a:fld>
            <a:endParaRPr lang="zh-CN" altLang="en-US"/>
          </a:p>
        </p:txBody>
      </p:sp>
    </p:spTree>
    <p:extLst>
      <p:ext uri="{BB962C8B-B14F-4D97-AF65-F5344CB8AC3E}">
        <p14:creationId xmlns:p14="http://schemas.microsoft.com/office/powerpoint/2010/main" val="666486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7A0116-6A4C-46E0-8A34-AA2D1A5C33DA}"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7EC365-0AB5-4B04-9E49-E77090771363}" type="slidenum">
              <a:rPr lang="zh-CN" altLang="en-US" smtClean="0"/>
              <a:t>‹#›</a:t>
            </a:fld>
            <a:endParaRPr lang="zh-CN" altLang="en-US"/>
          </a:p>
        </p:txBody>
      </p:sp>
    </p:spTree>
    <p:extLst>
      <p:ext uri="{BB962C8B-B14F-4D97-AF65-F5344CB8AC3E}">
        <p14:creationId xmlns:p14="http://schemas.microsoft.com/office/powerpoint/2010/main" val="163266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7A0116-6A4C-46E0-8A34-AA2D1A5C33DA}"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7EC365-0AB5-4B04-9E49-E77090771363}" type="slidenum">
              <a:rPr lang="zh-CN" altLang="en-US" smtClean="0"/>
              <a:t>‹#›</a:t>
            </a:fld>
            <a:endParaRPr lang="zh-CN" altLang="en-US"/>
          </a:p>
        </p:txBody>
      </p:sp>
    </p:spTree>
    <p:extLst>
      <p:ext uri="{BB962C8B-B14F-4D97-AF65-F5344CB8AC3E}">
        <p14:creationId xmlns:p14="http://schemas.microsoft.com/office/powerpoint/2010/main" val="180943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图片与标题">
    <p:bg>
      <p:bgPr>
        <a:solidFill>
          <a:srgbClr val="C12529"/>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28A0092B-C50C-407E-A947-70E740481C1C}">
                <a14:useLocalDpi xmlns:a14="http://schemas.microsoft.com/office/drawing/2010/main"/>
              </a:ext>
            </a:extLst>
          </a:blip>
          <a:srcRect r="32437" b="30591"/>
          <a:stretch/>
        </p:blipFill>
        <p:spPr>
          <a:xfrm>
            <a:off x="-1" y="0"/>
            <a:ext cx="12192001" cy="6858000"/>
          </a:xfrm>
          <a:prstGeom prst="rect">
            <a:avLst/>
          </a:prstGeom>
        </p:spPr>
      </p:pic>
    </p:spTree>
    <p:extLst>
      <p:ext uri="{BB962C8B-B14F-4D97-AF65-F5344CB8AC3E}">
        <p14:creationId xmlns:p14="http://schemas.microsoft.com/office/powerpoint/2010/main" val="298324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99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7A0116-6A4C-46E0-8A34-AA2D1A5C33DA}"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7EC365-0AB5-4B04-9E49-E77090771363}" type="slidenum">
              <a:rPr lang="zh-CN" altLang="en-US" smtClean="0"/>
              <a:t>‹#›</a:t>
            </a:fld>
            <a:endParaRPr lang="zh-CN" altLang="en-US"/>
          </a:p>
        </p:txBody>
      </p:sp>
    </p:spTree>
    <p:extLst>
      <p:ext uri="{BB962C8B-B14F-4D97-AF65-F5344CB8AC3E}">
        <p14:creationId xmlns:p14="http://schemas.microsoft.com/office/powerpoint/2010/main" val="255380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57A0116-6A4C-46E0-8A34-AA2D1A5C33DA}"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7EC365-0AB5-4B04-9E49-E77090771363}" type="slidenum">
              <a:rPr lang="zh-CN" altLang="en-US" smtClean="0"/>
              <a:t>‹#›</a:t>
            </a:fld>
            <a:endParaRPr lang="zh-CN" altLang="en-US"/>
          </a:p>
        </p:txBody>
      </p:sp>
    </p:spTree>
    <p:extLst>
      <p:ext uri="{BB962C8B-B14F-4D97-AF65-F5344CB8AC3E}">
        <p14:creationId xmlns:p14="http://schemas.microsoft.com/office/powerpoint/2010/main" val="124302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57A0116-6A4C-46E0-8A34-AA2D1A5C33DA}"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7EC365-0AB5-4B04-9E49-E77090771363}" type="slidenum">
              <a:rPr lang="zh-CN" altLang="en-US" smtClean="0"/>
              <a:t>‹#›</a:t>
            </a:fld>
            <a:endParaRPr lang="zh-CN" altLang="en-US"/>
          </a:p>
        </p:txBody>
      </p:sp>
    </p:spTree>
    <p:extLst>
      <p:ext uri="{BB962C8B-B14F-4D97-AF65-F5344CB8AC3E}">
        <p14:creationId xmlns:p14="http://schemas.microsoft.com/office/powerpoint/2010/main" val="368423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57A0116-6A4C-46E0-8A34-AA2D1A5C33DA}" type="datetimeFigureOut">
              <a:rPr lang="zh-CN" altLang="en-US" smtClean="0"/>
              <a:t>2019/7/23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7EC365-0AB5-4B04-9E49-E77090771363}" type="slidenum">
              <a:rPr lang="zh-CN" altLang="en-US" smtClean="0"/>
              <a:t>‹#›</a:t>
            </a:fld>
            <a:endParaRPr lang="zh-CN" altLang="en-US"/>
          </a:p>
        </p:txBody>
      </p:sp>
    </p:spTree>
    <p:extLst>
      <p:ext uri="{BB962C8B-B14F-4D97-AF65-F5344CB8AC3E}">
        <p14:creationId xmlns:p14="http://schemas.microsoft.com/office/powerpoint/2010/main" val="233735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7A0116-6A4C-46E0-8A34-AA2D1A5C33DA}" type="datetimeFigureOut">
              <a:rPr lang="zh-CN" altLang="en-US" smtClean="0"/>
              <a:t>2019/7/23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7EC365-0AB5-4B04-9E49-E77090771363}" type="slidenum">
              <a:rPr lang="zh-CN" altLang="en-US" smtClean="0"/>
              <a:t>‹#›</a:t>
            </a:fld>
            <a:endParaRPr lang="zh-CN" altLang="en-US"/>
          </a:p>
        </p:txBody>
      </p:sp>
    </p:spTree>
    <p:extLst>
      <p:ext uri="{BB962C8B-B14F-4D97-AF65-F5344CB8AC3E}">
        <p14:creationId xmlns:p14="http://schemas.microsoft.com/office/powerpoint/2010/main" val="265630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7A0116-6A4C-46E0-8A34-AA2D1A5C33DA}" type="datetimeFigureOut">
              <a:rPr lang="zh-CN" altLang="en-US" smtClean="0"/>
              <a:t>2019/7/23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7EC365-0AB5-4B04-9E49-E77090771363}" type="slidenum">
              <a:rPr lang="zh-CN" altLang="en-US" smtClean="0"/>
              <a:t>‹#›</a:t>
            </a:fld>
            <a:endParaRPr lang="zh-CN" altLang="en-US"/>
          </a:p>
        </p:txBody>
      </p:sp>
      <p:sp>
        <p:nvSpPr>
          <p:cNvPr id="5" name="任意多边形 4"/>
          <p:cNvSpPr/>
          <p:nvPr userDrawn="1"/>
        </p:nvSpPr>
        <p:spPr>
          <a:xfrm rot="16200000">
            <a:off x="11202965" y="-37043"/>
            <a:ext cx="353720" cy="427806"/>
          </a:xfrm>
          <a:custGeom>
            <a:avLst/>
            <a:gdLst>
              <a:gd name="connsiteX0" fmla="*/ 805349 w 805349"/>
              <a:gd name="connsiteY0" fmla="*/ 0 h 974029"/>
              <a:gd name="connsiteX1" fmla="*/ 805349 w 805349"/>
              <a:gd name="connsiteY1" fmla="*/ 974029 h 974029"/>
              <a:gd name="connsiteX2" fmla="*/ 337276 w 805349"/>
              <a:gd name="connsiteY2" fmla="*/ 974029 h 974029"/>
              <a:gd name="connsiteX3" fmla="*/ 0 w 805349"/>
              <a:gd name="connsiteY3" fmla="*/ 487015 h 974029"/>
              <a:gd name="connsiteX4" fmla="*/ 337276 w 805349"/>
              <a:gd name="connsiteY4" fmla="*/ 0 h 97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9" h="974029">
                <a:moveTo>
                  <a:pt x="805349" y="0"/>
                </a:moveTo>
                <a:lnTo>
                  <a:pt x="805349" y="974029"/>
                </a:lnTo>
                <a:lnTo>
                  <a:pt x="337276" y="974029"/>
                </a:lnTo>
                <a:lnTo>
                  <a:pt x="0" y="487015"/>
                </a:lnTo>
                <a:lnTo>
                  <a:pt x="3372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7659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57A0116-6A4C-46E0-8A34-AA2D1A5C33DA}"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7EC365-0AB5-4B04-9E49-E77090771363}" type="slidenum">
              <a:rPr lang="zh-CN" altLang="en-US" smtClean="0"/>
              <a:t>‹#›</a:t>
            </a:fld>
            <a:endParaRPr lang="zh-CN" altLang="en-US"/>
          </a:p>
        </p:txBody>
      </p:sp>
    </p:spTree>
    <p:extLst>
      <p:ext uri="{BB962C8B-B14F-4D97-AF65-F5344CB8AC3E}">
        <p14:creationId xmlns:p14="http://schemas.microsoft.com/office/powerpoint/2010/main" val="379632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57A0116-6A4C-46E0-8A34-AA2D1A5C33DA}"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7EC365-0AB5-4B04-9E49-E77090771363}" type="slidenum">
              <a:rPr lang="zh-CN" altLang="en-US" smtClean="0"/>
              <a:t>‹#›</a:t>
            </a:fld>
            <a:endParaRPr lang="zh-CN" altLang="en-US"/>
          </a:p>
        </p:txBody>
      </p:sp>
    </p:spTree>
    <p:extLst>
      <p:ext uri="{BB962C8B-B14F-4D97-AF65-F5344CB8AC3E}">
        <p14:creationId xmlns:p14="http://schemas.microsoft.com/office/powerpoint/2010/main" val="201484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FF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A0116-6A4C-46E0-8A34-AA2D1A5C33DA}" type="datetimeFigureOut">
              <a:rPr lang="zh-CN" altLang="en-US" smtClean="0"/>
              <a:t>2019/7/23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EC365-0AB5-4B04-9E49-E77090771363}" type="slidenum">
              <a:rPr lang="zh-CN" altLang="en-US" smtClean="0"/>
              <a:t>‹#›</a:t>
            </a:fld>
            <a:endParaRPr lang="zh-CN" altLang="en-US"/>
          </a:p>
        </p:txBody>
      </p:sp>
    </p:spTree>
    <p:extLst>
      <p:ext uri="{BB962C8B-B14F-4D97-AF65-F5344CB8AC3E}">
        <p14:creationId xmlns:p14="http://schemas.microsoft.com/office/powerpoint/2010/main" val="787863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4.xml"/><Relationship Id="rId7"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任意多边形 21"/>
          <p:cNvSpPr/>
          <p:nvPr/>
        </p:nvSpPr>
        <p:spPr>
          <a:xfrm>
            <a:off x="665512" y="-448236"/>
            <a:ext cx="427807" cy="801954"/>
          </a:xfrm>
          <a:custGeom>
            <a:avLst/>
            <a:gdLst>
              <a:gd name="connsiteX0" fmla="*/ 0 w 427807"/>
              <a:gd name="connsiteY0" fmla="*/ 0 h 801954"/>
              <a:gd name="connsiteX1" fmla="*/ 427806 w 427807"/>
              <a:gd name="connsiteY1" fmla="*/ 0 h 801954"/>
              <a:gd name="connsiteX2" fmla="*/ 427806 w 427807"/>
              <a:gd name="connsiteY2" fmla="*/ 200585 h 801954"/>
              <a:gd name="connsiteX3" fmla="*/ 427806 w 427807"/>
              <a:gd name="connsiteY3" fmla="*/ 322729 h 801954"/>
              <a:gd name="connsiteX4" fmla="*/ 427806 w 427807"/>
              <a:gd name="connsiteY4" fmla="*/ 448234 h 801954"/>
              <a:gd name="connsiteX5" fmla="*/ 427807 w 427807"/>
              <a:gd name="connsiteY5" fmla="*/ 448234 h 801954"/>
              <a:gd name="connsiteX6" fmla="*/ 427807 w 427807"/>
              <a:gd name="connsiteY6" fmla="*/ 653818 h 801954"/>
              <a:gd name="connsiteX7" fmla="*/ 213904 w 427807"/>
              <a:gd name="connsiteY7" fmla="*/ 801954 h 801954"/>
              <a:gd name="connsiteX8" fmla="*/ 1 w 427807"/>
              <a:gd name="connsiteY8" fmla="*/ 653818 h 801954"/>
              <a:gd name="connsiteX9" fmla="*/ 1 w 427807"/>
              <a:gd name="connsiteY9" fmla="*/ 581585 h 801954"/>
              <a:gd name="connsiteX10" fmla="*/ 0 w 427807"/>
              <a:gd name="connsiteY10" fmla="*/ 581585 h 801954"/>
              <a:gd name="connsiteX11" fmla="*/ 0 w 427807"/>
              <a:gd name="connsiteY11" fmla="*/ 322729 h 801954"/>
              <a:gd name="connsiteX12" fmla="*/ 0 w 427807"/>
              <a:gd name="connsiteY12" fmla="*/ 200585 h 80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807" h="801954">
                <a:moveTo>
                  <a:pt x="0" y="0"/>
                </a:moveTo>
                <a:lnTo>
                  <a:pt x="427806" y="0"/>
                </a:lnTo>
                <a:lnTo>
                  <a:pt x="427806" y="200585"/>
                </a:lnTo>
                <a:lnTo>
                  <a:pt x="427806" y="322729"/>
                </a:lnTo>
                <a:lnTo>
                  <a:pt x="427806" y="448234"/>
                </a:lnTo>
                <a:lnTo>
                  <a:pt x="427807" y="448234"/>
                </a:lnTo>
                <a:lnTo>
                  <a:pt x="427807" y="653818"/>
                </a:lnTo>
                <a:lnTo>
                  <a:pt x="213904" y="801954"/>
                </a:lnTo>
                <a:lnTo>
                  <a:pt x="1" y="653818"/>
                </a:lnTo>
                <a:lnTo>
                  <a:pt x="1" y="581585"/>
                </a:lnTo>
                <a:lnTo>
                  <a:pt x="0" y="581585"/>
                </a:lnTo>
                <a:lnTo>
                  <a:pt x="0" y="322729"/>
                </a:lnTo>
                <a:lnTo>
                  <a:pt x="0" y="200585"/>
                </a:ln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97700" y="23361"/>
            <a:ext cx="6362700" cy="2215991"/>
          </a:xfrm>
          <a:prstGeom prst="rect">
            <a:avLst/>
          </a:prstGeom>
          <a:noFill/>
        </p:spPr>
        <p:txBody>
          <a:bodyPr wrap="square" rtlCol="0">
            <a:spAutoFit/>
          </a:bodyPr>
          <a:lstStyle/>
          <a:p>
            <a:pPr algn="ctr"/>
            <a:r>
              <a:rPr lang="en-US" altLang="zh-CN" sz="13800" spc="600" dirty="0">
                <a:solidFill>
                  <a:schemeClr val="bg1">
                    <a:lumMod val="50000"/>
                    <a:alpha val="20000"/>
                  </a:schemeClr>
                </a:solidFill>
                <a:latin typeface="+mj-lt"/>
              </a:rPr>
              <a:t>2019</a:t>
            </a:r>
            <a:endParaRPr lang="zh-CN" altLang="en-US" sz="13800" spc="600" dirty="0">
              <a:solidFill>
                <a:schemeClr val="bg1">
                  <a:lumMod val="50000"/>
                  <a:alpha val="20000"/>
                </a:schemeClr>
              </a:solidFill>
              <a:latin typeface="+mj-lt"/>
            </a:endParaRPr>
          </a:p>
        </p:txBody>
      </p:sp>
      <p:sp>
        <p:nvSpPr>
          <p:cNvPr id="4" name="文本框 3"/>
          <p:cNvSpPr txBox="1"/>
          <p:nvPr/>
        </p:nvSpPr>
        <p:spPr>
          <a:xfrm>
            <a:off x="499151" y="5226956"/>
            <a:ext cx="6139542" cy="1015663"/>
          </a:xfrm>
          <a:prstGeom prst="rect">
            <a:avLst/>
          </a:prstGeom>
          <a:noFill/>
        </p:spPr>
        <p:txBody>
          <a:bodyPr wrap="square" rtlCol="0">
            <a:spAutoFit/>
          </a:bodyPr>
          <a:lstStyle/>
          <a:p>
            <a:r>
              <a:rPr lang="en-US" altLang="zh-CN" sz="6000" dirty="0">
                <a:solidFill>
                  <a:schemeClr val="tx1">
                    <a:lumMod val="65000"/>
                    <a:lumOff val="35000"/>
                  </a:schemeClr>
                </a:solidFill>
                <a:latin typeface="+mj-ea"/>
                <a:ea typeface="+mj-ea"/>
              </a:rPr>
              <a:t>Creative</a:t>
            </a:r>
            <a:r>
              <a:rPr lang="en-US" altLang="zh-CN" sz="6000" dirty="0">
                <a:solidFill>
                  <a:schemeClr val="tx1">
                    <a:lumMod val="75000"/>
                    <a:lumOff val="25000"/>
                  </a:schemeClr>
                </a:solidFill>
                <a:latin typeface="+mj-ea"/>
                <a:ea typeface="+mj-ea"/>
              </a:rPr>
              <a:t> </a:t>
            </a:r>
            <a:r>
              <a:rPr lang="en-US" altLang="zh-CN" sz="6000" dirty="0">
                <a:solidFill>
                  <a:schemeClr val="accent2"/>
                </a:solidFill>
                <a:latin typeface="+mj-ea"/>
                <a:ea typeface="+mj-ea"/>
              </a:rPr>
              <a:t>Design</a:t>
            </a:r>
            <a:endParaRPr lang="zh-CN" altLang="en-US" sz="6000" dirty="0">
              <a:solidFill>
                <a:schemeClr val="accent2"/>
              </a:solidFill>
              <a:latin typeface="+mj-ea"/>
              <a:ea typeface="+mj-ea"/>
            </a:endParaRPr>
          </a:p>
        </p:txBody>
      </p:sp>
      <p:sp>
        <p:nvSpPr>
          <p:cNvPr id="5" name="文本框 4"/>
          <p:cNvSpPr txBox="1"/>
          <p:nvPr/>
        </p:nvSpPr>
        <p:spPr>
          <a:xfrm>
            <a:off x="537253" y="4642181"/>
            <a:ext cx="2728686" cy="584775"/>
          </a:xfrm>
          <a:prstGeom prst="rect">
            <a:avLst/>
          </a:prstGeom>
          <a:noFill/>
        </p:spPr>
        <p:txBody>
          <a:bodyPr wrap="square" rtlCol="0">
            <a:spAutoFit/>
          </a:bodyPr>
          <a:lstStyle/>
          <a:p>
            <a:r>
              <a:rPr lang="en-US" altLang="zh-CN" sz="3200" dirty="0">
                <a:solidFill>
                  <a:schemeClr val="tx1">
                    <a:lumMod val="75000"/>
                    <a:lumOff val="25000"/>
                  </a:schemeClr>
                </a:solidFill>
                <a:latin typeface="+mj-ea"/>
                <a:ea typeface="+mj-ea"/>
              </a:rPr>
              <a:t>PowerPoint</a:t>
            </a:r>
            <a:endParaRPr lang="zh-CN" altLang="en-US" sz="3200" dirty="0">
              <a:solidFill>
                <a:schemeClr val="tx1">
                  <a:lumMod val="75000"/>
                  <a:lumOff val="25000"/>
                </a:schemeClr>
              </a:solidFill>
              <a:latin typeface="+mj-ea"/>
              <a:ea typeface="+mj-ea"/>
            </a:endParaRPr>
          </a:p>
        </p:txBody>
      </p:sp>
      <p:cxnSp>
        <p:nvCxnSpPr>
          <p:cNvPr id="23" name="直接连接符 22"/>
          <p:cNvCxnSpPr/>
          <p:nvPr/>
        </p:nvCxnSpPr>
        <p:spPr>
          <a:xfrm>
            <a:off x="684564" y="4408772"/>
            <a:ext cx="655583" cy="0"/>
          </a:xfrm>
          <a:prstGeom prst="line">
            <a:avLst/>
          </a:prstGeom>
          <a:ln w="508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商务伴奏.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564" y="-850338"/>
            <a:ext cx="609600" cy="609600"/>
          </a:xfrm>
          <a:prstGeom prst="rect">
            <a:avLst/>
          </a:prstGeom>
        </p:spPr>
      </p:pic>
    </p:spTree>
    <p:extLst>
      <p:ext uri="{BB962C8B-B14F-4D97-AF65-F5344CB8AC3E}">
        <p14:creationId xmlns:p14="http://schemas.microsoft.com/office/powerpoint/2010/main" val="11900771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10"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500"/>
                                        <p:tgtEl>
                                          <p:spTgt spid="22"/>
                                        </p:tgtEl>
                                      </p:cBhvr>
                                    </p:animEffect>
                                  </p:childTnLst>
                                </p:cTn>
                              </p:par>
                              <p:par>
                                <p:cTn id="10" presetID="64" presetClass="path" presetSubtype="0" decel="30000" fill="hold" grpId="1" nodeType="withEffect">
                                  <p:stCondLst>
                                    <p:cond delay="0"/>
                                  </p:stCondLst>
                                  <p:childTnLst>
                                    <p:animMotion origin="layout" path="M 3.125E-6 0.03889 L 3.125E-6 -0.20486 " pathEditMode="relative" rAng="0" ptsTypes="AA">
                                      <p:cBhvr>
                                        <p:cTn id="11" dur="1000" spd="-100000" fill="hold"/>
                                        <p:tgtEl>
                                          <p:spTgt spid="22"/>
                                        </p:tgtEl>
                                        <p:attrNameLst>
                                          <p:attrName>ppt_x</p:attrName>
                                          <p:attrName>ppt_y</p:attrName>
                                        </p:attrNameLst>
                                      </p:cBhvr>
                                      <p:rCtr x="0" y="-12199"/>
                                    </p:animMotion>
                                  </p:childTnLst>
                                </p:cTn>
                              </p:par>
                              <p:par>
                                <p:cTn id="12" presetID="64" presetClass="path" presetSubtype="0" accel="30000" decel="30000" fill="hold" grpId="2" nodeType="withEffect">
                                  <p:stCondLst>
                                    <p:cond delay="1000"/>
                                  </p:stCondLst>
                                  <p:childTnLst>
                                    <p:animMotion origin="layout" path="M 3.95833E-6 0.03842 L 3.95833E-6 2.96296E-6 " pathEditMode="relative" rAng="0" ptsTypes="AA">
                                      <p:cBhvr>
                                        <p:cTn id="13" dur="750" fill="hold"/>
                                        <p:tgtEl>
                                          <p:spTgt spid="22"/>
                                        </p:tgtEl>
                                        <p:attrNameLst>
                                          <p:attrName>ppt_x</p:attrName>
                                          <p:attrName>ppt_y</p:attrName>
                                        </p:attrNameLst>
                                      </p:cBhvr>
                                      <p:rCtr x="0" y="-1921"/>
                                    </p:animMotion>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63" presetClass="path" presetSubtype="0" decel="50000" fill="hold" grpId="1" nodeType="withEffect">
                                  <p:stCondLst>
                                    <p:cond delay="0"/>
                                  </p:stCondLst>
                                  <p:childTnLst>
                                    <p:animMotion origin="layout" path="M 0.01523 -3.7037E-6 L -0.10885 -3.7037E-6 " pathEditMode="relative" rAng="0" ptsTypes="AA">
                                      <p:cBhvr>
                                        <p:cTn id="18" dur="1000" spd="-100000" fill="hold"/>
                                        <p:tgtEl>
                                          <p:spTgt spid="5"/>
                                        </p:tgtEl>
                                        <p:attrNameLst>
                                          <p:attrName>ppt_x</p:attrName>
                                          <p:attrName>ppt_y</p:attrName>
                                        </p:attrNameLst>
                                      </p:cBhvr>
                                      <p:rCtr x="-6211" y="0"/>
                                    </p:animMotion>
                                  </p:childTnLst>
                                </p:cTn>
                              </p:par>
                              <p:par>
                                <p:cTn id="19" presetID="35" presetClass="path" presetSubtype="0" accel="50000" decel="50000" fill="hold" grpId="2" nodeType="withEffect">
                                  <p:stCondLst>
                                    <p:cond delay="1000"/>
                                  </p:stCondLst>
                                  <p:childTnLst>
                                    <p:animMotion origin="layout" path="M 0.01601 -3.7037E-6 L 8.33333E-7 -3.7037E-6 " pathEditMode="relative" rAng="0" ptsTypes="AA">
                                      <p:cBhvr>
                                        <p:cTn id="20" dur="750" fill="hold"/>
                                        <p:tgtEl>
                                          <p:spTgt spid="5"/>
                                        </p:tgtEl>
                                        <p:attrNameLst>
                                          <p:attrName>ppt_x</p:attrName>
                                          <p:attrName>ppt_y</p:attrName>
                                        </p:attrNameLst>
                                      </p:cBhvr>
                                      <p:rCtr x="-807" y="0"/>
                                    </p:animMotion>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childTnLst>
                                </p:cTn>
                              </p:par>
                              <p:par>
                                <p:cTn id="24" presetID="63" presetClass="path" presetSubtype="0" decel="50000" fill="hold" grpId="1" nodeType="withEffect">
                                  <p:stCondLst>
                                    <p:cond delay="0"/>
                                  </p:stCondLst>
                                  <p:childTnLst>
                                    <p:animMotion origin="layout" path="M -0.01562 -3.7037E-6 L 0.11081 -3.7037E-6 " pathEditMode="relative" rAng="0" ptsTypes="AA">
                                      <p:cBhvr>
                                        <p:cTn id="25" dur="1000" spd="-100000" fill="hold"/>
                                        <p:tgtEl>
                                          <p:spTgt spid="4"/>
                                        </p:tgtEl>
                                        <p:attrNameLst>
                                          <p:attrName>ppt_x</p:attrName>
                                          <p:attrName>ppt_y</p:attrName>
                                        </p:attrNameLst>
                                      </p:cBhvr>
                                      <p:rCtr x="6315" y="0"/>
                                    </p:animMotion>
                                  </p:childTnLst>
                                </p:cTn>
                              </p:par>
                              <p:par>
                                <p:cTn id="26" presetID="35" presetClass="path" presetSubtype="0" accel="50000" decel="50000" fill="hold" grpId="2" nodeType="withEffect">
                                  <p:stCondLst>
                                    <p:cond delay="1000"/>
                                  </p:stCondLst>
                                  <p:childTnLst>
                                    <p:animMotion origin="layout" path="M -0.01562 -3.7037E-6 L -2.29167E-6 -3.7037E-6 " pathEditMode="relative" rAng="0" ptsTypes="AA">
                                      <p:cBhvr>
                                        <p:cTn id="27" dur="750" fill="hold"/>
                                        <p:tgtEl>
                                          <p:spTgt spid="4"/>
                                        </p:tgtEl>
                                        <p:attrNameLst>
                                          <p:attrName>ppt_x</p:attrName>
                                          <p:attrName>ppt_y</p:attrName>
                                        </p:attrNameLst>
                                      </p:cBhvr>
                                      <p:rCtr x="781" y="0"/>
                                    </p:animMotion>
                                  </p:childTnLst>
                                </p:cTn>
                              </p:par>
                              <p:par>
                                <p:cTn id="28" presetID="22" presetClass="entr" presetSubtype="8"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1750"/>
                                        <p:tgtEl>
                                          <p:spTgt spid="23"/>
                                        </p:tgtEl>
                                      </p:cBhvr>
                                    </p:animEffect>
                                  </p:childTnLst>
                                </p:cTn>
                              </p:par>
                              <p:par>
                                <p:cTn id="31" presetID="63" presetClass="path" presetSubtype="0" decel="50000" fill="hold" nodeType="withEffect">
                                  <p:stCondLst>
                                    <p:cond delay="0"/>
                                  </p:stCondLst>
                                  <p:childTnLst>
                                    <p:animMotion origin="layout" path="M 0.01523 -3.7037E-6 L -0.10885 -3.7037E-6 " pathEditMode="relative" rAng="0" ptsTypes="AA">
                                      <p:cBhvr>
                                        <p:cTn id="32" dur="1000" spd="-100000" fill="hold"/>
                                        <p:tgtEl>
                                          <p:spTgt spid="23"/>
                                        </p:tgtEl>
                                        <p:attrNameLst>
                                          <p:attrName>ppt_x</p:attrName>
                                          <p:attrName>ppt_y</p:attrName>
                                        </p:attrNameLst>
                                      </p:cBhvr>
                                      <p:rCtr x="-6211" y="0"/>
                                    </p:animMotion>
                                  </p:childTnLst>
                                </p:cTn>
                              </p:par>
                              <p:par>
                                <p:cTn id="33" presetID="35" presetClass="path" presetSubtype="0" accel="50000" decel="50000" fill="hold" nodeType="withEffect">
                                  <p:stCondLst>
                                    <p:cond delay="1000"/>
                                  </p:stCondLst>
                                  <p:childTnLst>
                                    <p:animMotion origin="layout" path="M 0.01601 -3.7037E-6 L 8.33333E-7 -3.7037E-6 " pathEditMode="relative" rAng="0" ptsTypes="AA">
                                      <p:cBhvr>
                                        <p:cTn id="34" dur="750" fill="hold"/>
                                        <p:tgtEl>
                                          <p:spTgt spid="23"/>
                                        </p:tgtEl>
                                        <p:attrNameLst>
                                          <p:attrName>ppt_x</p:attrName>
                                          <p:attrName>ppt_y</p:attrName>
                                        </p:attrNameLst>
                                      </p:cBhvr>
                                      <p:rCtr x="-807" y="0"/>
                                    </p:animMotion>
                                  </p:childTnLst>
                                </p:cTn>
                              </p:par>
                              <p:par>
                                <p:cTn id="35" presetID="42" presetClass="entr" presetSubtype="0" fill="hold" grpId="0" nodeType="withEffect">
                                  <p:stCondLst>
                                    <p:cond delay="1250"/>
                                  </p:stCondLst>
                                  <p:iterate type="lt">
                                    <p:tmPct val="20000"/>
                                  </p:iterate>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anim calcmode="lin" valueType="num">
                                      <p:cBhvr>
                                        <p:cTn id="38" dur="750" fill="hold"/>
                                        <p:tgtEl>
                                          <p:spTgt spid="21"/>
                                        </p:tgtEl>
                                        <p:attrNameLst>
                                          <p:attrName>ppt_x</p:attrName>
                                        </p:attrNameLst>
                                      </p:cBhvr>
                                      <p:tavLst>
                                        <p:tav tm="0">
                                          <p:val>
                                            <p:strVal val="#ppt_x"/>
                                          </p:val>
                                        </p:tav>
                                        <p:tav tm="100000">
                                          <p:val>
                                            <p:strVal val="#ppt_x"/>
                                          </p:val>
                                        </p:tav>
                                      </p:tavLst>
                                    </p:anim>
                                    <p:anim calcmode="lin" valueType="num">
                                      <p:cBhvr>
                                        <p:cTn id="39"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0" repeatCount="indefinite" fill="remove" display="0">
                  <p:stCondLst>
                    <p:cond delay="indefinite"/>
                  </p:stCondLst>
                  <p:endCondLst>
                    <p:cond evt="onStopAudio" delay="0">
                      <p:tgtEl>
                        <p:sldTgt/>
                      </p:tgtEl>
                    </p:cond>
                  </p:endCondLst>
                </p:cTn>
                <p:tgtEl>
                  <p:spTgt spid="18"/>
                </p:tgtEl>
              </p:cMediaNode>
            </p:audio>
          </p:childTnLst>
        </p:cTn>
      </p:par>
    </p:tnLst>
    <p:bldLst>
      <p:bldP spid="22" grpId="0" animBg="1"/>
      <p:bldP spid="22" grpId="1" animBg="1"/>
      <p:bldP spid="22" grpId="2" animBg="1"/>
      <p:bldP spid="21" grpId="0"/>
      <p:bldP spid="4" grpId="0"/>
      <p:bldP spid="4" grpId="1"/>
      <p:bldP spid="4" grpId="2"/>
      <p:bldP spid="5" grpId="0"/>
      <p:bldP spid="5" grpId="1"/>
      <p:bldP spid="5"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466849" y="1898650"/>
            <a:ext cx="2314575" cy="990600"/>
          </a:xfrm>
          <a:prstGeom prst="rect">
            <a:avLst/>
          </a:prstGeom>
          <a:solidFill>
            <a:schemeClr val="accent1"/>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781424" y="1898650"/>
            <a:ext cx="2314575" cy="990600"/>
          </a:xfrm>
          <a:prstGeom prst="rect">
            <a:avLst/>
          </a:prstGeom>
          <a:solidFill>
            <a:schemeClr val="accent2"/>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095999" y="1898650"/>
            <a:ext cx="2314575" cy="990600"/>
          </a:xfrm>
          <a:prstGeom prst="rect">
            <a:avLst/>
          </a:prstGeom>
          <a:solidFill>
            <a:schemeClr val="accent3"/>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410574" y="1898650"/>
            <a:ext cx="2314575" cy="990600"/>
          </a:xfrm>
          <a:prstGeom prst="rect">
            <a:avLst/>
          </a:prstGeom>
          <a:solidFill>
            <a:schemeClr val="accent4"/>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1"/>
          <p:cNvSpPr txBox="1"/>
          <p:nvPr/>
        </p:nvSpPr>
        <p:spPr>
          <a:xfrm>
            <a:off x="1708792" y="2163118"/>
            <a:ext cx="183068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ea typeface="+mj-ea"/>
              </a:rPr>
              <a:t>Adobe</a:t>
            </a:r>
          </a:p>
        </p:txBody>
      </p:sp>
      <p:graphicFrame>
        <p:nvGraphicFramePr>
          <p:cNvPr id="10" name="表格 9"/>
          <p:cNvGraphicFramePr>
            <a:graphicFrameLocks noGrp="1"/>
          </p:cNvGraphicFramePr>
          <p:nvPr>
            <p:extLst>
              <p:ext uri="{D42A27DB-BD31-4B8C-83A1-F6EECF244321}">
                <p14:modId xmlns:p14="http://schemas.microsoft.com/office/powerpoint/2010/main" val="2199804985"/>
              </p:ext>
            </p:extLst>
          </p:nvPr>
        </p:nvGraphicFramePr>
        <p:xfrm>
          <a:off x="1466850" y="2889249"/>
          <a:ext cx="9258300" cy="3333750"/>
        </p:xfrm>
        <a:graphic>
          <a:graphicData uri="http://schemas.openxmlformats.org/drawingml/2006/table">
            <a:tbl>
              <a:tblPr>
                <a:effectLst>
                  <a:outerShdw blurRad="419100" dist="419100" dir="2700000" sx="97000" sy="97000" algn="tl" rotWithShape="0">
                    <a:schemeClr val="tx1">
                      <a:lumMod val="50000"/>
                      <a:lumOff val="50000"/>
                      <a:alpha val="26000"/>
                    </a:schemeClr>
                  </a:outerShdw>
                </a:effectLst>
                <a:tableStyleId>{5C22544A-7EE6-4342-B048-85BDC9FD1C3A}</a:tableStyleId>
              </a:tblPr>
              <a:tblGrid>
                <a:gridCol w="2314575">
                  <a:extLst>
                    <a:ext uri="{9D8B030D-6E8A-4147-A177-3AD203B41FA5}">
                      <a16:colId xmlns:a16="http://schemas.microsoft.com/office/drawing/2014/main" val="20000"/>
                    </a:ext>
                  </a:extLst>
                </a:gridCol>
                <a:gridCol w="2314575">
                  <a:extLst>
                    <a:ext uri="{9D8B030D-6E8A-4147-A177-3AD203B41FA5}">
                      <a16:colId xmlns:a16="http://schemas.microsoft.com/office/drawing/2014/main" val="20001"/>
                    </a:ext>
                  </a:extLst>
                </a:gridCol>
                <a:gridCol w="2314575">
                  <a:extLst>
                    <a:ext uri="{9D8B030D-6E8A-4147-A177-3AD203B41FA5}">
                      <a16:colId xmlns:a16="http://schemas.microsoft.com/office/drawing/2014/main" val="20002"/>
                    </a:ext>
                  </a:extLst>
                </a:gridCol>
                <a:gridCol w="2314575">
                  <a:extLst>
                    <a:ext uri="{9D8B030D-6E8A-4147-A177-3AD203B41FA5}">
                      <a16:colId xmlns:a16="http://schemas.microsoft.com/office/drawing/2014/main" val="20003"/>
                    </a:ext>
                  </a:extLst>
                </a:gridCol>
              </a:tblGrid>
              <a:tr h="666750">
                <a:tc>
                  <a:txBody>
                    <a:bodyPr/>
                    <a:lstStyle/>
                    <a:p>
                      <a:pPr algn="ctr"/>
                      <a:r>
                        <a:rPr lang="en-US" altLang="zh-CN" sz="1800" dirty="0">
                          <a:solidFill>
                            <a:schemeClr val="tx1">
                              <a:lumMod val="75000"/>
                              <a:lumOff val="25000"/>
                            </a:schemeClr>
                          </a:solidFill>
                          <a:latin typeface="+mn-lt"/>
                        </a:rPr>
                        <a:t>Photoshop Cs6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8"/>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666750">
                <a:tc>
                  <a:txBody>
                    <a:bodyPr/>
                    <a:lstStyle/>
                    <a:p>
                      <a:pPr algn="ctr"/>
                      <a:r>
                        <a:rPr lang="en-US" altLang="zh-CN" sz="1800" dirty="0">
                          <a:solidFill>
                            <a:schemeClr val="tx1">
                              <a:lumMod val="75000"/>
                              <a:lumOff val="25000"/>
                            </a:schemeClr>
                          </a:solidFill>
                          <a:latin typeface="+mn-lt"/>
                        </a:rPr>
                        <a:t>Windows 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5F5"/>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DFFFE"/>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DFFFE"/>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DFFFE"/>
                    </a:solidFill>
                  </a:tcPr>
                </a:tc>
                <a:extLst>
                  <a:ext uri="{0D108BD9-81ED-4DB2-BD59-A6C34878D82A}">
                    <a16:rowId xmlns:a16="http://schemas.microsoft.com/office/drawing/2014/main" val="10001"/>
                  </a:ext>
                </a:extLst>
              </a:tr>
              <a:tr h="666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tx1">
                              <a:lumMod val="75000"/>
                              <a:lumOff val="25000"/>
                            </a:schemeClr>
                          </a:solidFill>
                          <a:latin typeface="+mn-lt"/>
                          <a:ea typeface="+mn-ea"/>
                          <a:cs typeface="+mn-cs"/>
                        </a:rPr>
                        <a:t>Adobe illustrator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8"/>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66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tx1">
                              <a:lumMod val="75000"/>
                              <a:lumOff val="25000"/>
                            </a:schemeClr>
                          </a:solidFill>
                          <a:latin typeface="+mn-lt"/>
                          <a:ea typeface="+mn-ea"/>
                          <a:cs typeface="+mn-cs"/>
                        </a:rPr>
                        <a:t>Power point 2013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5F5"/>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DFFFE"/>
                    </a:solidFill>
                  </a:tcPr>
                </a:tc>
                <a:tc>
                  <a:txBody>
                    <a:bodyPr/>
                    <a:lstStyle/>
                    <a:p>
                      <a:pPr algn="ctr"/>
                      <a:endParaRPr lang="zh-CN" altLang="en-US" sz="160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DFFFE"/>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DFFFE"/>
                    </a:solidFill>
                  </a:tcPr>
                </a:tc>
                <a:extLst>
                  <a:ext uri="{0D108BD9-81ED-4DB2-BD59-A6C34878D82A}">
                    <a16:rowId xmlns:a16="http://schemas.microsoft.com/office/drawing/2014/main" val="10003"/>
                  </a:ext>
                </a:extLst>
              </a:tr>
              <a:tr h="666750">
                <a:tc>
                  <a:txBody>
                    <a:bodyPr/>
                    <a:lstStyle/>
                    <a:p>
                      <a:pPr algn="ctr"/>
                      <a:r>
                        <a:rPr lang="en-US" altLang="zh-CN" sz="1800" dirty="0">
                          <a:solidFill>
                            <a:schemeClr val="tx1">
                              <a:lumMod val="75000"/>
                              <a:lumOff val="25000"/>
                            </a:schemeClr>
                          </a:solidFill>
                          <a:latin typeface="+mn-lt"/>
                        </a:rPr>
                        <a:t>Keynote 6.3</a:t>
                      </a:r>
                      <a:endParaRPr lang="zh-CN" altLang="en-US" sz="18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8"/>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zh-CN" altLang="en-US" sz="1600" dirty="0">
                        <a:solidFill>
                          <a:schemeClr val="tx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33" name="Freeform 74"/>
          <p:cNvSpPr>
            <a:spLocks noEditPoints="1"/>
          </p:cNvSpPr>
          <p:nvPr/>
        </p:nvSpPr>
        <p:spPr bwMode="auto">
          <a:xfrm>
            <a:off x="9420222" y="2121767"/>
            <a:ext cx="295278" cy="295278"/>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8 w 128"/>
              <a:gd name="T11" fmla="*/ 36 h 128"/>
              <a:gd name="T12" fmla="*/ 36 w 128"/>
              <a:gd name="T13" fmla="*/ 18 h 128"/>
              <a:gd name="T14" fmla="*/ 39 w 128"/>
              <a:gd name="T15" fmla="*/ 23 h 128"/>
              <a:gd name="T16" fmla="*/ 22 w 128"/>
              <a:gd name="T17" fmla="*/ 39 h 128"/>
              <a:gd name="T18" fmla="*/ 18 w 128"/>
              <a:gd name="T19" fmla="*/ 36 h 128"/>
              <a:gd name="T20" fmla="*/ 27 w 128"/>
              <a:gd name="T21" fmla="*/ 42 h 128"/>
              <a:gd name="T22" fmla="*/ 42 w 128"/>
              <a:gd name="T23" fmla="*/ 27 h 128"/>
              <a:gd name="T24" fmla="*/ 45 w 128"/>
              <a:gd name="T25" fmla="*/ 32 h 128"/>
              <a:gd name="T26" fmla="*/ 32 w 128"/>
              <a:gd name="T27" fmla="*/ 45 h 128"/>
              <a:gd name="T28" fmla="*/ 27 w 128"/>
              <a:gd name="T29" fmla="*/ 42 h 128"/>
              <a:gd name="T30" fmla="*/ 43 w 128"/>
              <a:gd name="T31" fmla="*/ 52 h 128"/>
              <a:gd name="T32" fmla="*/ 37 w 128"/>
              <a:gd name="T33" fmla="*/ 48 h 128"/>
              <a:gd name="T34" fmla="*/ 48 w 128"/>
              <a:gd name="T35" fmla="*/ 37 h 128"/>
              <a:gd name="T36" fmla="*/ 51 w 128"/>
              <a:gd name="T37" fmla="*/ 43 h 128"/>
              <a:gd name="T38" fmla="*/ 43 w 128"/>
              <a:gd name="T39" fmla="*/ 52 h 128"/>
              <a:gd name="T40" fmla="*/ 64 w 128"/>
              <a:gd name="T41" fmla="*/ 74 h 128"/>
              <a:gd name="T42" fmla="*/ 54 w 128"/>
              <a:gd name="T43" fmla="*/ 64 h 128"/>
              <a:gd name="T44" fmla="*/ 64 w 128"/>
              <a:gd name="T45" fmla="*/ 54 h 128"/>
              <a:gd name="T46" fmla="*/ 74 w 128"/>
              <a:gd name="T47" fmla="*/ 64 h 128"/>
              <a:gd name="T48" fmla="*/ 64 w 128"/>
              <a:gd name="T49" fmla="*/ 74 h 128"/>
              <a:gd name="T50" fmla="*/ 83 w 128"/>
              <a:gd name="T51" fmla="*/ 89 h 128"/>
              <a:gd name="T52" fmla="*/ 79 w 128"/>
              <a:gd name="T53" fmla="*/ 84 h 128"/>
              <a:gd name="T54" fmla="*/ 83 w 128"/>
              <a:gd name="T55" fmla="*/ 79 h 128"/>
              <a:gd name="T56" fmla="*/ 89 w 128"/>
              <a:gd name="T57" fmla="*/ 83 h 128"/>
              <a:gd name="T58" fmla="*/ 83 w 128"/>
              <a:gd name="T59" fmla="*/ 89 h 128"/>
              <a:gd name="T60" fmla="*/ 87 w 128"/>
              <a:gd name="T61" fmla="*/ 94 h 128"/>
              <a:gd name="T62" fmla="*/ 94 w 128"/>
              <a:gd name="T63" fmla="*/ 87 h 128"/>
              <a:gd name="T64" fmla="*/ 98 w 128"/>
              <a:gd name="T65" fmla="*/ 90 h 128"/>
              <a:gd name="T66" fmla="*/ 90 w 128"/>
              <a:gd name="T67" fmla="*/ 98 h 128"/>
              <a:gd name="T68" fmla="*/ 87 w 128"/>
              <a:gd name="T69" fmla="*/ 94 h 128"/>
              <a:gd name="T70" fmla="*/ 97 w 128"/>
              <a:gd name="T71" fmla="*/ 107 h 128"/>
              <a:gd name="T72" fmla="*/ 93 w 128"/>
              <a:gd name="T73" fmla="*/ 103 h 128"/>
              <a:gd name="T74" fmla="*/ 102 w 128"/>
              <a:gd name="T75" fmla="*/ 94 h 128"/>
              <a:gd name="T76" fmla="*/ 107 w 128"/>
              <a:gd name="T77" fmla="*/ 97 h 128"/>
              <a:gd name="T78" fmla="*/ 97 w 128"/>
              <a:gd name="T79" fmla="*/ 10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18" y="36"/>
                </a:moveTo>
                <a:cubicBezTo>
                  <a:pt x="22" y="29"/>
                  <a:pt x="29" y="22"/>
                  <a:pt x="36" y="18"/>
                </a:cubicBezTo>
                <a:cubicBezTo>
                  <a:pt x="39" y="23"/>
                  <a:pt x="39" y="23"/>
                  <a:pt x="39" y="23"/>
                </a:cubicBezTo>
                <a:cubicBezTo>
                  <a:pt x="32" y="27"/>
                  <a:pt x="26" y="32"/>
                  <a:pt x="22" y="39"/>
                </a:cubicBezTo>
                <a:lnTo>
                  <a:pt x="18" y="36"/>
                </a:lnTo>
                <a:close/>
                <a:moveTo>
                  <a:pt x="27" y="42"/>
                </a:moveTo>
                <a:cubicBezTo>
                  <a:pt x="31" y="36"/>
                  <a:pt x="36" y="31"/>
                  <a:pt x="42" y="27"/>
                </a:cubicBezTo>
                <a:cubicBezTo>
                  <a:pt x="45" y="32"/>
                  <a:pt x="45" y="32"/>
                  <a:pt x="45" y="32"/>
                </a:cubicBezTo>
                <a:cubicBezTo>
                  <a:pt x="39" y="35"/>
                  <a:pt x="35" y="40"/>
                  <a:pt x="32" y="45"/>
                </a:cubicBezTo>
                <a:lnTo>
                  <a:pt x="27" y="42"/>
                </a:lnTo>
                <a:close/>
                <a:moveTo>
                  <a:pt x="43" y="52"/>
                </a:moveTo>
                <a:cubicBezTo>
                  <a:pt x="37" y="48"/>
                  <a:pt x="37" y="48"/>
                  <a:pt x="37" y="48"/>
                </a:cubicBezTo>
                <a:cubicBezTo>
                  <a:pt x="39" y="43"/>
                  <a:pt x="43" y="40"/>
                  <a:pt x="48" y="37"/>
                </a:cubicBezTo>
                <a:cubicBezTo>
                  <a:pt x="51" y="43"/>
                  <a:pt x="51" y="43"/>
                  <a:pt x="51" y="43"/>
                </a:cubicBezTo>
                <a:cubicBezTo>
                  <a:pt x="48" y="45"/>
                  <a:pt x="45" y="48"/>
                  <a:pt x="43" y="52"/>
                </a:cubicBezTo>
                <a:close/>
                <a:moveTo>
                  <a:pt x="64" y="74"/>
                </a:moveTo>
                <a:cubicBezTo>
                  <a:pt x="59" y="74"/>
                  <a:pt x="54" y="69"/>
                  <a:pt x="54" y="64"/>
                </a:cubicBezTo>
                <a:cubicBezTo>
                  <a:pt x="54" y="59"/>
                  <a:pt x="59" y="54"/>
                  <a:pt x="64" y="54"/>
                </a:cubicBezTo>
                <a:cubicBezTo>
                  <a:pt x="69" y="54"/>
                  <a:pt x="74" y="59"/>
                  <a:pt x="74" y="64"/>
                </a:cubicBezTo>
                <a:cubicBezTo>
                  <a:pt x="74" y="69"/>
                  <a:pt x="69" y="74"/>
                  <a:pt x="64" y="74"/>
                </a:cubicBezTo>
                <a:close/>
                <a:moveTo>
                  <a:pt x="83" y="89"/>
                </a:moveTo>
                <a:cubicBezTo>
                  <a:pt x="79" y="84"/>
                  <a:pt x="79" y="84"/>
                  <a:pt x="79" y="84"/>
                </a:cubicBezTo>
                <a:cubicBezTo>
                  <a:pt x="81" y="82"/>
                  <a:pt x="82" y="81"/>
                  <a:pt x="83" y="79"/>
                </a:cubicBezTo>
                <a:cubicBezTo>
                  <a:pt x="89" y="83"/>
                  <a:pt x="89" y="83"/>
                  <a:pt x="89" y="83"/>
                </a:cubicBezTo>
                <a:cubicBezTo>
                  <a:pt x="88" y="86"/>
                  <a:pt x="86" y="88"/>
                  <a:pt x="83" y="89"/>
                </a:cubicBezTo>
                <a:close/>
                <a:moveTo>
                  <a:pt x="87" y="94"/>
                </a:moveTo>
                <a:cubicBezTo>
                  <a:pt x="89" y="92"/>
                  <a:pt x="92" y="89"/>
                  <a:pt x="94" y="87"/>
                </a:cubicBezTo>
                <a:cubicBezTo>
                  <a:pt x="98" y="90"/>
                  <a:pt x="98" y="90"/>
                  <a:pt x="98" y="90"/>
                </a:cubicBezTo>
                <a:cubicBezTo>
                  <a:pt x="96" y="93"/>
                  <a:pt x="93" y="96"/>
                  <a:pt x="90" y="98"/>
                </a:cubicBezTo>
                <a:lnTo>
                  <a:pt x="87" y="94"/>
                </a:lnTo>
                <a:close/>
                <a:moveTo>
                  <a:pt x="97" y="107"/>
                </a:moveTo>
                <a:cubicBezTo>
                  <a:pt x="93" y="103"/>
                  <a:pt x="93" y="103"/>
                  <a:pt x="93" y="103"/>
                </a:cubicBezTo>
                <a:cubicBezTo>
                  <a:pt x="97" y="100"/>
                  <a:pt x="100" y="97"/>
                  <a:pt x="102" y="94"/>
                </a:cubicBezTo>
                <a:cubicBezTo>
                  <a:pt x="107" y="97"/>
                  <a:pt x="107" y="97"/>
                  <a:pt x="107" y="97"/>
                </a:cubicBezTo>
                <a:cubicBezTo>
                  <a:pt x="104" y="101"/>
                  <a:pt x="101" y="104"/>
                  <a:pt x="97"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81"/>
          <p:cNvSpPr>
            <a:spLocks/>
          </p:cNvSpPr>
          <p:nvPr/>
        </p:nvSpPr>
        <p:spPr bwMode="auto">
          <a:xfrm>
            <a:off x="7105647" y="2121767"/>
            <a:ext cx="295278" cy="295278"/>
          </a:xfrm>
          <a:custGeom>
            <a:avLst/>
            <a:gdLst>
              <a:gd name="T0" fmla="*/ 128 w 128"/>
              <a:gd name="T1" fmla="*/ 64 h 128"/>
              <a:gd name="T2" fmla="*/ 64 w 128"/>
              <a:gd name="T3" fmla="*/ 0 h 128"/>
              <a:gd name="T4" fmla="*/ 0 w 128"/>
              <a:gd name="T5" fmla="*/ 64 h 128"/>
              <a:gd name="T6" fmla="*/ 0 w 128"/>
              <a:gd name="T7" fmla="*/ 118 h 128"/>
              <a:gd name="T8" fmla="*/ 10 w 128"/>
              <a:gd name="T9" fmla="*/ 128 h 128"/>
              <a:gd name="T10" fmla="*/ 29 w 128"/>
              <a:gd name="T11" fmla="*/ 128 h 128"/>
              <a:gd name="T12" fmla="*/ 39 w 128"/>
              <a:gd name="T13" fmla="*/ 118 h 128"/>
              <a:gd name="T14" fmla="*/ 39 w 128"/>
              <a:gd name="T15" fmla="*/ 89 h 128"/>
              <a:gd name="T16" fmla="*/ 29 w 128"/>
              <a:gd name="T17" fmla="*/ 79 h 128"/>
              <a:gd name="T18" fmla="*/ 15 w 128"/>
              <a:gd name="T19" fmla="*/ 79 h 128"/>
              <a:gd name="T20" fmla="*/ 15 w 128"/>
              <a:gd name="T21" fmla="*/ 64 h 128"/>
              <a:gd name="T22" fmla="*/ 15 w 128"/>
              <a:gd name="T23" fmla="*/ 64 h 128"/>
              <a:gd name="T24" fmla="*/ 64 w 128"/>
              <a:gd name="T25" fmla="*/ 14 h 128"/>
              <a:gd name="T26" fmla="*/ 114 w 128"/>
              <a:gd name="T27" fmla="*/ 64 h 128"/>
              <a:gd name="T28" fmla="*/ 114 w 128"/>
              <a:gd name="T29" fmla="*/ 79 h 128"/>
              <a:gd name="T30" fmla="*/ 99 w 128"/>
              <a:gd name="T31" fmla="*/ 79 h 128"/>
              <a:gd name="T32" fmla="*/ 89 w 128"/>
              <a:gd name="T33" fmla="*/ 89 h 128"/>
              <a:gd name="T34" fmla="*/ 89 w 128"/>
              <a:gd name="T35" fmla="*/ 118 h 128"/>
              <a:gd name="T36" fmla="*/ 99 w 128"/>
              <a:gd name="T37" fmla="*/ 128 h 128"/>
              <a:gd name="T38" fmla="*/ 118 w 128"/>
              <a:gd name="T39" fmla="*/ 128 h 128"/>
              <a:gd name="T40" fmla="*/ 128 w 128"/>
              <a:gd name="T41" fmla="*/ 118 h 128"/>
              <a:gd name="T42" fmla="*/ 128 w 128"/>
              <a:gd name="T4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28">
                <a:moveTo>
                  <a:pt x="128" y="64"/>
                </a:moveTo>
                <a:cubicBezTo>
                  <a:pt x="128" y="29"/>
                  <a:pt x="99" y="0"/>
                  <a:pt x="64" y="0"/>
                </a:cubicBezTo>
                <a:cubicBezTo>
                  <a:pt x="29" y="0"/>
                  <a:pt x="0" y="29"/>
                  <a:pt x="0" y="64"/>
                </a:cubicBezTo>
                <a:cubicBezTo>
                  <a:pt x="0" y="70"/>
                  <a:pt x="0" y="118"/>
                  <a:pt x="0" y="118"/>
                </a:cubicBezTo>
                <a:cubicBezTo>
                  <a:pt x="0" y="124"/>
                  <a:pt x="4" y="128"/>
                  <a:pt x="10" y="128"/>
                </a:cubicBezTo>
                <a:cubicBezTo>
                  <a:pt x="29" y="128"/>
                  <a:pt x="29" y="128"/>
                  <a:pt x="29" y="128"/>
                </a:cubicBezTo>
                <a:cubicBezTo>
                  <a:pt x="35" y="128"/>
                  <a:pt x="39" y="124"/>
                  <a:pt x="39" y="118"/>
                </a:cubicBezTo>
                <a:cubicBezTo>
                  <a:pt x="39" y="89"/>
                  <a:pt x="39" y="89"/>
                  <a:pt x="39" y="89"/>
                </a:cubicBezTo>
                <a:cubicBezTo>
                  <a:pt x="39" y="83"/>
                  <a:pt x="35" y="79"/>
                  <a:pt x="29" y="79"/>
                </a:cubicBezTo>
                <a:cubicBezTo>
                  <a:pt x="15" y="79"/>
                  <a:pt x="15" y="79"/>
                  <a:pt x="15" y="79"/>
                </a:cubicBezTo>
                <a:cubicBezTo>
                  <a:pt x="15" y="64"/>
                  <a:pt x="15" y="64"/>
                  <a:pt x="15" y="64"/>
                </a:cubicBezTo>
                <a:cubicBezTo>
                  <a:pt x="15" y="64"/>
                  <a:pt x="15" y="64"/>
                  <a:pt x="15" y="64"/>
                </a:cubicBezTo>
                <a:cubicBezTo>
                  <a:pt x="15" y="37"/>
                  <a:pt x="37" y="14"/>
                  <a:pt x="64" y="14"/>
                </a:cubicBezTo>
                <a:cubicBezTo>
                  <a:pt x="91" y="14"/>
                  <a:pt x="114" y="37"/>
                  <a:pt x="114" y="64"/>
                </a:cubicBezTo>
                <a:cubicBezTo>
                  <a:pt x="114" y="79"/>
                  <a:pt x="114" y="79"/>
                  <a:pt x="114" y="79"/>
                </a:cubicBezTo>
                <a:cubicBezTo>
                  <a:pt x="99" y="79"/>
                  <a:pt x="99" y="79"/>
                  <a:pt x="99" y="79"/>
                </a:cubicBezTo>
                <a:cubicBezTo>
                  <a:pt x="93" y="79"/>
                  <a:pt x="89" y="83"/>
                  <a:pt x="89" y="89"/>
                </a:cubicBezTo>
                <a:cubicBezTo>
                  <a:pt x="89" y="118"/>
                  <a:pt x="89" y="118"/>
                  <a:pt x="89" y="118"/>
                </a:cubicBezTo>
                <a:cubicBezTo>
                  <a:pt x="89" y="124"/>
                  <a:pt x="93" y="128"/>
                  <a:pt x="99" y="128"/>
                </a:cubicBezTo>
                <a:cubicBezTo>
                  <a:pt x="118" y="128"/>
                  <a:pt x="118" y="128"/>
                  <a:pt x="118" y="128"/>
                </a:cubicBezTo>
                <a:cubicBezTo>
                  <a:pt x="124" y="128"/>
                  <a:pt x="128" y="124"/>
                  <a:pt x="128" y="118"/>
                </a:cubicBezTo>
                <a:cubicBezTo>
                  <a:pt x="128" y="118"/>
                  <a:pt x="128" y="70"/>
                  <a:pt x="128"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95"/>
          <p:cNvSpPr>
            <a:spLocks/>
          </p:cNvSpPr>
          <p:nvPr/>
        </p:nvSpPr>
        <p:spPr bwMode="auto">
          <a:xfrm>
            <a:off x="4795945" y="2117869"/>
            <a:ext cx="285532" cy="303074"/>
          </a:xfrm>
          <a:custGeom>
            <a:avLst/>
            <a:gdLst>
              <a:gd name="T0" fmla="*/ 60 w 124"/>
              <a:gd name="T1" fmla="*/ 0 h 131"/>
              <a:gd name="T2" fmla="*/ 60 w 124"/>
              <a:gd name="T3" fmla="*/ 0 h 131"/>
              <a:gd name="T4" fmla="*/ 50 w 124"/>
              <a:gd name="T5" fmla="*/ 0 h 131"/>
              <a:gd name="T6" fmla="*/ 50 w 124"/>
              <a:gd name="T7" fmla="*/ 88 h 131"/>
              <a:gd name="T8" fmla="*/ 26 w 124"/>
              <a:gd name="T9" fmla="*/ 85 h 131"/>
              <a:gd name="T10" fmla="*/ 3 w 124"/>
              <a:gd name="T11" fmla="*/ 113 h 131"/>
              <a:gd name="T12" fmla="*/ 36 w 124"/>
              <a:gd name="T13" fmla="*/ 127 h 131"/>
              <a:gd name="T14" fmla="*/ 60 w 124"/>
              <a:gd name="T15" fmla="*/ 102 h 131"/>
              <a:gd name="T16" fmla="*/ 60 w 124"/>
              <a:gd name="T17" fmla="*/ 102 h 131"/>
              <a:gd name="T18" fmla="*/ 60 w 124"/>
              <a:gd name="T19" fmla="*/ 31 h 131"/>
              <a:gd name="T20" fmla="*/ 93 w 124"/>
              <a:gd name="T21" fmla="*/ 69 h 131"/>
              <a:gd name="T22" fmla="*/ 60 w 124"/>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31">
                <a:moveTo>
                  <a:pt x="60" y="0"/>
                </a:moveTo>
                <a:cubicBezTo>
                  <a:pt x="60" y="0"/>
                  <a:pt x="60" y="0"/>
                  <a:pt x="60" y="0"/>
                </a:cubicBezTo>
                <a:cubicBezTo>
                  <a:pt x="50" y="0"/>
                  <a:pt x="50" y="0"/>
                  <a:pt x="50" y="0"/>
                </a:cubicBezTo>
                <a:cubicBezTo>
                  <a:pt x="50" y="88"/>
                  <a:pt x="50" y="88"/>
                  <a:pt x="50" y="88"/>
                </a:cubicBezTo>
                <a:cubicBezTo>
                  <a:pt x="44" y="84"/>
                  <a:pt x="35" y="83"/>
                  <a:pt x="26" y="85"/>
                </a:cubicBezTo>
                <a:cubicBezTo>
                  <a:pt x="11" y="89"/>
                  <a:pt x="0" y="101"/>
                  <a:pt x="3" y="113"/>
                </a:cubicBezTo>
                <a:cubicBezTo>
                  <a:pt x="6" y="124"/>
                  <a:pt x="21" y="131"/>
                  <a:pt x="36" y="127"/>
                </a:cubicBezTo>
                <a:cubicBezTo>
                  <a:pt x="50" y="124"/>
                  <a:pt x="60" y="113"/>
                  <a:pt x="60" y="102"/>
                </a:cubicBezTo>
                <a:cubicBezTo>
                  <a:pt x="60" y="102"/>
                  <a:pt x="60" y="102"/>
                  <a:pt x="60" y="102"/>
                </a:cubicBezTo>
                <a:cubicBezTo>
                  <a:pt x="60" y="31"/>
                  <a:pt x="60" y="31"/>
                  <a:pt x="60" y="31"/>
                </a:cubicBezTo>
                <a:cubicBezTo>
                  <a:pt x="76" y="42"/>
                  <a:pt x="90" y="41"/>
                  <a:pt x="93" y="69"/>
                </a:cubicBezTo>
                <a:cubicBezTo>
                  <a:pt x="124" y="22"/>
                  <a:pt x="61" y="23"/>
                  <a:pt x="6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矩形 35"/>
          <p:cNvSpPr/>
          <p:nvPr/>
        </p:nvSpPr>
        <p:spPr>
          <a:xfrm>
            <a:off x="6689671" y="2455506"/>
            <a:ext cx="1127232" cy="369332"/>
          </a:xfrm>
          <a:prstGeom prst="rect">
            <a:avLst/>
          </a:prstGeom>
        </p:spPr>
        <p:txBody>
          <a:bodyPr wrap="none">
            <a:spAutoFit/>
          </a:bodyPr>
          <a:lstStyle/>
          <a:p>
            <a:pPr algn="ctr"/>
            <a:r>
              <a:rPr lang="en-US" altLang="zh-CN" dirty="0">
                <a:solidFill>
                  <a:schemeClr val="bg1"/>
                </a:solidFill>
              </a:rPr>
              <a:t>Headset</a:t>
            </a:r>
            <a:endParaRPr lang="zh-CN" altLang="en-US" dirty="0">
              <a:solidFill>
                <a:schemeClr val="bg1"/>
              </a:solidFill>
            </a:endParaRPr>
          </a:p>
        </p:txBody>
      </p:sp>
      <p:sp>
        <p:nvSpPr>
          <p:cNvPr id="37" name="矩形 36"/>
          <p:cNvSpPr/>
          <p:nvPr/>
        </p:nvSpPr>
        <p:spPr>
          <a:xfrm>
            <a:off x="4527381" y="2455506"/>
            <a:ext cx="822661" cy="369332"/>
          </a:xfrm>
          <a:prstGeom prst="rect">
            <a:avLst/>
          </a:prstGeom>
        </p:spPr>
        <p:txBody>
          <a:bodyPr wrap="none">
            <a:spAutoFit/>
          </a:bodyPr>
          <a:lstStyle/>
          <a:p>
            <a:pPr algn="ctr"/>
            <a:r>
              <a:rPr lang="en-US" altLang="zh-CN" dirty="0">
                <a:solidFill>
                  <a:schemeClr val="bg1"/>
                </a:solidFill>
              </a:rPr>
              <a:t>Music</a:t>
            </a:r>
            <a:endParaRPr lang="zh-CN" altLang="en-US" dirty="0">
              <a:solidFill>
                <a:schemeClr val="bg1"/>
              </a:solidFill>
            </a:endParaRPr>
          </a:p>
        </p:txBody>
      </p:sp>
      <p:sp>
        <p:nvSpPr>
          <p:cNvPr id="38" name="矩形 37"/>
          <p:cNvSpPr/>
          <p:nvPr/>
        </p:nvSpPr>
        <p:spPr>
          <a:xfrm>
            <a:off x="9066763" y="2455506"/>
            <a:ext cx="1002198" cy="369332"/>
          </a:xfrm>
          <a:prstGeom prst="rect">
            <a:avLst/>
          </a:prstGeom>
        </p:spPr>
        <p:txBody>
          <a:bodyPr wrap="none">
            <a:spAutoFit/>
          </a:bodyPr>
          <a:lstStyle/>
          <a:p>
            <a:pPr algn="ctr"/>
            <a:r>
              <a:rPr lang="en-US" altLang="zh-CN" dirty="0">
                <a:solidFill>
                  <a:schemeClr val="bg1"/>
                </a:solidFill>
              </a:rPr>
              <a:t>Record</a:t>
            </a:r>
            <a:endParaRPr lang="zh-CN" altLang="en-US" dirty="0">
              <a:solidFill>
                <a:schemeClr val="bg1"/>
              </a:solidFill>
            </a:endParaRPr>
          </a:p>
        </p:txBody>
      </p:sp>
      <p:sp>
        <p:nvSpPr>
          <p:cNvPr id="44" name="椭圆 43"/>
          <p:cNvSpPr/>
          <p:nvPr/>
        </p:nvSpPr>
        <p:spPr>
          <a:xfrm>
            <a:off x="4849818" y="3152856"/>
            <a:ext cx="177786" cy="177786"/>
          </a:xfrm>
          <a:prstGeom prst="ellipse">
            <a:avLst/>
          </a:prstGeom>
          <a:solidFill>
            <a:schemeClr val="accent2"/>
          </a:solidFill>
          <a:ln w="12700">
            <a:noFill/>
          </a:ln>
          <a:effectLst>
            <a:outerShdw blurRad="279400" dist="139700" dir="2700000" sx="90000" sy="90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849818" y="3845313"/>
            <a:ext cx="177786" cy="177786"/>
          </a:xfrm>
          <a:prstGeom prst="ellipse">
            <a:avLst/>
          </a:prstGeom>
          <a:solidFill>
            <a:schemeClr val="accent2"/>
          </a:solidFill>
          <a:ln w="12700">
            <a:noFill/>
          </a:ln>
          <a:effectLst>
            <a:outerShdw blurRad="279400" dist="139700" dir="2700000" sx="90000" sy="90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849818" y="5159209"/>
            <a:ext cx="177786" cy="177786"/>
          </a:xfrm>
          <a:prstGeom prst="ellipse">
            <a:avLst/>
          </a:prstGeom>
          <a:solidFill>
            <a:schemeClr val="accent2"/>
          </a:solidFill>
          <a:ln w="12700">
            <a:noFill/>
          </a:ln>
          <a:effectLst>
            <a:outerShdw blurRad="279400" dist="139700" dir="2700000" sx="90000" sy="90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7164393" y="3152856"/>
            <a:ext cx="177786" cy="177786"/>
          </a:xfrm>
          <a:prstGeom prst="ellipse">
            <a:avLst/>
          </a:prstGeom>
          <a:solidFill>
            <a:schemeClr val="accent3"/>
          </a:solidFill>
          <a:ln w="12700">
            <a:noFill/>
          </a:ln>
          <a:effectLst>
            <a:outerShdw blurRad="279400" dist="139700" dir="2700000" sx="90000" sy="90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7164393" y="3845313"/>
            <a:ext cx="177786" cy="177786"/>
          </a:xfrm>
          <a:prstGeom prst="ellipse">
            <a:avLst/>
          </a:prstGeom>
          <a:solidFill>
            <a:schemeClr val="accent3"/>
          </a:solidFill>
          <a:ln w="12700">
            <a:noFill/>
          </a:ln>
          <a:effectLst>
            <a:outerShdw blurRad="279400" dist="139700" dir="2700000" sx="90000" sy="90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164393" y="5159209"/>
            <a:ext cx="177786" cy="177786"/>
          </a:xfrm>
          <a:prstGeom prst="ellipse">
            <a:avLst/>
          </a:prstGeom>
          <a:solidFill>
            <a:schemeClr val="accent3"/>
          </a:solidFill>
          <a:ln w="12700">
            <a:noFill/>
          </a:ln>
          <a:effectLst>
            <a:outerShdw blurRad="279400" dist="139700" dir="2700000" sx="90000" sy="90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164393" y="4502261"/>
            <a:ext cx="177786" cy="177786"/>
          </a:xfrm>
          <a:prstGeom prst="ellipse">
            <a:avLst/>
          </a:prstGeom>
          <a:solidFill>
            <a:schemeClr val="accent3"/>
          </a:solidFill>
          <a:ln w="12700">
            <a:noFill/>
          </a:ln>
          <a:effectLst>
            <a:outerShdw blurRad="279400" dist="139700" dir="2700000" sx="90000" sy="90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7164393" y="5816157"/>
            <a:ext cx="177786" cy="177786"/>
          </a:xfrm>
          <a:prstGeom prst="ellipse">
            <a:avLst/>
          </a:prstGeom>
          <a:solidFill>
            <a:schemeClr val="accent3"/>
          </a:solidFill>
          <a:ln w="12700">
            <a:noFill/>
          </a:ln>
          <a:effectLst>
            <a:outerShdw blurRad="279400" dist="139700" dir="2700000" sx="90000" sy="90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9478968" y="3845313"/>
            <a:ext cx="177786" cy="177786"/>
          </a:xfrm>
          <a:prstGeom prst="ellipse">
            <a:avLst/>
          </a:prstGeom>
          <a:solidFill>
            <a:schemeClr val="accent4"/>
          </a:solidFill>
          <a:ln w="12700">
            <a:noFill/>
          </a:ln>
          <a:effectLst>
            <a:outerShdw blurRad="279400" dist="139700" dir="2700000" sx="90000" sy="90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9478968" y="4502261"/>
            <a:ext cx="177786" cy="177786"/>
          </a:xfrm>
          <a:prstGeom prst="ellipse">
            <a:avLst/>
          </a:prstGeom>
          <a:solidFill>
            <a:schemeClr val="accent4"/>
          </a:solidFill>
          <a:ln w="12700">
            <a:noFill/>
          </a:ln>
          <a:effectLst>
            <a:outerShdw blurRad="279400" dist="139700" dir="2700000" sx="90000" sy="90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78968" y="5816157"/>
            <a:ext cx="177786" cy="177786"/>
          </a:xfrm>
          <a:prstGeom prst="ellipse">
            <a:avLst/>
          </a:prstGeom>
          <a:solidFill>
            <a:schemeClr val="accent4"/>
          </a:solidFill>
          <a:ln w="12700">
            <a:noFill/>
          </a:ln>
          <a:effectLst>
            <a:outerShdw blurRad="279400" dist="139700" dir="2700000" sx="90000" sy="90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489170" y="793429"/>
            <a:ext cx="423089" cy="42308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10821" y="123336"/>
            <a:ext cx="241860" cy="241860"/>
          </a:xfrm>
          <a:prstGeom prst="ellipse">
            <a:avLst/>
          </a:prstGeom>
          <a:solidFill>
            <a:srgbClr val="FDFFFE"/>
          </a:solidFill>
          <a:ln w="9525">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08063" y="134811"/>
            <a:ext cx="1112933" cy="1112930"/>
          </a:xfrm>
          <a:prstGeom prst="ellipse">
            <a:avLst/>
          </a:prstGeom>
          <a:solidFill>
            <a:schemeClr val="bg1"/>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804696" y="1100128"/>
            <a:ext cx="186049" cy="186048"/>
          </a:xfrm>
          <a:prstGeom prst="ellipse">
            <a:avLst/>
          </a:prstGeom>
          <a:solidFill>
            <a:srgbClr val="FDFFFE"/>
          </a:solidFill>
          <a:ln w="635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254001" y="472618"/>
            <a:ext cx="5213154"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52" name="圆角矩形 51"/>
          <p:cNvSpPr/>
          <p:nvPr/>
        </p:nvSpPr>
        <p:spPr>
          <a:xfrm rot="20167890">
            <a:off x="5128817" y="419608"/>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14498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64" presetClass="path" presetSubtype="0" decel="30000" fill="hold" grpId="1" nodeType="withEffect">
                                  <p:stCondLst>
                                    <p:cond delay="0"/>
                                  </p:stCondLst>
                                  <p:childTnLst>
                                    <p:animMotion origin="layout" path="M -4.58333E-6 0.03889 L -4.58333E-6 -0.14814 " pathEditMode="relative" rAng="0" ptsTypes="AA">
                                      <p:cBhvr>
                                        <p:cTn id="9" dur="750" spd="-100000" fill="hold"/>
                                        <p:tgtEl>
                                          <p:spTgt spid="41"/>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4.58333E-6 0.03843 L -4.58333E-6 -3.7037E-6 " pathEditMode="relative" rAng="0" ptsTypes="AA">
                                      <p:cBhvr>
                                        <p:cTn id="11" dur="750" fill="hold"/>
                                        <p:tgtEl>
                                          <p:spTgt spid="41"/>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50"/>
                                        <p:tgtEl>
                                          <p:spTgt spid="43"/>
                                        </p:tgtEl>
                                      </p:cBhvr>
                                    </p:animEffect>
                                  </p:childTnLst>
                                </p:cTn>
                              </p:par>
                              <p:par>
                                <p:cTn id="15" presetID="63" presetClass="path" presetSubtype="0" decel="50000" fill="hold" grpId="1" nodeType="withEffect">
                                  <p:stCondLst>
                                    <p:cond delay="0"/>
                                  </p:stCondLst>
                                  <p:childTnLst>
                                    <p:animMotion origin="layout" path="M -0.01563 2.22222E-6 L 0.1108 2.22222E-6 " pathEditMode="relative" rAng="0" ptsTypes="AA">
                                      <p:cBhvr>
                                        <p:cTn id="16" dur="750" spd="-100000" fill="hold"/>
                                        <p:tgtEl>
                                          <p:spTgt spid="43"/>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3 2.22222E-6 L 4.58333E-6 2.22222E-6 " pathEditMode="relative" rAng="0" ptsTypes="AA">
                                      <p:cBhvr>
                                        <p:cTn id="18" dur="750" fill="hold"/>
                                        <p:tgtEl>
                                          <p:spTgt spid="43"/>
                                        </p:tgtEl>
                                        <p:attrNameLst>
                                          <p:attrName>ppt_x</p:attrName>
                                          <p:attrName>ppt_y</p:attrName>
                                        </p:attrNameLst>
                                      </p:cBhvr>
                                      <p:rCtr x="781" y="0"/>
                                    </p:animMotion>
                                  </p:childTnLst>
                                </p:cTn>
                              </p:par>
                              <p:par>
                                <p:cTn id="19" presetID="10"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42" presetClass="path" presetSubtype="0" decel="30000" fill="hold" grpId="1" nodeType="withEffect">
                                  <p:stCondLst>
                                    <p:cond delay="0"/>
                                  </p:stCondLst>
                                  <p:childTnLst>
                                    <p:animMotion origin="layout" path="M -4.16667E-7 -0.02361 L -4.16667E-7 0.05486 " pathEditMode="relative" rAng="0" ptsTypes="AA">
                                      <p:cBhvr>
                                        <p:cTn id="23" dur="750" spd="-100000" fill="hold"/>
                                        <p:tgtEl>
                                          <p:spTgt spid="52"/>
                                        </p:tgtEl>
                                        <p:attrNameLst>
                                          <p:attrName>ppt_x</p:attrName>
                                          <p:attrName>ppt_y</p:attrName>
                                        </p:attrNameLst>
                                      </p:cBhvr>
                                      <p:rCtr x="0" y="3912"/>
                                    </p:animMotion>
                                  </p:childTnLst>
                                </p:cTn>
                              </p:par>
                              <p:par>
                                <p:cTn id="24" presetID="42" presetClass="path" presetSubtype="0" accel="30000" decel="30000" fill="hold" grpId="2" nodeType="withEffect">
                                  <p:stCondLst>
                                    <p:cond delay="750"/>
                                  </p:stCondLst>
                                  <p:childTnLst>
                                    <p:animMotion origin="layout" path="M -4.16667E-7 -0.02361 L -4.16667E-7 -1.48148E-6 " pathEditMode="relative" rAng="0" ptsTypes="AA">
                                      <p:cBhvr>
                                        <p:cTn id="25" dur="750" fill="hold"/>
                                        <p:tgtEl>
                                          <p:spTgt spid="52"/>
                                        </p:tgtEl>
                                        <p:attrNameLst>
                                          <p:attrName>ppt_x</p:attrName>
                                          <p:attrName>ppt_y</p:attrName>
                                        </p:attrNameLst>
                                      </p:cBhvr>
                                      <p:rCtr x="0" y="1181"/>
                                    </p:animMotion>
                                  </p:childTnLst>
                                </p:cTn>
                              </p:par>
                              <p:par>
                                <p:cTn id="26" presetID="53" presetClass="entr" presetSubtype="16" fill="hold" grpId="0" nodeType="withEffect">
                                  <p:stCondLst>
                                    <p:cond delay="1000"/>
                                  </p:stCondLst>
                                  <p:childTnLst>
                                    <p:set>
                                      <p:cBhvr>
                                        <p:cTn id="27" dur="1" fill="hold">
                                          <p:stCondLst>
                                            <p:cond delay="0"/>
                                          </p:stCondLst>
                                        </p:cTn>
                                        <p:tgtEl>
                                          <p:spTgt spid="42"/>
                                        </p:tgtEl>
                                        <p:attrNameLst>
                                          <p:attrName>style.visibility</p:attrName>
                                        </p:attrNameLst>
                                      </p:cBhvr>
                                      <p:to>
                                        <p:strVal val="visible"/>
                                      </p:to>
                                    </p:set>
                                    <p:anim calcmode="lin" valueType="num">
                                      <p:cBhvr>
                                        <p:cTn id="28" dur="750" fill="hold"/>
                                        <p:tgtEl>
                                          <p:spTgt spid="42"/>
                                        </p:tgtEl>
                                        <p:attrNameLst>
                                          <p:attrName>ppt_w</p:attrName>
                                        </p:attrNameLst>
                                      </p:cBhvr>
                                      <p:tavLst>
                                        <p:tav tm="0">
                                          <p:val>
                                            <p:fltVal val="0"/>
                                          </p:val>
                                        </p:tav>
                                        <p:tav tm="100000">
                                          <p:val>
                                            <p:strVal val="#ppt_w"/>
                                          </p:val>
                                        </p:tav>
                                      </p:tavLst>
                                    </p:anim>
                                    <p:anim calcmode="lin" valueType="num">
                                      <p:cBhvr>
                                        <p:cTn id="29" dur="750" fill="hold"/>
                                        <p:tgtEl>
                                          <p:spTgt spid="42"/>
                                        </p:tgtEl>
                                        <p:attrNameLst>
                                          <p:attrName>ppt_h</p:attrName>
                                        </p:attrNameLst>
                                      </p:cBhvr>
                                      <p:tavLst>
                                        <p:tav tm="0">
                                          <p:val>
                                            <p:fltVal val="0"/>
                                          </p:val>
                                        </p:tav>
                                        <p:tav tm="100000">
                                          <p:val>
                                            <p:strVal val="#ppt_h"/>
                                          </p:val>
                                        </p:tav>
                                      </p:tavLst>
                                    </p:anim>
                                    <p:animEffect transition="in" filter="fade">
                                      <p:cBhvr>
                                        <p:cTn id="30" dur="750"/>
                                        <p:tgtEl>
                                          <p:spTgt spid="42"/>
                                        </p:tgtEl>
                                      </p:cBhvr>
                                    </p:animEffect>
                                  </p:childTnLst>
                                </p:cTn>
                              </p:par>
                              <p:par>
                                <p:cTn id="31" presetID="53" presetClass="entr" presetSubtype="16" fill="hold" grpId="0" nodeType="withEffect">
                                  <p:stCondLst>
                                    <p:cond delay="1250"/>
                                  </p:stCondLst>
                                  <p:childTnLst>
                                    <p:set>
                                      <p:cBhvr>
                                        <p:cTn id="32" dur="1" fill="hold">
                                          <p:stCondLst>
                                            <p:cond delay="0"/>
                                          </p:stCondLst>
                                        </p:cTn>
                                        <p:tgtEl>
                                          <p:spTgt spid="40"/>
                                        </p:tgtEl>
                                        <p:attrNameLst>
                                          <p:attrName>style.visibility</p:attrName>
                                        </p:attrNameLst>
                                      </p:cBhvr>
                                      <p:to>
                                        <p:strVal val="visible"/>
                                      </p:to>
                                    </p:set>
                                    <p:anim calcmode="lin" valueType="num">
                                      <p:cBhvr>
                                        <p:cTn id="33" dur="750" fill="hold"/>
                                        <p:tgtEl>
                                          <p:spTgt spid="40"/>
                                        </p:tgtEl>
                                        <p:attrNameLst>
                                          <p:attrName>ppt_w</p:attrName>
                                        </p:attrNameLst>
                                      </p:cBhvr>
                                      <p:tavLst>
                                        <p:tav tm="0">
                                          <p:val>
                                            <p:fltVal val="0"/>
                                          </p:val>
                                        </p:tav>
                                        <p:tav tm="100000">
                                          <p:val>
                                            <p:strVal val="#ppt_w"/>
                                          </p:val>
                                        </p:tav>
                                      </p:tavLst>
                                    </p:anim>
                                    <p:anim calcmode="lin" valueType="num">
                                      <p:cBhvr>
                                        <p:cTn id="34" dur="750" fill="hold"/>
                                        <p:tgtEl>
                                          <p:spTgt spid="40"/>
                                        </p:tgtEl>
                                        <p:attrNameLst>
                                          <p:attrName>ppt_h</p:attrName>
                                        </p:attrNameLst>
                                      </p:cBhvr>
                                      <p:tavLst>
                                        <p:tav tm="0">
                                          <p:val>
                                            <p:fltVal val="0"/>
                                          </p:val>
                                        </p:tav>
                                        <p:tav tm="100000">
                                          <p:val>
                                            <p:strVal val="#ppt_h"/>
                                          </p:val>
                                        </p:tav>
                                      </p:tavLst>
                                    </p:anim>
                                    <p:animEffect transition="in" filter="fade">
                                      <p:cBhvr>
                                        <p:cTn id="35" dur="750"/>
                                        <p:tgtEl>
                                          <p:spTgt spid="40"/>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39"/>
                                        </p:tgtEl>
                                        <p:attrNameLst>
                                          <p:attrName>style.visibility</p:attrName>
                                        </p:attrNameLst>
                                      </p:cBhvr>
                                      <p:to>
                                        <p:strVal val="visible"/>
                                      </p:to>
                                    </p:set>
                                    <p:anim calcmode="lin" valueType="num">
                                      <p:cBhvr>
                                        <p:cTn id="38" dur="750" fill="hold"/>
                                        <p:tgtEl>
                                          <p:spTgt spid="39"/>
                                        </p:tgtEl>
                                        <p:attrNameLst>
                                          <p:attrName>ppt_w</p:attrName>
                                        </p:attrNameLst>
                                      </p:cBhvr>
                                      <p:tavLst>
                                        <p:tav tm="0">
                                          <p:val>
                                            <p:fltVal val="0"/>
                                          </p:val>
                                        </p:tav>
                                        <p:tav tm="100000">
                                          <p:val>
                                            <p:strVal val="#ppt_w"/>
                                          </p:val>
                                        </p:tav>
                                      </p:tavLst>
                                    </p:anim>
                                    <p:anim calcmode="lin" valueType="num">
                                      <p:cBhvr>
                                        <p:cTn id="39" dur="750" fill="hold"/>
                                        <p:tgtEl>
                                          <p:spTgt spid="39"/>
                                        </p:tgtEl>
                                        <p:attrNameLst>
                                          <p:attrName>ppt_h</p:attrName>
                                        </p:attrNameLst>
                                      </p:cBhvr>
                                      <p:tavLst>
                                        <p:tav tm="0">
                                          <p:val>
                                            <p:fltVal val="0"/>
                                          </p:val>
                                        </p:tav>
                                        <p:tav tm="100000">
                                          <p:val>
                                            <p:strVal val="#ppt_h"/>
                                          </p:val>
                                        </p:tav>
                                      </p:tavLst>
                                    </p:anim>
                                    <p:animEffect transition="in" filter="fade">
                                      <p:cBhvr>
                                        <p:cTn id="40" dur="750"/>
                                        <p:tgtEl>
                                          <p:spTgt spid="39"/>
                                        </p:tgtEl>
                                      </p:cBhvr>
                                    </p:animEffect>
                                  </p:childTnLst>
                                </p:cTn>
                              </p:par>
                              <p:par>
                                <p:cTn id="41" presetID="10" presetClass="entr" presetSubtype="0" fill="hold" grpId="0" nodeType="withEffect">
                                  <p:stCondLst>
                                    <p:cond delay="225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750"/>
                                        <p:tgtEl>
                                          <p:spTgt spid="11"/>
                                        </p:tgtEl>
                                      </p:cBhvr>
                                    </p:animEffect>
                                  </p:childTnLst>
                                </p:cTn>
                              </p:par>
                              <p:par>
                                <p:cTn id="44" presetID="63" presetClass="path" presetSubtype="0" decel="50000" fill="hold" grpId="1" nodeType="withEffect">
                                  <p:stCondLst>
                                    <p:cond delay="2250"/>
                                  </p:stCondLst>
                                  <p:childTnLst>
                                    <p:animMotion origin="layout" path="M 0.01523 -3.7037E-6 L -0.10885 -3.7037E-6 " pathEditMode="relative" rAng="0" ptsTypes="AA">
                                      <p:cBhvr>
                                        <p:cTn id="45" dur="750" spd="-100000" fill="hold"/>
                                        <p:tgtEl>
                                          <p:spTgt spid="11"/>
                                        </p:tgtEl>
                                        <p:attrNameLst>
                                          <p:attrName>ppt_x</p:attrName>
                                          <p:attrName>ppt_y</p:attrName>
                                        </p:attrNameLst>
                                      </p:cBhvr>
                                      <p:rCtr x="-6211" y="0"/>
                                    </p:animMotion>
                                  </p:childTnLst>
                                </p:cTn>
                              </p:par>
                              <p:par>
                                <p:cTn id="46" presetID="35" presetClass="path" presetSubtype="0" accel="50000" decel="50000" fill="hold" grpId="2" nodeType="withEffect">
                                  <p:stCondLst>
                                    <p:cond delay="3000"/>
                                  </p:stCondLst>
                                  <p:childTnLst>
                                    <p:animMotion origin="layout" path="M 0.01601 -3.7037E-6 L 8.33333E-7 -3.7037E-6 " pathEditMode="relative" rAng="0" ptsTypes="AA">
                                      <p:cBhvr>
                                        <p:cTn id="47" dur="750" fill="hold"/>
                                        <p:tgtEl>
                                          <p:spTgt spid="11"/>
                                        </p:tgtEl>
                                        <p:attrNameLst>
                                          <p:attrName>ppt_x</p:attrName>
                                          <p:attrName>ppt_y</p:attrName>
                                        </p:attrNameLst>
                                      </p:cBhvr>
                                      <p:rCtr x="-807" y="0"/>
                                    </p:animMotion>
                                  </p:childTnLst>
                                </p:cTn>
                              </p:par>
                              <p:par>
                                <p:cTn id="48" presetID="10" presetClass="entr" presetSubtype="0" fill="hold" grpId="0" nodeType="withEffect">
                                  <p:stCondLst>
                                    <p:cond delay="225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42" presetClass="path" presetSubtype="0" decel="30000" fill="hold" grpId="1" nodeType="withEffect">
                                  <p:stCondLst>
                                    <p:cond delay="2250"/>
                                  </p:stCondLst>
                                  <p:childTnLst>
                                    <p:animMotion origin="layout" path="M 3.125E-6 -0.03981 L 3.125E-6 0.14815 " pathEditMode="relative" rAng="0" ptsTypes="AA">
                                      <p:cBhvr>
                                        <p:cTn id="52" dur="750" spd="-100000" fill="hold"/>
                                        <p:tgtEl>
                                          <p:spTgt spid="12"/>
                                        </p:tgtEl>
                                        <p:attrNameLst>
                                          <p:attrName>ppt_x</p:attrName>
                                          <p:attrName>ppt_y</p:attrName>
                                        </p:attrNameLst>
                                      </p:cBhvr>
                                      <p:rCtr x="0" y="9398"/>
                                    </p:animMotion>
                                  </p:childTnLst>
                                </p:cTn>
                              </p:par>
                              <p:par>
                                <p:cTn id="53" presetID="42" presetClass="path" presetSubtype="0" accel="30000" decel="30000" fill="hold" grpId="2" nodeType="withEffect">
                                  <p:stCondLst>
                                    <p:cond delay="3000"/>
                                  </p:stCondLst>
                                  <p:childTnLst>
                                    <p:animMotion origin="layout" path="M 3.125E-6 -0.03981 L 3.125E-6 -3.7037E-6 " pathEditMode="relative" rAng="0" ptsTypes="AA">
                                      <p:cBhvr>
                                        <p:cTn id="54" dur="750" fill="hold"/>
                                        <p:tgtEl>
                                          <p:spTgt spid="12"/>
                                        </p:tgtEl>
                                        <p:attrNameLst>
                                          <p:attrName>ppt_x</p:attrName>
                                          <p:attrName>ppt_y</p:attrName>
                                        </p:attrNameLst>
                                      </p:cBhvr>
                                      <p:rCtr x="0" y="1991"/>
                                    </p:animMotion>
                                  </p:childTnLst>
                                </p:cTn>
                              </p:par>
                              <p:par>
                                <p:cTn id="55" presetID="10" presetClass="entr" presetSubtype="0" fill="hold" grpId="0" nodeType="withEffect">
                                  <p:stCondLst>
                                    <p:cond delay="225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64" presetClass="path" presetSubtype="0" decel="30000" fill="hold" grpId="1" nodeType="withEffect">
                                  <p:stCondLst>
                                    <p:cond delay="2250"/>
                                  </p:stCondLst>
                                  <p:childTnLst>
                                    <p:animMotion origin="layout" path="M -4.58333E-6 0.03889 L -4.58333E-6 -0.14814 " pathEditMode="relative" rAng="0" ptsTypes="AA">
                                      <p:cBhvr>
                                        <p:cTn id="59" dur="750" spd="-100000" fill="hold"/>
                                        <p:tgtEl>
                                          <p:spTgt spid="13"/>
                                        </p:tgtEl>
                                        <p:attrNameLst>
                                          <p:attrName>ppt_x</p:attrName>
                                          <p:attrName>ppt_y</p:attrName>
                                        </p:attrNameLst>
                                      </p:cBhvr>
                                      <p:rCtr x="0" y="-9352"/>
                                    </p:animMotion>
                                  </p:childTnLst>
                                </p:cTn>
                              </p:par>
                              <p:par>
                                <p:cTn id="60" presetID="64" presetClass="path" presetSubtype="0" accel="30000" decel="30000" fill="hold" grpId="2" nodeType="withEffect">
                                  <p:stCondLst>
                                    <p:cond delay="3000"/>
                                  </p:stCondLst>
                                  <p:childTnLst>
                                    <p:animMotion origin="layout" path="M -4.58333E-6 0.03843 L -4.58333E-6 -3.7037E-6 " pathEditMode="relative" rAng="0" ptsTypes="AA">
                                      <p:cBhvr>
                                        <p:cTn id="61" dur="750" fill="hold"/>
                                        <p:tgtEl>
                                          <p:spTgt spid="13"/>
                                        </p:tgtEl>
                                        <p:attrNameLst>
                                          <p:attrName>ppt_x</p:attrName>
                                          <p:attrName>ppt_y</p:attrName>
                                        </p:attrNameLst>
                                      </p:cBhvr>
                                      <p:rCtr x="0" y="-1921"/>
                                    </p:animMotion>
                                  </p:childTnLst>
                                </p:cTn>
                              </p:par>
                              <p:par>
                                <p:cTn id="62" presetID="10" presetClass="entr" presetSubtype="0" fill="hold" grpId="0" nodeType="withEffect">
                                  <p:stCondLst>
                                    <p:cond delay="225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750"/>
                                        <p:tgtEl>
                                          <p:spTgt spid="14"/>
                                        </p:tgtEl>
                                      </p:cBhvr>
                                    </p:animEffect>
                                  </p:childTnLst>
                                </p:cTn>
                              </p:par>
                              <p:par>
                                <p:cTn id="65" presetID="63" presetClass="path" presetSubtype="0" decel="50000" fill="hold" grpId="1" nodeType="withEffect">
                                  <p:stCondLst>
                                    <p:cond delay="2250"/>
                                  </p:stCondLst>
                                  <p:childTnLst>
                                    <p:animMotion origin="layout" path="M -0.01562 -3.7037E-6 L 0.11081 -3.7037E-6 " pathEditMode="relative" rAng="0" ptsTypes="AA">
                                      <p:cBhvr>
                                        <p:cTn id="66" dur="750" spd="-100000" fill="hold"/>
                                        <p:tgtEl>
                                          <p:spTgt spid="14"/>
                                        </p:tgtEl>
                                        <p:attrNameLst>
                                          <p:attrName>ppt_x</p:attrName>
                                          <p:attrName>ppt_y</p:attrName>
                                        </p:attrNameLst>
                                      </p:cBhvr>
                                      <p:rCtr x="6315" y="0"/>
                                    </p:animMotion>
                                  </p:childTnLst>
                                </p:cTn>
                              </p:par>
                              <p:par>
                                <p:cTn id="67" presetID="35" presetClass="path" presetSubtype="0" accel="50000" decel="50000" fill="hold" grpId="2" nodeType="withEffect">
                                  <p:stCondLst>
                                    <p:cond delay="3000"/>
                                  </p:stCondLst>
                                  <p:childTnLst>
                                    <p:animMotion origin="layout" path="M -0.01562 -3.7037E-6 L -2.29167E-6 -3.7037E-6 " pathEditMode="relative" rAng="0" ptsTypes="AA">
                                      <p:cBhvr>
                                        <p:cTn id="68" dur="750" fill="hold"/>
                                        <p:tgtEl>
                                          <p:spTgt spid="14"/>
                                        </p:tgtEl>
                                        <p:attrNameLst>
                                          <p:attrName>ppt_x</p:attrName>
                                          <p:attrName>ppt_y</p:attrName>
                                        </p:attrNameLst>
                                      </p:cBhvr>
                                      <p:rCtr x="781" y="0"/>
                                    </p:animMotion>
                                  </p:childTnLst>
                                </p:cTn>
                              </p:par>
                              <p:par>
                                <p:cTn id="69" presetID="10" presetClass="entr" presetSubtype="0" fill="hold" nodeType="withEffect">
                                  <p:stCondLst>
                                    <p:cond delay="350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250"/>
                                        <p:tgtEl>
                                          <p:spTgt spid="10"/>
                                        </p:tgtEl>
                                      </p:cBhvr>
                                    </p:animEffect>
                                  </p:childTnLst>
                                </p:cTn>
                              </p:par>
                              <p:par>
                                <p:cTn id="72" presetID="16" presetClass="entr" presetSubtype="37" fill="hold" grpId="0" nodeType="withEffect">
                                  <p:stCondLst>
                                    <p:cond delay="3750"/>
                                  </p:stCondLst>
                                  <p:childTnLst>
                                    <p:set>
                                      <p:cBhvr>
                                        <p:cTn id="73" dur="1" fill="hold">
                                          <p:stCondLst>
                                            <p:cond delay="0"/>
                                          </p:stCondLst>
                                        </p:cTn>
                                        <p:tgtEl>
                                          <p:spTgt spid="16"/>
                                        </p:tgtEl>
                                        <p:attrNameLst>
                                          <p:attrName>style.visibility</p:attrName>
                                        </p:attrNameLst>
                                      </p:cBhvr>
                                      <p:to>
                                        <p:strVal val="visible"/>
                                      </p:to>
                                    </p:set>
                                    <p:animEffect transition="in" filter="barn(outVertical)">
                                      <p:cBhvr>
                                        <p:cTn id="74" dur="750"/>
                                        <p:tgtEl>
                                          <p:spTgt spid="16"/>
                                        </p:tgtEl>
                                      </p:cBhvr>
                                    </p:animEffect>
                                  </p:childTnLst>
                                </p:cTn>
                              </p:par>
                              <p:par>
                                <p:cTn id="75" presetID="16" presetClass="entr" presetSubtype="37" fill="hold" grpId="0" nodeType="withEffect">
                                  <p:stCondLst>
                                    <p:cond delay="3750"/>
                                  </p:stCondLst>
                                  <p:childTnLst>
                                    <p:set>
                                      <p:cBhvr>
                                        <p:cTn id="76" dur="1" fill="hold">
                                          <p:stCondLst>
                                            <p:cond delay="0"/>
                                          </p:stCondLst>
                                        </p:cTn>
                                        <p:tgtEl>
                                          <p:spTgt spid="38"/>
                                        </p:tgtEl>
                                        <p:attrNameLst>
                                          <p:attrName>style.visibility</p:attrName>
                                        </p:attrNameLst>
                                      </p:cBhvr>
                                      <p:to>
                                        <p:strVal val="visible"/>
                                      </p:to>
                                    </p:set>
                                    <p:animEffect transition="in" filter="barn(outVertical)">
                                      <p:cBhvr>
                                        <p:cTn id="77" dur="750"/>
                                        <p:tgtEl>
                                          <p:spTgt spid="38"/>
                                        </p:tgtEl>
                                      </p:cBhvr>
                                    </p:animEffect>
                                  </p:childTnLst>
                                </p:cTn>
                              </p:par>
                              <p:par>
                                <p:cTn id="78" presetID="16" presetClass="entr" presetSubtype="37" fill="hold" grpId="0" nodeType="withEffect">
                                  <p:stCondLst>
                                    <p:cond delay="3750"/>
                                  </p:stCondLst>
                                  <p:childTnLst>
                                    <p:set>
                                      <p:cBhvr>
                                        <p:cTn id="79" dur="1" fill="hold">
                                          <p:stCondLst>
                                            <p:cond delay="0"/>
                                          </p:stCondLst>
                                        </p:cTn>
                                        <p:tgtEl>
                                          <p:spTgt spid="36"/>
                                        </p:tgtEl>
                                        <p:attrNameLst>
                                          <p:attrName>style.visibility</p:attrName>
                                        </p:attrNameLst>
                                      </p:cBhvr>
                                      <p:to>
                                        <p:strVal val="visible"/>
                                      </p:to>
                                    </p:set>
                                    <p:animEffect transition="in" filter="barn(outVertical)">
                                      <p:cBhvr>
                                        <p:cTn id="80" dur="750"/>
                                        <p:tgtEl>
                                          <p:spTgt spid="36"/>
                                        </p:tgtEl>
                                      </p:cBhvr>
                                    </p:animEffect>
                                  </p:childTnLst>
                                </p:cTn>
                              </p:par>
                              <p:par>
                                <p:cTn id="81" presetID="16" presetClass="entr" presetSubtype="37" fill="hold" grpId="0" nodeType="withEffect">
                                  <p:stCondLst>
                                    <p:cond delay="3750"/>
                                  </p:stCondLst>
                                  <p:childTnLst>
                                    <p:set>
                                      <p:cBhvr>
                                        <p:cTn id="82" dur="1" fill="hold">
                                          <p:stCondLst>
                                            <p:cond delay="0"/>
                                          </p:stCondLst>
                                        </p:cTn>
                                        <p:tgtEl>
                                          <p:spTgt spid="37"/>
                                        </p:tgtEl>
                                        <p:attrNameLst>
                                          <p:attrName>style.visibility</p:attrName>
                                        </p:attrNameLst>
                                      </p:cBhvr>
                                      <p:to>
                                        <p:strVal val="visible"/>
                                      </p:to>
                                    </p:set>
                                    <p:animEffect transition="in" filter="barn(outVertical)">
                                      <p:cBhvr>
                                        <p:cTn id="83" dur="750"/>
                                        <p:tgtEl>
                                          <p:spTgt spid="37"/>
                                        </p:tgtEl>
                                      </p:cBhvr>
                                    </p:animEffect>
                                  </p:childTnLst>
                                </p:cTn>
                              </p:par>
                              <p:par>
                                <p:cTn id="84" presetID="53" presetClass="entr" presetSubtype="16" fill="hold" grpId="0" nodeType="withEffect">
                                  <p:stCondLst>
                                    <p:cond delay="3750"/>
                                  </p:stCondLst>
                                  <p:childTnLst>
                                    <p:set>
                                      <p:cBhvr>
                                        <p:cTn id="85" dur="1" fill="hold">
                                          <p:stCondLst>
                                            <p:cond delay="0"/>
                                          </p:stCondLst>
                                        </p:cTn>
                                        <p:tgtEl>
                                          <p:spTgt spid="33"/>
                                        </p:tgtEl>
                                        <p:attrNameLst>
                                          <p:attrName>style.visibility</p:attrName>
                                        </p:attrNameLst>
                                      </p:cBhvr>
                                      <p:to>
                                        <p:strVal val="visible"/>
                                      </p:to>
                                    </p:set>
                                    <p:anim calcmode="lin" valueType="num">
                                      <p:cBhvr>
                                        <p:cTn id="86" dur="750" fill="hold"/>
                                        <p:tgtEl>
                                          <p:spTgt spid="33"/>
                                        </p:tgtEl>
                                        <p:attrNameLst>
                                          <p:attrName>ppt_w</p:attrName>
                                        </p:attrNameLst>
                                      </p:cBhvr>
                                      <p:tavLst>
                                        <p:tav tm="0">
                                          <p:val>
                                            <p:fltVal val="0"/>
                                          </p:val>
                                        </p:tav>
                                        <p:tav tm="100000">
                                          <p:val>
                                            <p:strVal val="#ppt_w"/>
                                          </p:val>
                                        </p:tav>
                                      </p:tavLst>
                                    </p:anim>
                                    <p:anim calcmode="lin" valueType="num">
                                      <p:cBhvr>
                                        <p:cTn id="87" dur="750" fill="hold"/>
                                        <p:tgtEl>
                                          <p:spTgt spid="33"/>
                                        </p:tgtEl>
                                        <p:attrNameLst>
                                          <p:attrName>ppt_h</p:attrName>
                                        </p:attrNameLst>
                                      </p:cBhvr>
                                      <p:tavLst>
                                        <p:tav tm="0">
                                          <p:val>
                                            <p:fltVal val="0"/>
                                          </p:val>
                                        </p:tav>
                                        <p:tav tm="100000">
                                          <p:val>
                                            <p:strVal val="#ppt_h"/>
                                          </p:val>
                                        </p:tav>
                                      </p:tavLst>
                                    </p:anim>
                                    <p:animEffect transition="in" filter="fade">
                                      <p:cBhvr>
                                        <p:cTn id="88" dur="750"/>
                                        <p:tgtEl>
                                          <p:spTgt spid="33"/>
                                        </p:tgtEl>
                                      </p:cBhvr>
                                    </p:animEffect>
                                  </p:childTnLst>
                                </p:cTn>
                              </p:par>
                              <p:par>
                                <p:cTn id="89" presetID="53" presetClass="entr" presetSubtype="16" fill="hold" grpId="0" nodeType="withEffect">
                                  <p:stCondLst>
                                    <p:cond delay="3750"/>
                                  </p:stCondLst>
                                  <p:childTnLst>
                                    <p:set>
                                      <p:cBhvr>
                                        <p:cTn id="90" dur="1" fill="hold">
                                          <p:stCondLst>
                                            <p:cond delay="0"/>
                                          </p:stCondLst>
                                        </p:cTn>
                                        <p:tgtEl>
                                          <p:spTgt spid="34"/>
                                        </p:tgtEl>
                                        <p:attrNameLst>
                                          <p:attrName>style.visibility</p:attrName>
                                        </p:attrNameLst>
                                      </p:cBhvr>
                                      <p:to>
                                        <p:strVal val="visible"/>
                                      </p:to>
                                    </p:set>
                                    <p:anim calcmode="lin" valueType="num">
                                      <p:cBhvr>
                                        <p:cTn id="91" dur="750" fill="hold"/>
                                        <p:tgtEl>
                                          <p:spTgt spid="34"/>
                                        </p:tgtEl>
                                        <p:attrNameLst>
                                          <p:attrName>ppt_w</p:attrName>
                                        </p:attrNameLst>
                                      </p:cBhvr>
                                      <p:tavLst>
                                        <p:tav tm="0">
                                          <p:val>
                                            <p:fltVal val="0"/>
                                          </p:val>
                                        </p:tav>
                                        <p:tav tm="100000">
                                          <p:val>
                                            <p:strVal val="#ppt_w"/>
                                          </p:val>
                                        </p:tav>
                                      </p:tavLst>
                                    </p:anim>
                                    <p:anim calcmode="lin" valueType="num">
                                      <p:cBhvr>
                                        <p:cTn id="92" dur="750" fill="hold"/>
                                        <p:tgtEl>
                                          <p:spTgt spid="34"/>
                                        </p:tgtEl>
                                        <p:attrNameLst>
                                          <p:attrName>ppt_h</p:attrName>
                                        </p:attrNameLst>
                                      </p:cBhvr>
                                      <p:tavLst>
                                        <p:tav tm="0">
                                          <p:val>
                                            <p:fltVal val="0"/>
                                          </p:val>
                                        </p:tav>
                                        <p:tav tm="100000">
                                          <p:val>
                                            <p:strVal val="#ppt_h"/>
                                          </p:val>
                                        </p:tav>
                                      </p:tavLst>
                                    </p:anim>
                                    <p:animEffect transition="in" filter="fade">
                                      <p:cBhvr>
                                        <p:cTn id="93" dur="750"/>
                                        <p:tgtEl>
                                          <p:spTgt spid="34"/>
                                        </p:tgtEl>
                                      </p:cBhvr>
                                    </p:animEffect>
                                  </p:childTnLst>
                                </p:cTn>
                              </p:par>
                              <p:par>
                                <p:cTn id="94" presetID="53" presetClass="entr" presetSubtype="16" fill="hold" grpId="0" nodeType="withEffect">
                                  <p:stCondLst>
                                    <p:cond delay="3750"/>
                                  </p:stCondLst>
                                  <p:childTnLst>
                                    <p:set>
                                      <p:cBhvr>
                                        <p:cTn id="95" dur="1" fill="hold">
                                          <p:stCondLst>
                                            <p:cond delay="0"/>
                                          </p:stCondLst>
                                        </p:cTn>
                                        <p:tgtEl>
                                          <p:spTgt spid="35"/>
                                        </p:tgtEl>
                                        <p:attrNameLst>
                                          <p:attrName>style.visibility</p:attrName>
                                        </p:attrNameLst>
                                      </p:cBhvr>
                                      <p:to>
                                        <p:strVal val="visible"/>
                                      </p:to>
                                    </p:set>
                                    <p:anim calcmode="lin" valueType="num">
                                      <p:cBhvr>
                                        <p:cTn id="96" dur="750" fill="hold"/>
                                        <p:tgtEl>
                                          <p:spTgt spid="35"/>
                                        </p:tgtEl>
                                        <p:attrNameLst>
                                          <p:attrName>ppt_w</p:attrName>
                                        </p:attrNameLst>
                                      </p:cBhvr>
                                      <p:tavLst>
                                        <p:tav tm="0">
                                          <p:val>
                                            <p:fltVal val="0"/>
                                          </p:val>
                                        </p:tav>
                                        <p:tav tm="100000">
                                          <p:val>
                                            <p:strVal val="#ppt_w"/>
                                          </p:val>
                                        </p:tav>
                                      </p:tavLst>
                                    </p:anim>
                                    <p:anim calcmode="lin" valueType="num">
                                      <p:cBhvr>
                                        <p:cTn id="97" dur="750" fill="hold"/>
                                        <p:tgtEl>
                                          <p:spTgt spid="35"/>
                                        </p:tgtEl>
                                        <p:attrNameLst>
                                          <p:attrName>ppt_h</p:attrName>
                                        </p:attrNameLst>
                                      </p:cBhvr>
                                      <p:tavLst>
                                        <p:tav tm="0">
                                          <p:val>
                                            <p:fltVal val="0"/>
                                          </p:val>
                                        </p:tav>
                                        <p:tav tm="100000">
                                          <p:val>
                                            <p:strVal val="#ppt_h"/>
                                          </p:val>
                                        </p:tav>
                                      </p:tavLst>
                                    </p:anim>
                                    <p:animEffect transition="in" filter="fade">
                                      <p:cBhvr>
                                        <p:cTn id="98" dur="750"/>
                                        <p:tgtEl>
                                          <p:spTgt spid="35"/>
                                        </p:tgtEl>
                                      </p:cBhvr>
                                    </p:animEffect>
                                  </p:childTnLst>
                                </p:cTn>
                              </p:par>
                              <p:par>
                                <p:cTn id="99" presetID="53" presetClass="entr" presetSubtype="16" fill="hold" grpId="0" nodeType="withEffect">
                                  <p:stCondLst>
                                    <p:cond delay="4500"/>
                                  </p:stCondLst>
                                  <p:childTnLst>
                                    <p:set>
                                      <p:cBhvr>
                                        <p:cTn id="100" dur="1" fill="hold">
                                          <p:stCondLst>
                                            <p:cond delay="0"/>
                                          </p:stCondLst>
                                        </p:cTn>
                                        <p:tgtEl>
                                          <p:spTgt spid="44"/>
                                        </p:tgtEl>
                                        <p:attrNameLst>
                                          <p:attrName>style.visibility</p:attrName>
                                        </p:attrNameLst>
                                      </p:cBhvr>
                                      <p:to>
                                        <p:strVal val="visible"/>
                                      </p:to>
                                    </p:set>
                                    <p:anim calcmode="lin" valueType="num">
                                      <p:cBhvr>
                                        <p:cTn id="101" dur="500" fill="hold"/>
                                        <p:tgtEl>
                                          <p:spTgt spid="44"/>
                                        </p:tgtEl>
                                        <p:attrNameLst>
                                          <p:attrName>ppt_w</p:attrName>
                                        </p:attrNameLst>
                                      </p:cBhvr>
                                      <p:tavLst>
                                        <p:tav tm="0">
                                          <p:val>
                                            <p:fltVal val="0"/>
                                          </p:val>
                                        </p:tav>
                                        <p:tav tm="100000">
                                          <p:val>
                                            <p:strVal val="#ppt_w"/>
                                          </p:val>
                                        </p:tav>
                                      </p:tavLst>
                                    </p:anim>
                                    <p:anim calcmode="lin" valueType="num">
                                      <p:cBhvr>
                                        <p:cTn id="102" dur="500" fill="hold"/>
                                        <p:tgtEl>
                                          <p:spTgt spid="44"/>
                                        </p:tgtEl>
                                        <p:attrNameLst>
                                          <p:attrName>ppt_h</p:attrName>
                                        </p:attrNameLst>
                                      </p:cBhvr>
                                      <p:tavLst>
                                        <p:tav tm="0">
                                          <p:val>
                                            <p:fltVal val="0"/>
                                          </p:val>
                                        </p:tav>
                                        <p:tav tm="100000">
                                          <p:val>
                                            <p:strVal val="#ppt_h"/>
                                          </p:val>
                                        </p:tav>
                                      </p:tavLst>
                                    </p:anim>
                                    <p:animEffect transition="in" filter="fade">
                                      <p:cBhvr>
                                        <p:cTn id="103" dur="500"/>
                                        <p:tgtEl>
                                          <p:spTgt spid="44"/>
                                        </p:tgtEl>
                                      </p:cBhvr>
                                    </p:animEffect>
                                  </p:childTnLst>
                                </p:cTn>
                              </p:par>
                              <p:par>
                                <p:cTn id="104" presetID="53" presetClass="entr" presetSubtype="16" fill="hold" grpId="0" nodeType="withEffect">
                                  <p:stCondLst>
                                    <p:cond delay="45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par>
                                <p:cTn id="109" presetID="53" presetClass="entr" presetSubtype="16" fill="hold" grpId="0" nodeType="withEffect">
                                  <p:stCondLst>
                                    <p:cond delay="450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4500"/>
                                  </p:stCondLst>
                                  <p:childTnLst>
                                    <p:set>
                                      <p:cBhvr>
                                        <p:cTn id="115" dur="1" fill="hold">
                                          <p:stCondLst>
                                            <p:cond delay="0"/>
                                          </p:stCondLst>
                                        </p:cTn>
                                        <p:tgtEl>
                                          <p:spTgt spid="47"/>
                                        </p:tgtEl>
                                        <p:attrNameLst>
                                          <p:attrName>style.visibility</p:attrName>
                                        </p:attrNameLst>
                                      </p:cBhvr>
                                      <p:to>
                                        <p:strVal val="visible"/>
                                      </p:to>
                                    </p:set>
                                    <p:anim calcmode="lin" valueType="num">
                                      <p:cBhvr>
                                        <p:cTn id="116" dur="500" fill="hold"/>
                                        <p:tgtEl>
                                          <p:spTgt spid="47"/>
                                        </p:tgtEl>
                                        <p:attrNameLst>
                                          <p:attrName>ppt_w</p:attrName>
                                        </p:attrNameLst>
                                      </p:cBhvr>
                                      <p:tavLst>
                                        <p:tav tm="0">
                                          <p:val>
                                            <p:fltVal val="0"/>
                                          </p:val>
                                        </p:tav>
                                        <p:tav tm="100000">
                                          <p:val>
                                            <p:strVal val="#ppt_w"/>
                                          </p:val>
                                        </p:tav>
                                      </p:tavLst>
                                    </p:anim>
                                    <p:anim calcmode="lin" valueType="num">
                                      <p:cBhvr>
                                        <p:cTn id="117" dur="500" fill="hold"/>
                                        <p:tgtEl>
                                          <p:spTgt spid="47"/>
                                        </p:tgtEl>
                                        <p:attrNameLst>
                                          <p:attrName>ppt_h</p:attrName>
                                        </p:attrNameLst>
                                      </p:cBhvr>
                                      <p:tavLst>
                                        <p:tav tm="0">
                                          <p:val>
                                            <p:fltVal val="0"/>
                                          </p:val>
                                        </p:tav>
                                        <p:tav tm="100000">
                                          <p:val>
                                            <p:strVal val="#ppt_h"/>
                                          </p:val>
                                        </p:tav>
                                      </p:tavLst>
                                    </p:anim>
                                    <p:animEffect transition="in" filter="fade">
                                      <p:cBhvr>
                                        <p:cTn id="118" dur="500"/>
                                        <p:tgtEl>
                                          <p:spTgt spid="47"/>
                                        </p:tgtEl>
                                      </p:cBhvr>
                                    </p:animEffect>
                                  </p:childTnLst>
                                </p:cTn>
                              </p:par>
                              <p:par>
                                <p:cTn id="119" presetID="53" presetClass="entr" presetSubtype="16" fill="hold" grpId="0" nodeType="withEffect">
                                  <p:stCondLst>
                                    <p:cond delay="450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500" fill="hold"/>
                                        <p:tgtEl>
                                          <p:spTgt spid="48"/>
                                        </p:tgtEl>
                                        <p:attrNameLst>
                                          <p:attrName>ppt_w</p:attrName>
                                        </p:attrNameLst>
                                      </p:cBhvr>
                                      <p:tavLst>
                                        <p:tav tm="0">
                                          <p:val>
                                            <p:fltVal val="0"/>
                                          </p:val>
                                        </p:tav>
                                        <p:tav tm="100000">
                                          <p:val>
                                            <p:strVal val="#ppt_w"/>
                                          </p:val>
                                        </p:tav>
                                      </p:tavLst>
                                    </p:anim>
                                    <p:anim calcmode="lin" valueType="num">
                                      <p:cBhvr>
                                        <p:cTn id="122" dur="500" fill="hold"/>
                                        <p:tgtEl>
                                          <p:spTgt spid="48"/>
                                        </p:tgtEl>
                                        <p:attrNameLst>
                                          <p:attrName>ppt_h</p:attrName>
                                        </p:attrNameLst>
                                      </p:cBhvr>
                                      <p:tavLst>
                                        <p:tav tm="0">
                                          <p:val>
                                            <p:fltVal val="0"/>
                                          </p:val>
                                        </p:tav>
                                        <p:tav tm="100000">
                                          <p:val>
                                            <p:strVal val="#ppt_h"/>
                                          </p:val>
                                        </p:tav>
                                      </p:tavLst>
                                    </p:anim>
                                    <p:animEffect transition="in" filter="fade">
                                      <p:cBhvr>
                                        <p:cTn id="123" dur="500"/>
                                        <p:tgtEl>
                                          <p:spTgt spid="48"/>
                                        </p:tgtEl>
                                      </p:cBhvr>
                                    </p:animEffect>
                                  </p:childTnLst>
                                </p:cTn>
                              </p:par>
                              <p:par>
                                <p:cTn id="124" presetID="53" presetClass="entr" presetSubtype="16" fill="hold" grpId="0" nodeType="withEffect">
                                  <p:stCondLst>
                                    <p:cond delay="4500"/>
                                  </p:stCondLst>
                                  <p:childTnLst>
                                    <p:set>
                                      <p:cBhvr>
                                        <p:cTn id="125" dur="1" fill="hold">
                                          <p:stCondLst>
                                            <p:cond delay="0"/>
                                          </p:stCondLst>
                                        </p:cTn>
                                        <p:tgtEl>
                                          <p:spTgt spid="49"/>
                                        </p:tgtEl>
                                        <p:attrNameLst>
                                          <p:attrName>style.visibility</p:attrName>
                                        </p:attrNameLst>
                                      </p:cBhvr>
                                      <p:to>
                                        <p:strVal val="visible"/>
                                      </p:to>
                                    </p:set>
                                    <p:anim calcmode="lin" valueType="num">
                                      <p:cBhvr>
                                        <p:cTn id="126" dur="500" fill="hold"/>
                                        <p:tgtEl>
                                          <p:spTgt spid="49"/>
                                        </p:tgtEl>
                                        <p:attrNameLst>
                                          <p:attrName>ppt_w</p:attrName>
                                        </p:attrNameLst>
                                      </p:cBhvr>
                                      <p:tavLst>
                                        <p:tav tm="0">
                                          <p:val>
                                            <p:fltVal val="0"/>
                                          </p:val>
                                        </p:tav>
                                        <p:tav tm="100000">
                                          <p:val>
                                            <p:strVal val="#ppt_w"/>
                                          </p:val>
                                        </p:tav>
                                      </p:tavLst>
                                    </p:anim>
                                    <p:anim calcmode="lin" valueType="num">
                                      <p:cBhvr>
                                        <p:cTn id="127" dur="500" fill="hold"/>
                                        <p:tgtEl>
                                          <p:spTgt spid="49"/>
                                        </p:tgtEl>
                                        <p:attrNameLst>
                                          <p:attrName>ppt_h</p:attrName>
                                        </p:attrNameLst>
                                      </p:cBhvr>
                                      <p:tavLst>
                                        <p:tav tm="0">
                                          <p:val>
                                            <p:fltVal val="0"/>
                                          </p:val>
                                        </p:tav>
                                        <p:tav tm="100000">
                                          <p:val>
                                            <p:strVal val="#ppt_h"/>
                                          </p:val>
                                        </p:tav>
                                      </p:tavLst>
                                    </p:anim>
                                    <p:animEffect transition="in" filter="fade">
                                      <p:cBhvr>
                                        <p:cTn id="128" dur="500"/>
                                        <p:tgtEl>
                                          <p:spTgt spid="49"/>
                                        </p:tgtEl>
                                      </p:cBhvr>
                                    </p:animEffect>
                                  </p:childTnLst>
                                </p:cTn>
                              </p:par>
                              <p:par>
                                <p:cTn id="129" presetID="53" presetClass="entr" presetSubtype="16" fill="hold" grpId="0" nodeType="withEffect">
                                  <p:stCondLst>
                                    <p:cond delay="4500"/>
                                  </p:stCondLst>
                                  <p:childTnLst>
                                    <p:set>
                                      <p:cBhvr>
                                        <p:cTn id="130" dur="1" fill="hold">
                                          <p:stCondLst>
                                            <p:cond delay="0"/>
                                          </p:stCondLst>
                                        </p:cTn>
                                        <p:tgtEl>
                                          <p:spTgt spid="50"/>
                                        </p:tgtEl>
                                        <p:attrNameLst>
                                          <p:attrName>style.visibility</p:attrName>
                                        </p:attrNameLst>
                                      </p:cBhvr>
                                      <p:to>
                                        <p:strVal val="visible"/>
                                      </p:to>
                                    </p:set>
                                    <p:anim calcmode="lin" valueType="num">
                                      <p:cBhvr>
                                        <p:cTn id="131" dur="500" fill="hold"/>
                                        <p:tgtEl>
                                          <p:spTgt spid="50"/>
                                        </p:tgtEl>
                                        <p:attrNameLst>
                                          <p:attrName>ppt_w</p:attrName>
                                        </p:attrNameLst>
                                      </p:cBhvr>
                                      <p:tavLst>
                                        <p:tav tm="0">
                                          <p:val>
                                            <p:fltVal val="0"/>
                                          </p:val>
                                        </p:tav>
                                        <p:tav tm="100000">
                                          <p:val>
                                            <p:strVal val="#ppt_w"/>
                                          </p:val>
                                        </p:tav>
                                      </p:tavLst>
                                    </p:anim>
                                    <p:anim calcmode="lin" valueType="num">
                                      <p:cBhvr>
                                        <p:cTn id="132" dur="500" fill="hold"/>
                                        <p:tgtEl>
                                          <p:spTgt spid="50"/>
                                        </p:tgtEl>
                                        <p:attrNameLst>
                                          <p:attrName>ppt_h</p:attrName>
                                        </p:attrNameLst>
                                      </p:cBhvr>
                                      <p:tavLst>
                                        <p:tav tm="0">
                                          <p:val>
                                            <p:fltVal val="0"/>
                                          </p:val>
                                        </p:tav>
                                        <p:tav tm="100000">
                                          <p:val>
                                            <p:strVal val="#ppt_h"/>
                                          </p:val>
                                        </p:tav>
                                      </p:tavLst>
                                    </p:anim>
                                    <p:animEffect transition="in" filter="fade">
                                      <p:cBhvr>
                                        <p:cTn id="133" dur="500"/>
                                        <p:tgtEl>
                                          <p:spTgt spid="50"/>
                                        </p:tgtEl>
                                      </p:cBhvr>
                                    </p:animEffect>
                                  </p:childTnLst>
                                </p:cTn>
                              </p:par>
                              <p:par>
                                <p:cTn id="134" presetID="53" presetClass="entr" presetSubtype="16" fill="hold" grpId="0" nodeType="withEffect">
                                  <p:stCondLst>
                                    <p:cond delay="4500"/>
                                  </p:stCondLst>
                                  <p:childTnLst>
                                    <p:set>
                                      <p:cBhvr>
                                        <p:cTn id="135" dur="1" fill="hold">
                                          <p:stCondLst>
                                            <p:cond delay="0"/>
                                          </p:stCondLst>
                                        </p:cTn>
                                        <p:tgtEl>
                                          <p:spTgt spid="51"/>
                                        </p:tgtEl>
                                        <p:attrNameLst>
                                          <p:attrName>style.visibility</p:attrName>
                                        </p:attrNameLst>
                                      </p:cBhvr>
                                      <p:to>
                                        <p:strVal val="visible"/>
                                      </p:to>
                                    </p:set>
                                    <p:anim calcmode="lin" valueType="num">
                                      <p:cBhvr>
                                        <p:cTn id="136" dur="500" fill="hold"/>
                                        <p:tgtEl>
                                          <p:spTgt spid="51"/>
                                        </p:tgtEl>
                                        <p:attrNameLst>
                                          <p:attrName>ppt_w</p:attrName>
                                        </p:attrNameLst>
                                      </p:cBhvr>
                                      <p:tavLst>
                                        <p:tav tm="0">
                                          <p:val>
                                            <p:fltVal val="0"/>
                                          </p:val>
                                        </p:tav>
                                        <p:tav tm="100000">
                                          <p:val>
                                            <p:strVal val="#ppt_w"/>
                                          </p:val>
                                        </p:tav>
                                      </p:tavLst>
                                    </p:anim>
                                    <p:anim calcmode="lin" valueType="num">
                                      <p:cBhvr>
                                        <p:cTn id="137" dur="500" fill="hold"/>
                                        <p:tgtEl>
                                          <p:spTgt spid="51"/>
                                        </p:tgtEl>
                                        <p:attrNameLst>
                                          <p:attrName>ppt_h</p:attrName>
                                        </p:attrNameLst>
                                      </p:cBhvr>
                                      <p:tavLst>
                                        <p:tav tm="0">
                                          <p:val>
                                            <p:fltVal val="0"/>
                                          </p:val>
                                        </p:tav>
                                        <p:tav tm="100000">
                                          <p:val>
                                            <p:strVal val="#ppt_h"/>
                                          </p:val>
                                        </p:tav>
                                      </p:tavLst>
                                    </p:anim>
                                    <p:animEffect transition="in" filter="fade">
                                      <p:cBhvr>
                                        <p:cTn id="138" dur="500"/>
                                        <p:tgtEl>
                                          <p:spTgt spid="51"/>
                                        </p:tgtEl>
                                      </p:cBhvr>
                                    </p:animEffect>
                                  </p:childTnLst>
                                </p:cTn>
                              </p:par>
                              <p:par>
                                <p:cTn id="139" presetID="53" presetClass="entr" presetSubtype="16" fill="hold" grpId="0" nodeType="withEffect">
                                  <p:stCondLst>
                                    <p:cond delay="450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grpId="0" nodeType="withEffect">
                                  <p:stCondLst>
                                    <p:cond delay="450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childTnLst>
                                </p:cTn>
                              </p:par>
                              <p:par>
                                <p:cTn id="149" presetID="53" presetClass="entr" presetSubtype="16" fill="hold" grpId="0" nodeType="withEffect">
                                  <p:stCondLst>
                                    <p:cond delay="450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500" fill="hold"/>
                                        <p:tgtEl>
                                          <p:spTgt spid="56"/>
                                        </p:tgtEl>
                                        <p:attrNameLst>
                                          <p:attrName>ppt_w</p:attrName>
                                        </p:attrNameLst>
                                      </p:cBhvr>
                                      <p:tavLst>
                                        <p:tav tm="0">
                                          <p:val>
                                            <p:fltVal val="0"/>
                                          </p:val>
                                        </p:tav>
                                        <p:tav tm="100000">
                                          <p:val>
                                            <p:strVal val="#ppt_w"/>
                                          </p:val>
                                        </p:tav>
                                      </p:tavLst>
                                    </p:anim>
                                    <p:anim calcmode="lin" valueType="num">
                                      <p:cBhvr>
                                        <p:cTn id="152" dur="500" fill="hold"/>
                                        <p:tgtEl>
                                          <p:spTgt spid="56"/>
                                        </p:tgtEl>
                                        <p:attrNameLst>
                                          <p:attrName>ppt_h</p:attrName>
                                        </p:attrNameLst>
                                      </p:cBhvr>
                                      <p:tavLst>
                                        <p:tav tm="0">
                                          <p:val>
                                            <p:fltVal val="0"/>
                                          </p:val>
                                        </p:tav>
                                        <p:tav tm="100000">
                                          <p:val>
                                            <p:strVal val="#ppt_h"/>
                                          </p:val>
                                        </p:tav>
                                      </p:tavLst>
                                    </p:anim>
                                    <p:animEffect transition="in" filter="fade">
                                      <p:cBhvr>
                                        <p:cTn id="15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6" grpId="0"/>
      <p:bldP spid="33" grpId="0" animBg="1"/>
      <p:bldP spid="34" grpId="0" animBg="1"/>
      <p:bldP spid="35" grpId="0" animBg="1"/>
      <p:bldP spid="36" grpId="0"/>
      <p:bldP spid="37" grpId="0"/>
      <p:bldP spid="38" grpId="0"/>
      <p:bldP spid="44" grpId="0" animBg="1"/>
      <p:bldP spid="45" grpId="0" animBg="1"/>
      <p:bldP spid="46" grpId="0" animBg="1"/>
      <p:bldP spid="47" grpId="0" animBg="1"/>
      <p:bldP spid="48" grpId="0" animBg="1"/>
      <p:bldP spid="49" grpId="0" animBg="1"/>
      <p:bldP spid="50" grpId="0" animBg="1"/>
      <p:bldP spid="51" grpId="0" animBg="1"/>
      <p:bldP spid="53" grpId="0" animBg="1"/>
      <p:bldP spid="55" grpId="0" animBg="1"/>
      <p:bldP spid="56" grpId="0" animBg="1"/>
      <p:bldP spid="39" grpId="0" animBg="1"/>
      <p:bldP spid="40" grpId="0" animBg="1"/>
      <p:bldP spid="41" grpId="0" animBg="1"/>
      <p:bldP spid="41" grpId="1" animBg="1"/>
      <p:bldP spid="41" grpId="2" animBg="1"/>
      <p:bldP spid="42" grpId="0" animBg="1"/>
      <p:bldP spid="43" grpId="0"/>
      <p:bldP spid="43" grpId="1"/>
      <p:bldP spid="43" grpId="2"/>
      <p:bldP spid="52" grpId="0" animBg="1"/>
      <p:bldP spid="52" grpId="1" animBg="1"/>
      <p:bldP spid="52"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783728" y="1946275"/>
            <a:ext cx="2111670" cy="4200071"/>
          </a:xfrm>
          <a:custGeom>
            <a:avLst/>
            <a:gdLst>
              <a:gd name="connsiteX0" fmla="*/ 0 w 3062514"/>
              <a:gd name="connsiteY0" fmla="*/ 0 h 2002971"/>
              <a:gd name="connsiteX1" fmla="*/ 3062514 w 3062514"/>
              <a:gd name="connsiteY1" fmla="*/ 0 h 2002971"/>
              <a:gd name="connsiteX2" fmla="*/ 3062514 w 3062514"/>
              <a:gd name="connsiteY2" fmla="*/ 2002971 h 2002971"/>
              <a:gd name="connsiteX3" fmla="*/ 0 w 3062514"/>
              <a:gd name="connsiteY3" fmla="*/ 2002971 h 2002971"/>
            </a:gdLst>
            <a:ahLst/>
            <a:cxnLst>
              <a:cxn ang="0">
                <a:pos x="connsiteX0" y="connsiteY0"/>
              </a:cxn>
              <a:cxn ang="0">
                <a:pos x="connsiteX1" y="connsiteY1"/>
              </a:cxn>
              <a:cxn ang="0">
                <a:pos x="connsiteX2" y="connsiteY2"/>
              </a:cxn>
              <a:cxn ang="0">
                <a:pos x="connsiteX3" y="connsiteY3"/>
              </a:cxn>
            </a:cxnLst>
            <a:rect l="l" t="t" r="r" b="b"/>
            <a:pathLst>
              <a:path w="3062514" h="2002971">
                <a:moveTo>
                  <a:pt x="0" y="0"/>
                </a:moveTo>
                <a:lnTo>
                  <a:pt x="3062514" y="0"/>
                </a:lnTo>
                <a:lnTo>
                  <a:pt x="3062514" y="2002971"/>
                </a:lnTo>
                <a:lnTo>
                  <a:pt x="0" y="2002971"/>
                </a:lnTo>
                <a:close/>
              </a:path>
            </a:pathLst>
          </a:custGeom>
          <a:solidFill>
            <a:schemeClr val="accent1"/>
          </a:solidFill>
          <a:ln w="12700">
            <a:noFill/>
          </a:ln>
          <a:effectLst>
            <a:outerShdw blurRad="495300" dist="406400" dir="2700000" sx="93000" sy="93000" algn="tl" rotWithShape="0">
              <a:schemeClr val="tx1">
                <a:lumMod val="50000"/>
                <a:lumOff val="50000"/>
                <a:alpha val="31000"/>
              </a:schemeClr>
            </a:outerShdw>
          </a:effectLst>
        </p:spPr>
      </p:pic>
      <p:sp>
        <p:nvSpPr>
          <p:cNvPr id="12" name="矩形 11"/>
          <p:cNvSpPr/>
          <p:nvPr/>
        </p:nvSpPr>
        <p:spPr>
          <a:xfrm>
            <a:off x="9000173" y="1946275"/>
            <a:ext cx="2111670" cy="1539875"/>
          </a:xfrm>
          <a:prstGeom prst="rect">
            <a:avLst/>
          </a:prstGeom>
          <a:solidFill>
            <a:schemeClr val="accent3"/>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000173" y="3581400"/>
            <a:ext cx="2111670" cy="2564947"/>
          </a:xfrm>
          <a:prstGeom prst="rect">
            <a:avLst/>
          </a:prstGeom>
          <a:solidFill>
            <a:schemeClr val="accent2"/>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9723427" y="2471731"/>
            <a:ext cx="665162" cy="488962"/>
            <a:chOff x="5373688" y="3252788"/>
            <a:chExt cx="479425" cy="352426"/>
          </a:xfrm>
          <a:solidFill>
            <a:schemeClr val="bg1"/>
          </a:solidFill>
        </p:grpSpPr>
        <p:sp>
          <p:nvSpPr>
            <p:cNvPr id="21" name="Freeform 106"/>
            <p:cNvSpPr>
              <a:spLocks noEditPoints="1"/>
            </p:cNvSpPr>
            <p:nvPr/>
          </p:nvSpPr>
          <p:spPr bwMode="auto">
            <a:xfrm>
              <a:off x="5373688" y="3365501"/>
              <a:ext cx="330200" cy="239713"/>
            </a:xfrm>
            <a:custGeom>
              <a:avLst/>
              <a:gdLst>
                <a:gd name="T0" fmla="*/ 29 w 88"/>
                <a:gd name="T1" fmla="*/ 0 h 64"/>
                <a:gd name="T2" fmla="*/ 10 w 88"/>
                <a:gd name="T3" fmla="*/ 0 h 64"/>
                <a:gd name="T4" fmla="*/ 10 w 88"/>
                <a:gd name="T5" fmla="*/ 5 h 64"/>
                <a:gd name="T6" fmla="*/ 0 w 88"/>
                <a:gd name="T7" fmla="*/ 5 h 64"/>
                <a:gd name="T8" fmla="*/ 0 w 88"/>
                <a:gd name="T9" fmla="*/ 64 h 64"/>
                <a:gd name="T10" fmla="*/ 88 w 88"/>
                <a:gd name="T11" fmla="*/ 64 h 64"/>
                <a:gd name="T12" fmla="*/ 88 w 88"/>
                <a:gd name="T13" fmla="*/ 5 h 64"/>
                <a:gd name="T14" fmla="*/ 29 w 88"/>
                <a:gd name="T15" fmla="*/ 5 h 64"/>
                <a:gd name="T16" fmla="*/ 29 w 88"/>
                <a:gd name="T17" fmla="*/ 0 h 64"/>
                <a:gd name="T18" fmla="*/ 59 w 88"/>
                <a:gd name="T19" fmla="*/ 15 h 64"/>
                <a:gd name="T20" fmla="*/ 78 w 88"/>
                <a:gd name="T21" fmla="*/ 35 h 64"/>
                <a:gd name="T22" fmla="*/ 59 w 88"/>
                <a:gd name="T23" fmla="*/ 54 h 64"/>
                <a:gd name="T24" fmla="*/ 39 w 88"/>
                <a:gd name="T25" fmla="*/ 35 h 64"/>
                <a:gd name="T26" fmla="*/ 59 w 88"/>
                <a:gd name="T27" fmla="*/ 15 h 64"/>
                <a:gd name="T28" fmla="*/ 29 w 88"/>
                <a:gd name="T29" fmla="*/ 25 h 64"/>
                <a:gd name="T30" fmla="*/ 10 w 88"/>
                <a:gd name="T31" fmla="*/ 25 h 64"/>
                <a:gd name="T32" fmla="*/ 10 w 88"/>
                <a:gd name="T33" fmla="*/ 15 h 64"/>
                <a:gd name="T34" fmla="*/ 29 w 88"/>
                <a:gd name="T35" fmla="*/ 15 h 64"/>
                <a:gd name="T36" fmla="*/ 29 w 88"/>
                <a:gd name="T37"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64">
                  <a:moveTo>
                    <a:pt x="29" y="0"/>
                  </a:moveTo>
                  <a:cubicBezTo>
                    <a:pt x="10" y="0"/>
                    <a:pt x="10" y="0"/>
                    <a:pt x="10" y="0"/>
                  </a:cubicBezTo>
                  <a:cubicBezTo>
                    <a:pt x="10" y="5"/>
                    <a:pt x="10" y="5"/>
                    <a:pt x="10" y="5"/>
                  </a:cubicBezTo>
                  <a:cubicBezTo>
                    <a:pt x="0" y="5"/>
                    <a:pt x="0" y="5"/>
                    <a:pt x="0" y="5"/>
                  </a:cubicBezTo>
                  <a:cubicBezTo>
                    <a:pt x="0" y="64"/>
                    <a:pt x="0" y="64"/>
                    <a:pt x="0" y="64"/>
                  </a:cubicBezTo>
                  <a:cubicBezTo>
                    <a:pt x="88" y="64"/>
                    <a:pt x="88" y="64"/>
                    <a:pt x="88" y="64"/>
                  </a:cubicBezTo>
                  <a:cubicBezTo>
                    <a:pt x="88" y="5"/>
                    <a:pt x="88" y="5"/>
                    <a:pt x="88" y="5"/>
                  </a:cubicBezTo>
                  <a:cubicBezTo>
                    <a:pt x="29" y="5"/>
                    <a:pt x="29" y="5"/>
                    <a:pt x="29" y="5"/>
                  </a:cubicBezTo>
                  <a:lnTo>
                    <a:pt x="29" y="0"/>
                  </a:lnTo>
                  <a:close/>
                  <a:moveTo>
                    <a:pt x="59" y="15"/>
                  </a:moveTo>
                  <a:cubicBezTo>
                    <a:pt x="70" y="15"/>
                    <a:pt x="78" y="24"/>
                    <a:pt x="78" y="35"/>
                  </a:cubicBezTo>
                  <a:cubicBezTo>
                    <a:pt x="78" y="46"/>
                    <a:pt x="70" y="54"/>
                    <a:pt x="59" y="54"/>
                  </a:cubicBezTo>
                  <a:cubicBezTo>
                    <a:pt x="48" y="54"/>
                    <a:pt x="39" y="46"/>
                    <a:pt x="39" y="35"/>
                  </a:cubicBezTo>
                  <a:cubicBezTo>
                    <a:pt x="39" y="24"/>
                    <a:pt x="48" y="15"/>
                    <a:pt x="59" y="15"/>
                  </a:cubicBezTo>
                  <a:close/>
                  <a:moveTo>
                    <a:pt x="29" y="25"/>
                  </a:moveTo>
                  <a:cubicBezTo>
                    <a:pt x="10" y="25"/>
                    <a:pt x="10" y="25"/>
                    <a:pt x="10" y="25"/>
                  </a:cubicBezTo>
                  <a:cubicBezTo>
                    <a:pt x="10" y="15"/>
                    <a:pt x="10" y="15"/>
                    <a:pt x="10" y="15"/>
                  </a:cubicBezTo>
                  <a:cubicBezTo>
                    <a:pt x="29" y="15"/>
                    <a:pt x="29" y="15"/>
                    <a:pt x="29" y="15"/>
                  </a:cubicBezTo>
                  <a:lnTo>
                    <a:pt x="29"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Oval 107"/>
            <p:cNvSpPr>
              <a:spLocks noChangeArrowheads="1"/>
            </p:cNvSpPr>
            <p:nvPr/>
          </p:nvSpPr>
          <p:spPr bwMode="auto">
            <a:xfrm>
              <a:off x="5557838" y="3459163"/>
              <a:ext cx="71438"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8"/>
            <p:cNvSpPr>
              <a:spLocks/>
            </p:cNvSpPr>
            <p:nvPr/>
          </p:nvSpPr>
          <p:spPr bwMode="auto">
            <a:xfrm>
              <a:off x="5553075" y="3252788"/>
              <a:ext cx="300038" cy="307975"/>
            </a:xfrm>
            <a:custGeom>
              <a:avLst/>
              <a:gdLst>
                <a:gd name="T0" fmla="*/ 26 w 189"/>
                <a:gd name="T1" fmla="*/ 0 h 194"/>
                <a:gd name="T2" fmla="*/ 0 w 189"/>
                <a:gd name="T3" fmla="*/ 59 h 194"/>
                <a:gd name="T4" fmla="*/ 24 w 189"/>
                <a:gd name="T5" fmla="*/ 59 h 194"/>
                <a:gd name="T6" fmla="*/ 38 w 189"/>
                <a:gd name="T7" fmla="*/ 26 h 194"/>
                <a:gd name="T8" fmla="*/ 163 w 189"/>
                <a:gd name="T9" fmla="*/ 78 h 194"/>
                <a:gd name="T10" fmla="*/ 126 w 189"/>
                <a:gd name="T11" fmla="*/ 168 h 194"/>
                <a:gd name="T12" fmla="*/ 118 w 189"/>
                <a:gd name="T13" fmla="*/ 163 h 194"/>
                <a:gd name="T14" fmla="*/ 118 w 189"/>
                <a:gd name="T15" fmla="*/ 184 h 194"/>
                <a:gd name="T16" fmla="*/ 137 w 189"/>
                <a:gd name="T17" fmla="*/ 194 h 194"/>
                <a:gd name="T18" fmla="*/ 189 w 189"/>
                <a:gd name="T19" fmla="*/ 68 h 194"/>
                <a:gd name="T20" fmla="*/ 26 w 189"/>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94">
                  <a:moveTo>
                    <a:pt x="26" y="0"/>
                  </a:moveTo>
                  <a:lnTo>
                    <a:pt x="0" y="59"/>
                  </a:lnTo>
                  <a:lnTo>
                    <a:pt x="24" y="59"/>
                  </a:lnTo>
                  <a:lnTo>
                    <a:pt x="38" y="26"/>
                  </a:lnTo>
                  <a:lnTo>
                    <a:pt x="163" y="78"/>
                  </a:lnTo>
                  <a:lnTo>
                    <a:pt x="126" y="168"/>
                  </a:lnTo>
                  <a:lnTo>
                    <a:pt x="118" y="163"/>
                  </a:lnTo>
                  <a:lnTo>
                    <a:pt x="118" y="184"/>
                  </a:lnTo>
                  <a:lnTo>
                    <a:pt x="137" y="194"/>
                  </a:lnTo>
                  <a:lnTo>
                    <a:pt x="189" y="68"/>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 name="矩形 23"/>
          <p:cNvSpPr/>
          <p:nvPr/>
        </p:nvSpPr>
        <p:spPr>
          <a:xfrm>
            <a:off x="9127672" y="4439379"/>
            <a:ext cx="1911350" cy="812530"/>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bg1">
                    <a:alpha val="67000"/>
                  </a:schemeClr>
                </a:solidFill>
                <a:latin typeface="+mj-ea"/>
                <a:ea typeface="宋体" panose="02010600030101010101" pitchFamily="2" charset="-122"/>
              </a:rPr>
              <a:t>Don't aim for success if you want it; a just do a what.</a:t>
            </a:r>
            <a:endParaRPr lang="zh-CN" altLang="en-US" sz="1200" dirty="0">
              <a:solidFill>
                <a:schemeClr val="bg1">
                  <a:alpha val="67000"/>
                </a:schemeClr>
              </a:solidFill>
              <a:latin typeface="+mj-ea"/>
              <a:ea typeface="宋体" panose="02010600030101010101" pitchFamily="2" charset="-122"/>
            </a:endParaRPr>
          </a:p>
        </p:txBody>
      </p:sp>
      <p:sp>
        <p:nvSpPr>
          <p:cNvPr id="25" name="矩形 24"/>
          <p:cNvSpPr/>
          <p:nvPr/>
        </p:nvSpPr>
        <p:spPr>
          <a:xfrm>
            <a:off x="9127672" y="3956331"/>
            <a:ext cx="1806575" cy="387798"/>
          </a:xfrm>
          <a:prstGeom prst="rect">
            <a:avLst/>
          </a:prstGeom>
          <a:noFill/>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sz="1600" dirty="0">
                <a:solidFill>
                  <a:schemeClr val="bg1"/>
                </a:solidFill>
                <a:latin typeface="+mn-lt"/>
                <a:ea typeface="+mj-ea"/>
              </a:rPr>
              <a:t>Windows 10</a:t>
            </a:r>
          </a:p>
        </p:txBody>
      </p:sp>
      <p:sp>
        <p:nvSpPr>
          <p:cNvPr id="26" name="矩形 25"/>
          <p:cNvSpPr/>
          <p:nvPr/>
        </p:nvSpPr>
        <p:spPr>
          <a:xfrm>
            <a:off x="9127672" y="5201955"/>
            <a:ext cx="1911350" cy="548035"/>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bg1">
                    <a:alpha val="67000"/>
                  </a:schemeClr>
                </a:solidFill>
                <a:latin typeface="+mj-ea"/>
                <a:ea typeface="宋体" panose="02010600030101010101" pitchFamily="2" charset="-122"/>
              </a:rPr>
              <a:t>Don't aim for success if you want it.</a:t>
            </a:r>
            <a:endParaRPr lang="zh-CN" altLang="en-US" sz="1200" dirty="0">
              <a:solidFill>
                <a:schemeClr val="bg1">
                  <a:alpha val="67000"/>
                </a:schemeClr>
              </a:solidFill>
              <a:latin typeface="+mj-ea"/>
              <a:ea typeface="宋体" panose="02010600030101010101" pitchFamily="2" charset="-122"/>
            </a:endParaRPr>
          </a:p>
        </p:txBody>
      </p:sp>
      <p:cxnSp>
        <p:nvCxnSpPr>
          <p:cNvPr id="28" name="直接连接符 27"/>
          <p:cNvCxnSpPr/>
          <p:nvPr/>
        </p:nvCxnSpPr>
        <p:spPr>
          <a:xfrm>
            <a:off x="9241972" y="4344129"/>
            <a:ext cx="278229" cy="0"/>
          </a:xfrm>
          <a:prstGeom prst="line">
            <a:avLst/>
          </a:prstGeom>
          <a:ln w="19050" cap="rnd">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080157" y="1879645"/>
            <a:ext cx="2573370" cy="461665"/>
          </a:xfrm>
          <a:prstGeom prst="rect">
            <a:avLst/>
          </a:prstGeom>
          <a:noFill/>
        </p:spPr>
        <p:txBody>
          <a:bodyPr wrap="square" rtlCol="0">
            <a:spAutoFit/>
          </a:bodyPr>
          <a:lstStyle/>
          <a:p>
            <a:r>
              <a:rPr lang="en-US" altLang="zh-CN" sz="2400" dirty="0">
                <a:solidFill>
                  <a:schemeClr val="accent2"/>
                </a:solidFill>
              </a:rPr>
              <a:t>Photoshop Cs6</a:t>
            </a:r>
          </a:p>
        </p:txBody>
      </p:sp>
      <p:sp>
        <p:nvSpPr>
          <p:cNvPr id="32" name="矩形 31"/>
          <p:cNvSpPr/>
          <p:nvPr/>
        </p:nvSpPr>
        <p:spPr>
          <a:xfrm>
            <a:off x="1080157" y="2301814"/>
            <a:ext cx="5038926" cy="572464"/>
          </a:xfrm>
          <a:prstGeom prst="rect">
            <a:avLst/>
          </a:prstGeom>
          <a:noFill/>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30000"/>
              </a:lnSpc>
            </a:pPr>
            <a:r>
              <a:rPr lang="en-US" altLang="zh-CN" sz="1200" dirty="0">
                <a:solidFill>
                  <a:schemeClr val="tx1">
                    <a:lumMod val="75000"/>
                    <a:lumOff val="25000"/>
                  </a:schemeClr>
                </a:solidFill>
                <a:latin typeface="+mj-ea"/>
              </a:rPr>
              <a:t>Experience as your reference, your prudence as your brother will and hope as your an . Four short to words.</a:t>
            </a:r>
            <a:endParaRPr lang="zh-CN" altLang="en-US" sz="1200" dirty="0">
              <a:solidFill>
                <a:schemeClr val="tx1">
                  <a:lumMod val="75000"/>
                  <a:lumOff val="25000"/>
                </a:schemeClr>
              </a:solidFill>
              <a:latin typeface="+mj-ea"/>
            </a:endParaRPr>
          </a:p>
        </p:txBody>
      </p:sp>
      <p:sp>
        <p:nvSpPr>
          <p:cNvPr id="35" name="Freeform 7"/>
          <p:cNvSpPr>
            <a:spLocks/>
          </p:cNvSpPr>
          <p:nvPr/>
        </p:nvSpPr>
        <p:spPr bwMode="auto">
          <a:xfrm>
            <a:off x="1162529" y="4303729"/>
            <a:ext cx="632393" cy="724800"/>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2"/>
          </a:solidFill>
          <a:ln w="12700">
            <a:noFill/>
          </a:ln>
          <a:effectLst>
            <a:outerShdw blurRad="419100" dist="330200" dir="2700000" sx="90000" sy="90000" algn="tl" rotWithShape="0">
              <a:schemeClr val="bg1">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7"/>
          <p:cNvSpPr>
            <a:spLocks/>
          </p:cNvSpPr>
          <p:nvPr/>
        </p:nvSpPr>
        <p:spPr bwMode="auto">
          <a:xfrm>
            <a:off x="1162529" y="5421546"/>
            <a:ext cx="632393" cy="724800"/>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3"/>
          </a:solidFill>
          <a:ln w="12700">
            <a:noFill/>
          </a:ln>
          <a:effectLst>
            <a:outerShdw blurRad="419100" dist="330200" dir="2700000" sx="90000" sy="90000" algn="tl" rotWithShape="0">
              <a:schemeClr val="bg1">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Freeform 168"/>
          <p:cNvSpPr>
            <a:spLocks noEditPoints="1"/>
          </p:cNvSpPr>
          <p:nvPr/>
        </p:nvSpPr>
        <p:spPr bwMode="auto">
          <a:xfrm>
            <a:off x="1316026" y="5662800"/>
            <a:ext cx="325398" cy="242292"/>
          </a:xfrm>
          <a:custGeom>
            <a:avLst/>
            <a:gdLst>
              <a:gd name="T0" fmla="*/ 131 w 140"/>
              <a:gd name="T1" fmla="*/ 19 h 104"/>
              <a:gd name="T2" fmla="*/ 71 w 140"/>
              <a:gd name="T3" fmla="*/ 1 h 104"/>
              <a:gd name="T4" fmla="*/ 61 w 140"/>
              <a:gd name="T5" fmla="*/ 2 h 104"/>
              <a:gd name="T6" fmla="*/ 55 w 140"/>
              <a:gd name="T7" fmla="*/ 9 h 104"/>
              <a:gd name="T8" fmla="*/ 15 w 140"/>
              <a:gd name="T9" fmla="*/ 26 h 104"/>
              <a:gd name="T10" fmla="*/ 0 w 140"/>
              <a:gd name="T11" fmla="*/ 41 h 104"/>
              <a:gd name="T12" fmla="*/ 0 w 140"/>
              <a:gd name="T13" fmla="*/ 89 h 104"/>
              <a:gd name="T14" fmla="*/ 4 w 140"/>
              <a:gd name="T15" fmla="*/ 100 h 104"/>
              <a:gd name="T16" fmla="*/ 15 w 140"/>
              <a:gd name="T17" fmla="*/ 104 h 104"/>
              <a:gd name="T18" fmla="*/ 86 w 140"/>
              <a:gd name="T19" fmla="*/ 104 h 104"/>
              <a:gd name="T20" fmla="*/ 101 w 140"/>
              <a:gd name="T21" fmla="*/ 89 h 104"/>
              <a:gd name="T22" fmla="*/ 101 w 140"/>
              <a:gd name="T23" fmla="*/ 89 h 104"/>
              <a:gd name="T24" fmla="*/ 111 w 140"/>
              <a:gd name="T25" fmla="*/ 84 h 104"/>
              <a:gd name="T26" fmla="*/ 127 w 140"/>
              <a:gd name="T27" fmla="*/ 75 h 104"/>
              <a:gd name="T28" fmla="*/ 127 w 140"/>
              <a:gd name="T29" fmla="*/ 75 h 104"/>
              <a:gd name="T30" fmla="*/ 139 w 140"/>
              <a:gd name="T31" fmla="*/ 35 h 104"/>
              <a:gd name="T32" fmla="*/ 59 w 140"/>
              <a:gd name="T33" fmla="*/ 26 h 104"/>
              <a:gd name="T34" fmla="*/ 97 w 140"/>
              <a:gd name="T35" fmla="*/ 89 h 104"/>
              <a:gd name="T36" fmla="*/ 4 w 140"/>
              <a:gd name="T37" fmla="*/ 89 h 104"/>
              <a:gd name="T38" fmla="*/ 97 w 140"/>
              <a:gd name="T39" fmla="*/ 89 h 104"/>
              <a:gd name="T40" fmla="*/ 4 w 140"/>
              <a:gd name="T41" fmla="*/ 41 h 104"/>
              <a:gd name="T42" fmla="*/ 97 w 140"/>
              <a:gd name="T43" fmla="*/ 41 h 104"/>
              <a:gd name="T44" fmla="*/ 112 w 140"/>
              <a:gd name="T45" fmla="*/ 80 h 104"/>
              <a:gd name="T46" fmla="*/ 115 w 140"/>
              <a:gd name="T47" fmla="*/ 75 h 104"/>
              <a:gd name="T48" fmla="*/ 101 w 140"/>
              <a:gd name="T49" fmla="*/ 41 h 104"/>
              <a:gd name="T50" fmla="*/ 101 w 140"/>
              <a:gd name="T51" fmla="*/ 39 h 104"/>
              <a:gd name="T52" fmla="*/ 136 w 140"/>
              <a:gd name="T53" fmla="*/ 34 h 104"/>
              <a:gd name="T54" fmla="*/ 58 w 140"/>
              <a:gd name="T55" fmla="*/ 10 h 104"/>
              <a:gd name="T56" fmla="*/ 136 w 140"/>
              <a:gd name="T57" fmla="*/ 34 h 104"/>
              <a:gd name="T58" fmla="*/ 90 w 140"/>
              <a:gd name="T59" fmla="*/ 78 h 104"/>
              <a:gd name="T60" fmla="*/ 59 w 140"/>
              <a:gd name="T61" fmla="*/ 78 h 104"/>
              <a:gd name="T62" fmla="*/ 74 w 140"/>
              <a:gd name="T63" fmla="*/ 94 h 104"/>
              <a:gd name="T64" fmla="*/ 70 w 140"/>
              <a:gd name="T65" fmla="*/ 91 h 104"/>
              <a:gd name="T66" fmla="*/ 71 w 140"/>
              <a:gd name="T67" fmla="*/ 87 h 104"/>
              <a:gd name="T68" fmla="*/ 86 w 140"/>
              <a:gd name="T69" fmla="*/ 84 h 104"/>
              <a:gd name="T70" fmla="*/ 87 w 140"/>
              <a:gd name="T71" fmla="*/ 80 h 104"/>
              <a:gd name="T72" fmla="*/ 87 w 140"/>
              <a:gd name="T73" fmla="*/ 77 h 104"/>
              <a:gd name="T74" fmla="*/ 86 w 140"/>
              <a:gd name="T75" fmla="*/ 73 h 104"/>
              <a:gd name="T76" fmla="*/ 79 w 140"/>
              <a:gd name="T77" fmla="*/ 66 h 104"/>
              <a:gd name="T78" fmla="*/ 85 w 140"/>
              <a:gd name="T79" fmla="*/ 87 h 104"/>
              <a:gd name="T80" fmla="*/ 74 w 140"/>
              <a:gd name="T81" fmla="*/ 66 h 104"/>
              <a:gd name="T82" fmla="*/ 74 w 140"/>
              <a:gd name="T83" fmla="*/ 66 h 104"/>
              <a:gd name="T84" fmla="*/ 79 w 140"/>
              <a:gd name="T85" fmla="*/ 77 h 104"/>
              <a:gd name="T86" fmla="*/ 79 w 140"/>
              <a:gd name="T87" fmla="*/ 80 h 104"/>
              <a:gd name="T88" fmla="*/ 70 w 140"/>
              <a:gd name="T89" fmla="*/ 80 h 104"/>
              <a:gd name="T90" fmla="*/ 68 w 140"/>
              <a:gd name="T91" fmla="*/ 70 h 104"/>
              <a:gd name="T92" fmla="*/ 63 w 140"/>
              <a:gd name="T93" fmla="*/ 73 h 104"/>
              <a:gd name="T94" fmla="*/ 62 w 140"/>
              <a:gd name="T95" fmla="*/ 77 h 104"/>
              <a:gd name="T96" fmla="*/ 67 w 140"/>
              <a:gd name="T97" fmla="*/ 84 h 104"/>
              <a:gd name="T98" fmla="*/ 67 w 140"/>
              <a:gd name="T99" fmla="*/ 80 h 104"/>
              <a:gd name="T100" fmla="*/ 7 w 140"/>
              <a:gd name="T101" fmla="*/ 72 h 104"/>
              <a:gd name="T102" fmla="*/ 55 w 140"/>
              <a:gd name="T103"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04">
                <a:moveTo>
                  <a:pt x="138" y="25"/>
                </a:moveTo>
                <a:cubicBezTo>
                  <a:pt x="138" y="25"/>
                  <a:pt x="138" y="25"/>
                  <a:pt x="138" y="25"/>
                </a:cubicBezTo>
                <a:cubicBezTo>
                  <a:pt x="137" y="22"/>
                  <a:pt x="134" y="20"/>
                  <a:pt x="131" y="19"/>
                </a:cubicBezTo>
                <a:cubicBezTo>
                  <a:pt x="131" y="19"/>
                  <a:pt x="131" y="19"/>
                  <a:pt x="131" y="19"/>
                </a:cubicBezTo>
                <a:cubicBezTo>
                  <a:pt x="131" y="19"/>
                  <a:pt x="131" y="19"/>
                  <a:pt x="131" y="19"/>
                </a:cubicBezTo>
                <a:cubicBezTo>
                  <a:pt x="71" y="1"/>
                  <a:pt x="71" y="1"/>
                  <a:pt x="71" y="1"/>
                </a:cubicBezTo>
                <a:cubicBezTo>
                  <a:pt x="71" y="1"/>
                  <a:pt x="71" y="1"/>
                  <a:pt x="71" y="1"/>
                </a:cubicBezTo>
                <a:cubicBezTo>
                  <a:pt x="71" y="1"/>
                  <a:pt x="71" y="1"/>
                  <a:pt x="71" y="1"/>
                </a:cubicBezTo>
                <a:cubicBezTo>
                  <a:pt x="68" y="0"/>
                  <a:pt x="64" y="0"/>
                  <a:pt x="61" y="2"/>
                </a:cubicBezTo>
                <a:cubicBezTo>
                  <a:pt x="58" y="3"/>
                  <a:pt x="56" y="6"/>
                  <a:pt x="55" y="9"/>
                </a:cubicBezTo>
                <a:cubicBezTo>
                  <a:pt x="55" y="9"/>
                  <a:pt x="55" y="9"/>
                  <a:pt x="55" y="9"/>
                </a:cubicBezTo>
                <a:cubicBezTo>
                  <a:pt x="55" y="9"/>
                  <a:pt x="55" y="9"/>
                  <a:pt x="55" y="9"/>
                </a:cubicBezTo>
                <a:cubicBezTo>
                  <a:pt x="50" y="26"/>
                  <a:pt x="50" y="26"/>
                  <a:pt x="50" y="26"/>
                </a:cubicBezTo>
                <a:cubicBezTo>
                  <a:pt x="15" y="26"/>
                  <a:pt x="15" y="26"/>
                  <a:pt x="15" y="26"/>
                </a:cubicBezTo>
                <a:cubicBezTo>
                  <a:pt x="15" y="26"/>
                  <a:pt x="15" y="26"/>
                  <a:pt x="15" y="26"/>
                </a:cubicBezTo>
                <a:cubicBezTo>
                  <a:pt x="15" y="26"/>
                  <a:pt x="15" y="26"/>
                  <a:pt x="15" y="26"/>
                </a:cubicBezTo>
                <a:cubicBezTo>
                  <a:pt x="11" y="26"/>
                  <a:pt x="7" y="28"/>
                  <a:pt x="4" y="31"/>
                </a:cubicBezTo>
                <a:cubicBezTo>
                  <a:pt x="2" y="33"/>
                  <a:pt x="0" y="37"/>
                  <a:pt x="0" y="41"/>
                </a:cubicBezTo>
                <a:cubicBezTo>
                  <a:pt x="0" y="41"/>
                  <a:pt x="0" y="41"/>
                  <a:pt x="0" y="41"/>
                </a:cubicBezTo>
                <a:cubicBezTo>
                  <a:pt x="0" y="41"/>
                  <a:pt x="0" y="41"/>
                  <a:pt x="0" y="41"/>
                </a:cubicBezTo>
                <a:cubicBezTo>
                  <a:pt x="0" y="89"/>
                  <a:pt x="0" y="89"/>
                  <a:pt x="0" y="89"/>
                </a:cubicBezTo>
                <a:cubicBezTo>
                  <a:pt x="0" y="89"/>
                  <a:pt x="0" y="89"/>
                  <a:pt x="0" y="89"/>
                </a:cubicBezTo>
                <a:cubicBezTo>
                  <a:pt x="0" y="89"/>
                  <a:pt x="0" y="89"/>
                  <a:pt x="0" y="89"/>
                </a:cubicBezTo>
                <a:cubicBezTo>
                  <a:pt x="0" y="93"/>
                  <a:pt x="2" y="97"/>
                  <a:pt x="4" y="100"/>
                </a:cubicBezTo>
                <a:cubicBezTo>
                  <a:pt x="7" y="102"/>
                  <a:pt x="11" y="104"/>
                  <a:pt x="15" y="104"/>
                </a:cubicBezTo>
                <a:cubicBezTo>
                  <a:pt x="15" y="104"/>
                  <a:pt x="15" y="104"/>
                  <a:pt x="15" y="104"/>
                </a:cubicBezTo>
                <a:cubicBezTo>
                  <a:pt x="15" y="104"/>
                  <a:pt x="15" y="104"/>
                  <a:pt x="15" y="104"/>
                </a:cubicBezTo>
                <a:cubicBezTo>
                  <a:pt x="15" y="104"/>
                  <a:pt x="15" y="104"/>
                  <a:pt x="15" y="104"/>
                </a:cubicBezTo>
                <a:cubicBezTo>
                  <a:pt x="86" y="104"/>
                  <a:pt x="86" y="104"/>
                  <a:pt x="86" y="104"/>
                </a:cubicBezTo>
                <a:cubicBezTo>
                  <a:pt x="86" y="104"/>
                  <a:pt x="86" y="104"/>
                  <a:pt x="86" y="104"/>
                </a:cubicBezTo>
                <a:cubicBezTo>
                  <a:pt x="86" y="104"/>
                  <a:pt x="86" y="104"/>
                  <a:pt x="86" y="104"/>
                </a:cubicBezTo>
                <a:cubicBezTo>
                  <a:pt x="90" y="104"/>
                  <a:pt x="94" y="102"/>
                  <a:pt x="97" y="100"/>
                </a:cubicBezTo>
                <a:cubicBezTo>
                  <a:pt x="100" y="97"/>
                  <a:pt x="101" y="93"/>
                  <a:pt x="101" y="89"/>
                </a:cubicBezTo>
                <a:cubicBezTo>
                  <a:pt x="101" y="89"/>
                  <a:pt x="101" y="89"/>
                  <a:pt x="101" y="89"/>
                </a:cubicBezTo>
                <a:cubicBezTo>
                  <a:pt x="101" y="89"/>
                  <a:pt x="101" y="89"/>
                  <a:pt x="101" y="89"/>
                </a:cubicBezTo>
                <a:cubicBezTo>
                  <a:pt x="101" y="89"/>
                  <a:pt x="101" y="89"/>
                  <a:pt x="101" y="89"/>
                </a:cubicBezTo>
                <a:cubicBezTo>
                  <a:pt x="101" y="81"/>
                  <a:pt x="101" y="81"/>
                  <a:pt x="101" y="81"/>
                </a:cubicBezTo>
                <a:cubicBezTo>
                  <a:pt x="111" y="84"/>
                  <a:pt x="111" y="84"/>
                  <a:pt x="111" y="84"/>
                </a:cubicBezTo>
                <a:cubicBezTo>
                  <a:pt x="111" y="84"/>
                  <a:pt x="111" y="84"/>
                  <a:pt x="111" y="84"/>
                </a:cubicBezTo>
                <a:cubicBezTo>
                  <a:pt x="111" y="84"/>
                  <a:pt x="111" y="84"/>
                  <a:pt x="111" y="84"/>
                </a:cubicBezTo>
                <a:cubicBezTo>
                  <a:pt x="115" y="85"/>
                  <a:pt x="118" y="84"/>
                  <a:pt x="121" y="83"/>
                </a:cubicBezTo>
                <a:cubicBezTo>
                  <a:pt x="124" y="81"/>
                  <a:pt x="126" y="78"/>
                  <a:pt x="127" y="75"/>
                </a:cubicBezTo>
                <a:cubicBezTo>
                  <a:pt x="127" y="75"/>
                  <a:pt x="127" y="75"/>
                  <a:pt x="127" y="75"/>
                </a:cubicBezTo>
                <a:cubicBezTo>
                  <a:pt x="127" y="75"/>
                  <a:pt x="127" y="75"/>
                  <a:pt x="127" y="75"/>
                </a:cubicBezTo>
                <a:cubicBezTo>
                  <a:pt x="127" y="75"/>
                  <a:pt x="127" y="75"/>
                  <a:pt x="127" y="75"/>
                </a:cubicBezTo>
                <a:cubicBezTo>
                  <a:pt x="139" y="35"/>
                  <a:pt x="139" y="35"/>
                  <a:pt x="139" y="35"/>
                </a:cubicBezTo>
                <a:cubicBezTo>
                  <a:pt x="139" y="35"/>
                  <a:pt x="139" y="35"/>
                  <a:pt x="139" y="35"/>
                </a:cubicBezTo>
                <a:cubicBezTo>
                  <a:pt x="139" y="35"/>
                  <a:pt x="139" y="35"/>
                  <a:pt x="139" y="35"/>
                </a:cubicBezTo>
                <a:cubicBezTo>
                  <a:pt x="140" y="32"/>
                  <a:pt x="140" y="28"/>
                  <a:pt x="138" y="25"/>
                </a:cubicBezTo>
                <a:close/>
                <a:moveTo>
                  <a:pt x="54" y="25"/>
                </a:moveTo>
                <a:cubicBezTo>
                  <a:pt x="59" y="26"/>
                  <a:pt x="59" y="26"/>
                  <a:pt x="59" y="26"/>
                </a:cubicBezTo>
                <a:cubicBezTo>
                  <a:pt x="54" y="26"/>
                  <a:pt x="54" y="26"/>
                  <a:pt x="54" y="26"/>
                </a:cubicBezTo>
                <a:lnTo>
                  <a:pt x="54" y="25"/>
                </a:lnTo>
                <a:close/>
                <a:moveTo>
                  <a:pt x="97" y="89"/>
                </a:moveTo>
                <a:cubicBezTo>
                  <a:pt x="97" y="95"/>
                  <a:pt x="92" y="100"/>
                  <a:pt x="86" y="100"/>
                </a:cubicBezTo>
                <a:cubicBezTo>
                  <a:pt x="15" y="100"/>
                  <a:pt x="15" y="100"/>
                  <a:pt x="15" y="100"/>
                </a:cubicBezTo>
                <a:cubicBezTo>
                  <a:pt x="9" y="100"/>
                  <a:pt x="4" y="95"/>
                  <a:pt x="4" y="89"/>
                </a:cubicBezTo>
                <a:cubicBezTo>
                  <a:pt x="4" y="59"/>
                  <a:pt x="4" y="59"/>
                  <a:pt x="4" y="59"/>
                </a:cubicBezTo>
                <a:cubicBezTo>
                  <a:pt x="97" y="59"/>
                  <a:pt x="97" y="59"/>
                  <a:pt x="97" y="59"/>
                </a:cubicBezTo>
                <a:lnTo>
                  <a:pt x="97" y="89"/>
                </a:lnTo>
                <a:close/>
                <a:moveTo>
                  <a:pt x="97" y="47"/>
                </a:moveTo>
                <a:cubicBezTo>
                  <a:pt x="4" y="47"/>
                  <a:pt x="4" y="47"/>
                  <a:pt x="4" y="47"/>
                </a:cubicBezTo>
                <a:cubicBezTo>
                  <a:pt x="4" y="41"/>
                  <a:pt x="4" y="41"/>
                  <a:pt x="4" y="41"/>
                </a:cubicBezTo>
                <a:cubicBezTo>
                  <a:pt x="4" y="35"/>
                  <a:pt x="9" y="31"/>
                  <a:pt x="15" y="31"/>
                </a:cubicBezTo>
                <a:cubicBezTo>
                  <a:pt x="86" y="31"/>
                  <a:pt x="86" y="31"/>
                  <a:pt x="86" y="31"/>
                </a:cubicBezTo>
                <a:cubicBezTo>
                  <a:pt x="92" y="31"/>
                  <a:pt x="97" y="35"/>
                  <a:pt x="97" y="41"/>
                </a:cubicBezTo>
                <a:lnTo>
                  <a:pt x="97" y="47"/>
                </a:lnTo>
                <a:close/>
                <a:moveTo>
                  <a:pt x="124" y="74"/>
                </a:moveTo>
                <a:cubicBezTo>
                  <a:pt x="122" y="79"/>
                  <a:pt x="117" y="82"/>
                  <a:pt x="112" y="80"/>
                </a:cubicBezTo>
                <a:cubicBezTo>
                  <a:pt x="101" y="77"/>
                  <a:pt x="101" y="77"/>
                  <a:pt x="101" y="77"/>
                </a:cubicBezTo>
                <a:cubicBezTo>
                  <a:pt x="101" y="71"/>
                  <a:pt x="101" y="71"/>
                  <a:pt x="101" y="71"/>
                </a:cubicBezTo>
                <a:cubicBezTo>
                  <a:pt x="115" y="75"/>
                  <a:pt x="115" y="75"/>
                  <a:pt x="115" y="75"/>
                </a:cubicBezTo>
                <a:cubicBezTo>
                  <a:pt x="118" y="65"/>
                  <a:pt x="118" y="65"/>
                  <a:pt x="118" y="65"/>
                </a:cubicBezTo>
                <a:cubicBezTo>
                  <a:pt x="101" y="60"/>
                  <a:pt x="101" y="60"/>
                  <a:pt x="101" y="60"/>
                </a:cubicBezTo>
                <a:cubicBezTo>
                  <a:pt x="101" y="41"/>
                  <a:pt x="101" y="41"/>
                  <a:pt x="101" y="41"/>
                </a:cubicBezTo>
                <a:cubicBezTo>
                  <a:pt x="101" y="41"/>
                  <a:pt x="101" y="41"/>
                  <a:pt x="101" y="41"/>
                </a:cubicBezTo>
                <a:cubicBezTo>
                  <a:pt x="101" y="41"/>
                  <a:pt x="101" y="41"/>
                  <a:pt x="101" y="41"/>
                </a:cubicBezTo>
                <a:cubicBezTo>
                  <a:pt x="101" y="40"/>
                  <a:pt x="101" y="40"/>
                  <a:pt x="101" y="39"/>
                </a:cubicBezTo>
                <a:cubicBezTo>
                  <a:pt x="131" y="48"/>
                  <a:pt x="131" y="48"/>
                  <a:pt x="131" y="48"/>
                </a:cubicBezTo>
                <a:lnTo>
                  <a:pt x="124" y="74"/>
                </a:lnTo>
                <a:close/>
                <a:moveTo>
                  <a:pt x="136" y="34"/>
                </a:moveTo>
                <a:cubicBezTo>
                  <a:pt x="135" y="38"/>
                  <a:pt x="135" y="38"/>
                  <a:pt x="135" y="38"/>
                </a:cubicBezTo>
                <a:cubicBezTo>
                  <a:pt x="57" y="15"/>
                  <a:pt x="57" y="15"/>
                  <a:pt x="57" y="15"/>
                </a:cubicBezTo>
                <a:cubicBezTo>
                  <a:pt x="58" y="10"/>
                  <a:pt x="58" y="10"/>
                  <a:pt x="58" y="10"/>
                </a:cubicBezTo>
                <a:cubicBezTo>
                  <a:pt x="60" y="5"/>
                  <a:pt x="65" y="3"/>
                  <a:pt x="70" y="4"/>
                </a:cubicBezTo>
                <a:cubicBezTo>
                  <a:pt x="130" y="22"/>
                  <a:pt x="130" y="22"/>
                  <a:pt x="130" y="22"/>
                </a:cubicBezTo>
                <a:cubicBezTo>
                  <a:pt x="135" y="24"/>
                  <a:pt x="137" y="29"/>
                  <a:pt x="136" y="34"/>
                </a:cubicBezTo>
                <a:close/>
                <a:moveTo>
                  <a:pt x="74" y="94"/>
                </a:moveTo>
                <a:cubicBezTo>
                  <a:pt x="83" y="94"/>
                  <a:pt x="90" y="87"/>
                  <a:pt x="90" y="78"/>
                </a:cubicBezTo>
                <a:cubicBezTo>
                  <a:pt x="90" y="78"/>
                  <a:pt x="90" y="78"/>
                  <a:pt x="90" y="78"/>
                </a:cubicBezTo>
                <a:cubicBezTo>
                  <a:pt x="90" y="70"/>
                  <a:pt x="83" y="62"/>
                  <a:pt x="74" y="62"/>
                </a:cubicBezTo>
                <a:cubicBezTo>
                  <a:pt x="68" y="62"/>
                  <a:pt x="62" y="66"/>
                  <a:pt x="60" y="72"/>
                </a:cubicBezTo>
                <a:cubicBezTo>
                  <a:pt x="59" y="74"/>
                  <a:pt x="59" y="76"/>
                  <a:pt x="59" y="78"/>
                </a:cubicBezTo>
                <a:cubicBezTo>
                  <a:pt x="59" y="78"/>
                  <a:pt x="59" y="78"/>
                  <a:pt x="59" y="78"/>
                </a:cubicBezTo>
                <a:cubicBezTo>
                  <a:pt x="59" y="80"/>
                  <a:pt x="59" y="82"/>
                  <a:pt x="60" y="84"/>
                </a:cubicBezTo>
                <a:cubicBezTo>
                  <a:pt x="62" y="90"/>
                  <a:pt x="68" y="94"/>
                  <a:pt x="74" y="94"/>
                </a:cubicBezTo>
                <a:close/>
                <a:moveTo>
                  <a:pt x="64" y="87"/>
                </a:moveTo>
                <a:cubicBezTo>
                  <a:pt x="68" y="87"/>
                  <a:pt x="68" y="87"/>
                  <a:pt x="68" y="87"/>
                </a:cubicBezTo>
                <a:cubicBezTo>
                  <a:pt x="69" y="88"/>
                  <a:pt x="69" y="90"/>
                  <a:pt x="70" y="91"/>
                </a:cubicBezTo>
                <a:cubicBezTo>
                  <a:pt x="68" y="90"/>
                  <a:pt x="66" y="88"/>
                  <a:pt x="64" y="87"/>
                </a:cubicBezTo>
                <a:close/>
                <a:moveTo>
                  <a:pt x="74" y="91"/>
                </a:moveTo>
                <a:cubicBezTo>
                  <a:pt x="73" y="91"/>
                  <a:pt x="72" y="89"/>
                  <a:pt x="71" y="87"/>
                </a:cubicBezTo>
                <a:cubicBezTo>
                  <a:pt x="78" y="87"/>
                  <a:pt x="78" y="87"/>
                  <a:pt x="78" y="87"/>
                </a:cubicBezTo>
                <a:cubicBezTo>
                  <a:pt x="77" y="89"/>
                  <a:pt x="76" y="91"/>
                  <a:pt x="74" y="91"/>
                </a:cubicBezTo>
                <a:close/>
                <a:moveTo>
                  <a:pt x="86" y="84"/>
                </a:moveTo>
                <a:cubicBezTo>
                  <a:pt x="82" y="84"/>
                  <a:pt x="82" y="84"/>
                  <a:pt x="82" y="84"/>
                </a:cubicBezTo>
                <a:cubicBezTo>
                  <a:pt x="82" y="83"/>
                  <a:pt x="82" y="81"/>
                  <a:pt x="82" y="80"/>
                </a:cubicBezTo>
                <a:cubicBezTo>
                  <a:pt x="87" y="80"/>
                  <a:pt x="87" y="80"/>
                  <a:pt x="87" y="80"/>
                </a:cubicBezTo>
                <a:cubicBezTo>
                  <a:pt x="87" y="81"/>
                  <a:pt x="87" y="83"/>
                  <a:pt x="86" y="84"/>
                </a:cubicBezTo>
                <a:close/>
                <a:moveTo>
                  <a:pt x="86" y="73"/>
                </a:moveTo>
                <a:cubicBezTo>
                  <a:pt x="87" y="74"/>
                  <a:pt x="87" y="76"/>
                  <a:pt x="87" y="77"/>
                </a:cubicBezTo>
                <a:cubicBezTo>
                  <a:pt x="82" y="77"/>
                  <a:pt x="82" y="77"/>
                  <a:pt x="82" y="77"/>
                </a:cubicBezTo>
                <a:cubicBezTo>
                  <a:pt x="82" y="76"/>
                  <a:pt x="82" y="74"/>
                  <a:pt x="82" y="73"/>
                </a:cubicBezTo>
                <a:lnTo>
                  <a:pt x="86" y="73"/>
                </a:lnTo>
                <a:close/>
                <a:moveTo>
                  <a:pt x="85" y="70"/>
                </a:moveTo>
                <a:cubicBezTo>
                  <a:pt x="81" y="70"/>
                  <a:pt x="81" y="70"/>
                  <a:pt x="81" y="70"/>
                </a:cubicBezTo>
                <a:cubicBezTo>
                  <a:pt x="80" y="69"/>
                  <a:pt x="80" y="67"/>
                  <a:pt x="79" y="66"/>
                </a:cubicBezTo>
                <a:cubicBezTo>
                  <a:pt x="81" y="67"/>
                  <a:pt x="83" y="68"/>
                  <a:pt x="85" y="70"/>
                </a:cubicBezTo>
                <a:close/>
                <a:moveTo>
                  <a:pt x="81" y="87"/>
                </a:moveTo>
                <a:cubicBezTo>
                  <a:pt x="85" y="87"/>
                  <a:pt x="85" y="87"/>
                  <a:pt x="85" y="87"/>
                </a:cubicBezTo>
                <a:cubicBezTo>
                  <a:pt x="83" y="88"/>
                  <a:pt x="81" y="90"/>
                  <a:pt x="79" y="91"/>
                </a:cubicBezTo>
                <a:cubicBezTo>
                  <a:pt x="80" y="90"/>
                  <a:pt x="80" y="88"/>
                  <a:pt x="81" y="87"/>
                </a:cubicBezTo>
                <a:close/>
                <a:moveTo>
                  <a:pt x="74" y="66"/>
                </a:moveTo>
                <a:cubicBezTo>
                  <a:pt x="76" y="66"/>
                  <a:pt x="77" y="67"/>
                  <a:pt x="78" y="70"/>
                </a:cubicBezTo>
                <a:cubicBezTo>
                  <a:pt x="71" y="70"/>
                  <a:pt x="71" y="70"/>
                  <a:pt x="71" y="70"/>
                </a:cubicBezTo>
                <a:cubicBezTo>
                  <a:pt x="72" y="67"/>
                  <a:pt x="73" y="66"/>
                  <a:pt x="74" y="66"/>
                </a:cubicBezTo>
                <a:close/>
                <a:moveTo>
                  <a:pt x="70" y="73"/>
                </a:moveTo>
                <a:cubicBezTo>
                  <a:pt x="79" y="73"/>
                  <a:pt x="79" y="73"/>
                  <a:pt x="79" y="73"/>
                </a:cubicBezTo>
                <a:cubicBezTo>
                  <a:pt x="79" y="74"/>
                  <a:pt x="79" y="76"/>
                  <a:pt x="79" y="77"/>
                </a:cubicBezTo>
                <a:cubicBezTo>
                  <a:pt x="70" y="77"/>
                  <a:pt x="70" y="77"/>
                  <a:pt x="70" y="77"/>
                </a:cubicBezTo>
                <a:cubicBezTo>
                  <a:pt x="70" y="76"/>
                  <a:pt x="70" y="74"/>
                  <a:pt x="70" y="73"/>
                </a:cubicBezTo>
                <a:close/>
                <a:moveTo>
                  <a:pt x="79" y="80"/>
                </a:moveTo>
                <a:cubicBezTo>
                  <a:pt x="79" y="81"/>
                  <a:pt x="79" y="83"/>
                  <a:pt x="79" y="84"/>
                </a:cubicBezTo>
                <a:cubicBezTo>
                  <a:pt x="70" y="84"/>
                  <a:pt x="70" y="84"/>
                  <a:pt x="70" y="84"/>
                </a:cubicBezTo>
                <a:cubicBezTo>
                  <a:pt x="70" y="83"/>
                  <a:pt x="70" y="81"/>
                  <a:pt x="70" y="80"/>
                </a:cubicBezTo>
                <a:lnTo>
                  <a:pt x="79" y="80"/>
                </a:lnTo>
                <a:close/>
                <a:moveTo>
                  <a:pt x="70" y="66"/>
                </a:moveTo>
                <a:cubicBezTo>
                  <a:pt x="69" y="67"/>
                  <a:pt x="69" y="69"/>
                  <a:pt x="68" y="70"/>
                </a:cubicBezTo>
                <a:cubicBezTo>
                  <a:pt x="64" y="70"/>
                  <a:pt x="64" y="70"/>
                  <a:pt x="64" y="70"/>
                </a:cubicBezTo>
                <a:cubicBezTo>
                  <a:pt x="66" y="68"/>
                  <a:pt x="68" y="67"/>
                  <a:pt x="70" y="66"/>
                </a:cubicBezTo>
                <a:close/>
                <a:moveTo>
                  <a:pt x="63" y="73"/>
                </a:moveTo>
                <a:cubicBezTo>
                  <a:pt x="67" y="73"/>
                  <a:pt x="67" y="73"/>
                  <a:pt x="67" y="73"/>
                </a:cubicBezTo>
                <a:cubicBezTo>
                  <a:pt x="67" y="74"/>
                  <a:pt x="67" y="76"/>
                  <a:pt x="67" y="77"/>
                </a:cubicBezTo>
                <a:cubicBezTo>
                  <a:pt x="62" y="77"/>
                  <a:pt x="62" y="77"/>
                  <a:pt x="62" y="77"/>
                </a:cubicBezTo>
                <a:cubicBezTo>
                  <a:pt x="62" y="76"/>
                  <a:pt x="62" y="74"/>
                  <a:pt x="63" y="73"/>
                </a:cubicBezTo>
                <a:close/>
                <a:moveTo>
                  <a:pt x="67" y="80"/>
                </a:moveTo>
                <a:cubicBezTo>
                  <a:pt x="67" y="81"/>
                  <a:pt x="67" y="83"/>
                  <a:pt x="67" y="84"/>
                </a:cubicBezTo>
                <a:cubicBezTo>
                  <a:pt x="63" y="84"/>
                  <a:pt x="63" y="84"/>
                  <a:pt x="63" y="84"/>
                </a:cubicBezTo>
                <a:cubicBezTo>
                  <a:pt x="62" y="83"/>
                  <a:pt x="62" y="81"/>
                  <a:pt x="62" y="80"/>
                </a:cubicBezTo>
                <a:lnTo>
                  <a:pt x="67" y="80"/>
                </a:lnTo>
                <a:close/>
                <a:moveTo>
                  <a:pt x="56" y="84"/>
                </a:moveTo>
                <a:cubicBezTo>
                  <a:pt x="7" y="84"/>
                  <a:pt x="7" y="84"/>
                  <a:pt x="7" y="84"/>
                </a:cubicBezTo>
                <a:cubicBezTo>
                  <a:pt x="7" y="72"/>
                  <a:pt x="7" y="72"/>
                  <a:pt x="7" y="72"/>
                </a:cubicBezTo>
                <a:cubicBezTo>
                  <a:pt x="56" y="72"/>
                  <a:pt x="56" y="72"/>
                  <a:pt x="56" y="72"/>
                </a:cubicBezTo>
                <a:cubicBezTo>
                  <a:pt x="55" y="74"/>
                  <a:pt x="55" y="76"/>
                  <a:pt x="55" y="78"/>
                </a:cubicBezTo>
                <a:cubicBezTo>
                  <a:pt x="55" y="78"/>
                  <a:pt x="55" y="78"/>
                  <a:pt x="55" y="78"/>
                </a:cubicBezTo>
                <a:cubicBezTo>
                  <a:pt x="55" y="80"/>
                  <a:pt x="55" y="82"/>
                  <a:pt x="56"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15"/>
          <p:cNvSpPr>
            <a:spLocks noEditPoints="1"/>
          </p:cNvSpPr>
          <p:nvPr/>
        </p:nvSpPr>
        <p:spPr bwMode="auto">
          <a:xfrm>
            <a:off x="1336510" y="4502845"/>
            <a:ext cx="284430" cy="326568"/>
          </a:xfrm>
          <a:custGeom>
            <a:avLst/>
            <a:gdLst>
              <a:gd name="T0" fmla="*/ 61 w 122"/>
              <a:gd name="T1" fmla="*/ 55 h 140"/>
              <a:gd name="T2" fmla="*/ 61 w 122"/>
              <a:gd name="T3" fmla="*/ 69 h 140"/>
              <a:gd name="T4" fmla="*/ 12 w 122"/>
              <a:gd name="T5" fmla="*/ 69 h 140"/>
              <a:gd name="T6" fmla="*/ 10 w 122"/>
              <a:gd name="T7" fmla="*/ 55 h 140"/>
              <a:gd name="T8" fmla="*/ 10 w 122"/>
              <a:gd name="T9" fmla="*/ 34 h 140"/>
              <a:gd name="T10" fmla="*/ 61 w 122"/>
              <a:gd name="T11" fmla="*/ 10 h 140"/>
              <a:gd name="T12" fmla="*/ 61 w 122"/>
              <a:gd name="T13" fmla="*/ 55 h 140"/>
              <a:gd name="T14" fmla="*/ 61 w 122"/>
              <a:gd name="T15" fmla="*/ 129 h 140"/>
              <a:gd name="T16" fmla="*/ 109 w 122"/>
              <a:gd name="T17" fmla="*/ 69 h 140"/>
              <a:gd name="T18" fmla="*/ 61 w 122"/>
              <a:gd name="T19" fmla="*/ 69 h 140"/>
              <a:gd name="T20" fmla="*/ 61 w 122"/>
              <a:gd name="T21" fmla="*/ 129 h 140"/>
              <a:gd name="T22" fmla="*/ 122 w 122"/>
              <a:gd name="T23" fmla="*/ 28 h 140"/>
              <a:gd name="T24" fmla="*/ 122 w 122"/>
              <a:gd name="T25" fmla="*/ 34 h 140"/>
              <a:gd name="T26" fmla="*/ 122 w 122"/>
              <a:gd name="T27" fmla="*/ 55 h 140"/>
              <a:gd name="T28" fmla="*/ 119 w 122"/>
              <a:gd name="T29" fmla="*/ 71 h 140"/>
              <a:gd name="T30" fmla="*/ 64 w 122"/>
              <a:gd name="T31" fmla="*/ 139 h 140"/>
              <a:gd name="T32" fmla="*/ 62 w 122"/>
              <a:gd name="T33" fmla="*/ 140 h 140"/>
              <a:gd name="T34" fmla="*/ 61 w 122"/>
              <a:gd name="T35" fmla="*/ 140 h 140"/>
              <a:gd name="T36" fmla="*/ 60 w 122"/>
              <a:gd name="T37" fmla="*/ 140 h 140"/>
              <a:gd name="T38" fmla="*/ 57 w 122"/>
              <a:gd name="T39" fmla="*/ 139 h 140"/>
              <a:gd name="T40" fmla="*/ 2 w 122"/>
              <a:gd name="T41" fmla="*/ 71 h 140"/>
              <a:gd name="T42" fmla="*/ 0 w 122"/>
              <a:gd name="T43" fmla="*/ 55 h 140"/>
              <a:gd name="T44" fmla="*/ 0 w 122"/>
              <a:gd name="T45" fmla="*/ 34 h 140"/>
              <a:gd name="T46" fmla="*/ 0 w 122"/>
              <a:gd name="T47" fmla="*/ 28 h 140"/>
              <a:gd name="T48" fmla="*/ 1 w 122"/>
              <a:gd name="T49" fmla="*/ 26 h 140"/>
              <a:gd name="T50" fmla="*/ 7 w 122"/>
              <a:gd name="T51" fmla="*/ 25 h 140"/>
              <a:gd name="T52" fmla="*/ 35 w 122"/>
              <a:gd name="T53" fmla="*/ 11 h 140"/>
              <a:gd name="T54" fmla="*/ 61 w 122"/>
              <a:gd name="T55" fmla="*/ 0 h 140"/>
              <a:gd name="T56" fmla="*/ 86 w 122"/>
              <a:gd name="T57" fmla="*/ 11 h 140"/>
              <a:gd name="T58" fmla="*/ 114 w 122"/>
              <a:gd name="T59" fmla="*/ 25 h 140"/>
              <a:gd name="T60" fmla="*/ 120 w 122"/>
              <a:gd name="T61" fmla="*/ 26 h 140"/>
              <a:gd name="T62" fmla="*/ 122 w 122"/>
              <a:gd name="T63" fmla="*/ 28 h 140"/>
              <a:gd name="T64" fmla="*/ 117 w 122"/>
              <a:gd name="T65" fmla="*/ 30 h 140"/>
              <a:gd name="T66" fmla="*/ 113 w 122"/>
              <a:gd name="T67" fmla="*/ 29 h 140"/>
              <a:gd name="T68" fmla="*/ 84 w 122"/>
              <a:gd name="T69" fmla="*/ 14 h 140"/>
              <a:gd name="T70" fmla="*/ 61 w 122"/>
              <a:gd name="T71" fmla="*/ 4 h 140"/>
              <a:gd name="T72" fmla="*/ 38 w 122"/>
              <a:gd name="T73" fmla="*/ 14 h 140"/>
              <a:gd name="T74" fmla="*/ 8 w 122"/>
              <a:gd name="T75" fmla="*/ 29 h 140"/>
              <a:gd name="T76" fmla="*/ 4 w 122"/>
              <a:gd name="T77" fmla="*/ 30 h 140"/>
              <a:gd name="T78" fmla="*/ 4 w 122"/>
              <a:gd name="T79" fmla="*/ 34 h 140"/>
              <a:gd name="T80" fmla="*/ 4 w 122"/>
              <a:gd name="T81" fmla="*/ 55 h 140"/>
              <a:gd name="T82" fmla="*/ 7 w 122"/>
              <a:gd name="T83" fmla="*/ 70 h 140"/>
              <a:gd name="T84" fmla="*/ 59 w 122"/>
              <a:gd name="T85" fmla="*/ 135 h 140"/>
              <a:gd name="T86" fmla="*/ 61 w 122"/>
              <a:gd name="T87" fmla="*/ 135 h 140"/>
              <a:gd name="T88" fmla="*/ 63 w 122"/>
              <a:gd name="T89" fmla="*/ 135 h 140"/>
              <a:gd name="T90" fmla="*/ 115 w 122"/>
              <a:gd name="T91" fmla="*/ 70 h 140"/>
              <a:gd name="T92" fmla="*/ 117 w 122"/>
              <a:gd name="T93" fmla="*/ 55 h 140"/>
              <a:gd name="T94" fmla="*/ 117 w 122"/>
              <a:gd name="T95" fmla="*/ 34 h 140"/>
              <a:gd name="T96" fmla="*/ 117 w 122"/>
              <a:gd name="T97"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 h="140">
                <a:moveTo>
                  <a:pt x="61" y="55"/>
                </a:moveTo>
                <a:cubicBezTo>
                  <a:pt x="61" y="69"/>
                  <a:pt x="61" y="69"/>
                  <a:pt x="61" y="69"/>
                </a:cubicBezTo>
                <a:cubicBezTo>
                  <a:pt x="12" y="69"/>
                  <a:pt x="12" y="69"/>
                  <a:pt x="12" y="69"/>
                </a:cubicBezTo>
                <a:cubicBezTo>
                  <a:pt x="11" y="65"/>
                  <a:pt x="11" y="60"/>
                  <a:pt x="10" y="55"/>
                </a:cubicBezTo>
                <a:cubicBezTo>
                  <a:pt x="10" y="52"/>
                  <a:pt x="10" y="37"/>
                  <a:pt x="10" y="34"/>
                </a:cubicBezTo>
                <a:cubicBezTo>
                  <a:pt x="35" y="27"/>
                  <a:pt x="48" y="10"/>
                  <a:pt x="61" y="10"/>
                </a:cubicBezTo>
                <a:lnTo>
                  <a:pt x="61" y="55"/>
                </a:lnTo>
                <a:close/>
                <a:moveTo>
                  <a:pt x="61" y="129"/>
                </a:moveTo>
                <a:cubicBezTo>
                  <a:pt x="61" y="129"/>
                  <a:pt x="99" y="115"/>
                  <a:pt x="109" y="69"/>
                </a:cubicBezTo>
                <a:cubicBezTo>
                  <a:pt x="61" y="69"/>
                  <a:pt x="61" y="69"/>
                  <a:pt x="61" y="69"/>
                </a:cubicBezTo>
                <a:lnTo>
                  <a:pt x="61" y="129"/>
                </a:lnTo>
                <a:close/>
                <a:moveTo>
                  <a:pt x="122" y="28"/>
                </a:moveTo>
                <a:cubicBezTo>
                  <a:pt x="122" y="34"/>
                  <a:pt x="122" y="34"/>
                  <a:pt x="122" y="34"/>
                </a:cubicBezTo>
                <a:cubicBezTo>
                  <a:pt x="122" y="36"/>
                  <a:pt x="122" y="52"/>
                  <a:pt x="122" y="55"/>
                </a:cubicBezTo>
                <a:cubicBezTo>
                  <a:pt x="121" y="61"/>
                  <a:pt x="120" y="66"/>
                  <a:pt x="119" y="71"/>
                </a:cubicBezTo>
                <a:cubicBezTo>
                  <a:pt x="108" y="122"/>
                  <a:pt x="66" y="138"/>
                  <a:pt x="64" y="139"/>
                </a:cubicBezTo>
                <a:cubicBezTo>
                  <a:pt x="62" y="140"/>
                  <a:pt x="62" y="140"/>
                  <a:pt x="62" y="140"/>
                </a:cubicBezTo>
                <a:cubicBezTo>
                  <a:pt x="61" y="140"/>
                  <a:pt x="61" y="140"/>
                  <a:pt x="61" y="140"/>
                </a:cubicBezTo>
                <a:cubicBezTo>
                  <a:pt x="61" y="140"/>
                  <a:pt x="60" y="140"/>
                  <a:pt x="60" y="140"/>
                </a:cubicBezTo>
                <a:cubicBezTo>
                  <a:pt x="57" y="139"/>
                  <a:pt x="57" y="139"/>
                  <a:pt x="57" y="139"/>
                </a:cubicBezTo>
                <a:cubicBezTo>
                  <a:pt x="55" y="138"/>
                  <a:pt x="13" y="122"/>
                  <a:pt x="2" y="71"/>
                </a:cubicBezTo>
                <a:cubicBezTo>
                  <a:pt x="1" y="66"/>
                  <a:pt x="0" y="61"/>
                  <a:pt x="0" y="55"/>
                </a:cubicBezTo>
                <a:cubicBezTo>
                  <a:pt x="0" y="52"/>
                  <a:pt x="0" y="36"/>
                  <a:pt x="0" y="34"/>
                </a:cubicBezTo>
                <a:cubicBezTo>
                  <a:pt x="0" y="28"/>
                  <a:pt x="0" y="28"/>
                  <a:pt x="0" y="28"/>
                </a:cubicBezTo>
                <a:cubicBezTo>
                  <a:pt x="0" y="27"/>
                  <a:pt x="0" y="27"/>
                  <a:pt x="1" y="26"/>
                </a:cubicBezTo>
                <a:cubicBezTo>
                  <a:pt x="7" y="25"/>
                  <a:pt x="7" y="25"/>
                  <a:pt x="7" y="25"/>
                </a:cubicBezTo>
                <a:cubicBezTo>
                  <a:pt x="19" y="21"/>
                  <a:pt x="28" y="16"/>
                  <a:pt x="35" y="11"/>
                </a:cubicBezTo>
                <a:cubicBezTo>
                  <a:pt x="44" y="5"/>
                  <a:pt x="52" y="0"/>
                  <a:pt x="61" y="0"/>
                </a:cubicBezTo>
                <a:cubicBezTo>
                  <a:pt x="70" y="0"/>
                  <a:pt x="77" y="5"/>
                  <a:pt x="86" y="11"/>
                </a:cubicBezTo>
                <a:cubicBezTo>
                  <a:pt x="94" y="16"/>
                  <a:pt x="103" y="21"/>
                  <a:pt x="114" y="25"/>
                </a:cubicBezTo>
                <a:cubicBezTo>
                  <a:pt x="120" y="26"/>
                  <a:pt x="120" y="26"/>
                  <a:pt x="120" y="26"/>
                </a:cubicBezTo>
                <a:cubicBezTo>
                  <a:pt x="121" y="27"/>
                  <a:pt x="122" y="27"/>
                  <a:pt x="122" y="28"/>
                </a:cubicBezTo>
                <a:close/>
                <a:moveTo>
                  <a:pt x="117" y="30"/>
                </a:moveTo>
                <a:cubicBezTo>
                  <a:pt x="113" y="29"/>
                  <a:pt x="113" y="29"/>
                  <a:pt x="113" y="29"/>
                </a:cubicBezTo>
                <a:cubicBezTo>
                  <a:pt x="101" y="25"/>
                  <a:pt x="92" y="19"/>
                  <a:pt x="84" y="14"/>
                </a:cubicBezTo>
                <a:cubicBezTo>
                  <a:pt x="76" y="9"/>
                  <a:pt x="69" y="4"/>
                  <a:pt x="61" y="4"/>
                </a:cubicBezTo>
                <a:cubicBezTo>
                  <a:pt x="53" y="4"/>
                  <a:pt x="46" y="9"/>
                  <a:pt x="38" y="14"/>
                </a:cubicBezTo>
                <a:cubicBezTo>
                  <a:pt x="30" y="19"/>
                  <a:pt x="21" y="25"/>
                  <a:pt x="8" y="29"/>
                </a:cubicBezTo>
                <a:cubicBezTo>
                  <a:pt x="4" y="30"/>
                  <a:pt x="4" y="30"/>
                  <a:pt x="4" y="30"/>
                </a:cubicBezTo>
                <a:cubicBezTo>
                  <a:pt x="4" y="34"/>
                  <a:pt x="4" y="34"/>
                  <a:pt x="4" y="34"/>
                </a:cubicBezTo>
                <a:cubicBezTo>
                  <a:pt x="4" y="37"/>
                  <a:pt x="4" y="52"/>
                  <a:pt x="4" y="55"/>
                </a:cubicBezTo>
                <a:cubicBezTo>
                  <a:pt x="5" y="60"/>
                  <a:pt x="6" y="65"/>
                  <a:pt x="7" y="70"/>
                </a:cubicBezTo>
                <a:cubicBezTo>
                  <a:pt x="17" y="118"/>
                  <a:pt x="57" y="134"/>
                  <a:pt x="59" y="135"/>
                </a:cubicBezTo>
                <a:cubicBezTo>
                  <a:pt x="61" y="135"/>
                  <a:pt x="61" y="135"/>
                  <a:pt x="61" y="135"/>
                </a:cubicBezTo>
                <a:cubicBezTo>
                  <a:pt x="63" y="135"/>
                  <a:pt x="63" y="135"/>
                  <a:pt x="63" y="135"/>
                </a:cubicBezTo>
                <a:cubicBezTo>
                  <a:pt x="65" y="134"/>
                  <a:pt x="105" y="118"/>
                  <a:pt x="115" y="70"/>
                </a:cubicBezTo>
                <a:cubicBezTo>
                  <a:pt x="116" y="65"/>
                  <a:pt x="117" y="60"/>
                  <a:pt x="117" y="55"/>
                </a:cubicBezTo>
                <a:cubicBezTo>
                  <a:pt x="117" y="52"/>
                  <a:pt x="117" y="37"/>
                  <a:pt x="117" y="34"/>
                </a:cubicBezTo>
                <a:lnTo>
                  <a:pt x="117"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矩形 39"/>
          <p:cNvSpPr/>
          <p:nvPr/>
        </p:nvSpPr>
        <p:spPr>
          <a:xfrm>
            <a:off x="2338962" y="3410310"/>
            <a:ext cx="3371641"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41" name="矩形 40"/>
          <p:cNvSpPr/>
          <p:nvPr/>
        </p:nvSpPr>
        <p:spPr>
          <a:xfrm>
            <a:off x="2338962" y="3086164"/>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1"/>
                </a:solidFill>
                <a:latin typeface="+mn-lt"/>
                <a:ea typeface="+mj-ea"/>
              </a:rPr>
              <a:t>Windows 10</a:t>
            </a:r>
          </a:p>
        </p:txBody>
      </p:sp>
      <p:sp>
        <p:nvSpPr>
          <p:cNvPr id="45" name="矩形 44"/>
          <p:cNvSpPr/>
          <p:nvPr/>
        </p:nvSpPr>
        <p:spPr>
          <a:xfrm>
            <a:off x="2338962" y="4528127"/>
            <a:ext cx="3371641"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46" name="矩形 45"/>
          <p:cNvSpPr/>
          <p:nvPr/>
        </p:nvSpPr>
        <p:spPr>
          <a:xfrm>
            <a:off x="2338962" y="4203981"/>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2"/>
                </a:solidFill>
                <a:latin typeface="+mn-lt"/>
                <a:ea typeface="+mj-ea"/>
              </a:rPr>
              <a:t>Adobe illustrator</a:t>
            </a:r>
          </a:p>
        </p:txBody>
      </p:sp>
      <p:sp>
        <p:nvSpPr>
          <p:cNvPr id="48" name="矩形 47"/>
          <p:cNvSpPr/>
          <p:nvPr/>
        </p:nvSpPr>
        <p:spPr>
          <a:xfrm>
            <a:off x="2338962" y="5645944"/>
            <a:ext cx="3371641"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49" name="矩形 48"/>
          <p:cNvSpPr/>
          <p:nvPr/>
        </p:nvSpPr>
        <p:spPr>
          <a:xfrm>
            <a:off x="2338962" y="5321798"/>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3"/>
                </a:solidFill>
                <a:latin typeface="+mn-lt"/>
                <a:ea typeface="+mj-ea"/>
              </a:rPr>
              <a:t>Power point 2013</a:t>
            </a:r>
          </a:p>
        </p:txBody>
      </p:sp>
      <p:sp>
        <p:nvSpPr>
          <p:cNvPr id="50" name="KSO_Shape"/>
          <p:cNvSpPr/>
          <p:nvPr/>
        </p:nvSpPr>
        <p:spPr>
          <a:xfrm rot="5400000">
            <a:off x="2026715" y="3466239"/>
            <a:ext cx="190498" cy="164146"/>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KSO_Shape"/>
          <p:cNvSpPr/>
          <p:nvPr/>
        </p:nvSpPr>
        <p:spPr>
          <a:xfrm rot="5400000">
            <a:off x="2026715" y="4584056"/>
            <a:ext cx="190498" cy="164146"/>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chemeClr val="accent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KSO_Shape"/>
          <p:cNvSpPr/>
          <p:nvPr/>
        </p:nvSpPr>
        <p:spPr>
          <a:xfrm rot="5400000">
            <a:off x="2026715" y="5701873"/>
            <a:ext cx="190498" cy="164146"/>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chemeClr val="accent3">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椭圆 41"/>
          <p:cNvSpPr/>
          <p:nvPr/>
        </p:nvSpPr>
        <p:spPr>
          <a:xfrm>
            <a:off x="489170" y="793429"/>
            <a:ext cx="423089" cy="42308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10821" y="123336"/>
            <a:ext cx="241860" cy="241860"/>
          </a:xfrm>
          <a:prstGeom prst="ellipse">
            <a:avLst/>
          </a:prstGeom>
          <a:solidFill>
            <a:srgbClr val="FDFFFE"/>
          </a:solidFill>
          <a:ln w="9525">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08063" y="134811"/>
            <a:ext cx="1112933" cy="1112930"/>
          </a:xfrm>
          <a:prstGeom prst="ellipse">
            <a:avLst/>
          </a:prstGeom>
          <a:solidFill>
            <a:schemeClr val="bg1"/>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804696" y="1100128"/>
            <a:ext cx="186049" cy="186048"/>
          </a:xfrm>
          <a:prstGeom prst="ellipse">
            <a:avLst/>
          </a:prstGeom>
          <a:solidFill>
            <a:srgbClr val="FDFFFE"/>
          </a:solidFill>
          <a:ln w="635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254001" y="472618"/>
            <a:ext cx="5213154"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54" name="圆角矩形 53"/>
          <p:cNvSpPr/>
          <p:nvPr/>
        </p:nvSpPr>
        <p:spPr>
          <a:xfrm rot="20167890">
            <a:off x="5128817" y="419608"/>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7"/>
          <p:cNvSpPr>
            <a:spLocks/>
          </p:cNvSpPr>
          <p:nvPr/>
        </p:nvSpPr>
        <p:spPr bwMode="auto">
          <a:xfrm>
            <a:off x="1162529" y="3185912"/>
            <a:ext cx="632393" cy="724800"/>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2700">
            <a:noFill/>
          </a:ln>
          <a:effectLst>
            <a:outerShdw blurRad="419100" dist="330200" dir="2700000" sx="90000" sy="90000" algn="tl" rotWithShape="0">
              <a:schemeClr val="bg1">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164"/>
          <p:cNvSpPr>
            <a:spLocks noEditPoints="1"/>
          </p:cNvSpPr>
          <p:nvPr/>
        </p:nvSpPr>
        <p:spPr bwMode="auto">
          <a:xfrm>
            <a:off x="1316026" y="3399074"/>
            <a:ext cx="325398" cy="298476"/>
          </a:xfrm>
          <a:custGeom>
            <a:avLst/>
            <a:gdLst>
              <a:gd name="T0" fmla="*/ 126 w 140"/>
              <a:gd name="T1" fmla="*/ 71 h 128"/>
              <a:gd name="T2" fmla="*/ 92 w 140"/>
              <a:gd name="T3" fmla="*/ 24 h 128"/>
              <a:gd name="T4" fmla="*/ 72 w 140"/>
              <a:gd name="T5" fmla="*/ 25 h 128"/>
              <a:gd name="T6" fmla="*/ 71 w 140"/>
              <a:gd name="T7" fmla="*/ 20 h 128"/>
              <a:gd name="T8" fmla="*/ 72 w 140"/>
              <a:gd name="T9" fmla="*/ 21 h 128"/>
              <a:gd name="T10" fmla="*/ 92 w 140"/>
              <a:gd name="T11" fmla="*/ 20 h 128"/>
              <a:gd name="T12" fmla="*/ 92 w 140"/>
              <a:gd name="T13" fmla="*/ 16 h 128"/>
              <a:gd name="T14" fmla="*/ 79 w 140"/>
              <a:gd name="T15" fmla="*/ 15 h 128"/>
              <a:gd name="T16" fmla="*/ 71 w 140"/>
              <a:gd name="T17" fmla="*/ 16 h 128"/>
              <a:gd name="T18" fmla="*/ 69 w 140"/>
              <a:gd name="T19" fmla="*/ 19 h 128"/>
              <a:gd name="T20" fmla="*/ 68 w 140"/>
              <a:gd name="T21" fmla="*/ 15 h 128"/>
              <a:gd name="T22" fmla="*/ 49 w 140"/>
              <a:gd name="T23" fmla="*/ 15 h 128"/>
              <a:gd name="T24" fmla="*/ 48 w 140"/>
              <a:gd name="T25" fmla="*/ 17 h 128"/>
              <a:gd name="T26" fmla="*/ 49 w 140"/>
              <a:gd name="T27" fmla="*/ 21 h 128"/>
              <a:gd name="T28" fmla="*/ 69 w 140"/>
              <a:gd name="T29" fmla="*/ 20 h 128"/>
              <a:gd name="T30" fmla="*/ 69 w 140"/>
              <a:gd name="T31" fmla="*/ 24 h 128"/>
              <a:gd name="T32" fmla="*/ 49 w 140"/>
              <a:gd name="T33" fmla="*/ 25 h 128"/>
              <a:gd name="T34" fmla="*/ 48 w 140"/>
              <a:gd name="T35" fmla="*/ 21 h 128"/>
              <a:gd name="T36" fmla="*/ 25 w 140"/>
              <a:gd name="T37" fmla="*/ 21 h 128"/>
              <a:gd name="T38" fmla="*/ 9 w 140"/>
              <a:gd name="T39" fmla="*/ 57 h 128"/>
              <a:gd name="T40" fmla="*/ 0 w 140"/>
              <a:gd name="T41" fmla="*/ 61 h 128"/>
              <a:gd name="T42" fmla="*/ 6 w 140"/>
              <a:gd name="T43" fmla="*/ 85 h 128"/>
              <a:gd name="T44" fmla="*/ 29 w 140"/>
              <a:gd name="T45" fmla="*/ 113 h 128"/>
              <a:gd name="T46" fmla="*/ 37 w 140"/>
              <a:gd name="T47" fmla="*/ 128 h 128"/>
              <a:gd name="T48" fmla="*/ 66 w 140"/>
              <a:gd name="T49" fmla="*/ 125 h 128"/>
              <a:gd name="T50" fmla="*/ 96 w 140"/>
              <a:gd name="T51" fmla="*/ 128 h 128"/>
              <a:gd name="T52" fmla="*/ 104 w 140"/>
              <a:gd name="T53" fmla="*/ 113 h 128"/>
              <a:gd name="T54" fmla="*/ 140 w 140"/>
              <a:gd name="T55" fmla="*/ 77 h 128"/>
              <a:gd name="T56" fmla="*/ 29 w 140"/>
              <a:gd name="T57" fmla="*/ 62 h 128"/>
              <a:gd name="T58" fmla="*/ 29 w 140"/>
              <a:gd name="T59" fmla="*/ 50 h 128"/>
              <a:gd name="T60" fmla="*/ 29 w 140"/>
              <a:gd name="T61" fmla="*/ 62 h 128"/>
              <a:gd name="T62" fmla="*/ 48 w 140"/>
              <a:gd name="T63" fmla="*/ 9 h 128"/>
              <a:gd name="T64" fmla="*/ 68 w 140"/>
              <a:gd name="T65" fmla="*/ 8 h 128"/>
              <a:gd name="T66" fmla="*/ 69 w 140"/>
              <a:gd name="T67" fmla="*/ 12 h 128"/>
              <a:gd name="T68" fmla="*/ 49 w 140"/>
              <a:gd name="T69" fmla="*/ 13 h 128"/>
              <a:gd name="T70" fmla="*/ 48 w 140"/>
              <a:gd name="T71" fmla="*/ 5 h 128"/>
              <a:gd name="T72" fmla="*/ 49 w 140"/>
              <a:gd name="T73" fmla="*/ 0 h 128"/>
              <a:gd name="T74" fmla="*/ 69 w 140"/>
              <a:gd name="T75" fmla="*/ 1 h 128"/>
              <a:gd name="T76" fmla="*/ 68 w 140"/>
              <a:gd name="T77" fmla="*/ 6 h 128"/>
              <a:gd name="T78" fmla="*/ 48 w 140"/>
              <a:gd name="T79" fmla="*/ 5 h 128"/>
              <a:gd name="T80" fmla="*/ 71 w 140"/>
              <a:gd name="T81" fmla="*/ 9 h 128"/>
              <a:gd name="T82" fmla="*/ 91 w 140"/>
              <a:gd name="T83" fmla="*/ 8 h 128"/>
              <a:gd name="T84" fmla="*/ 92 w 140"/>
              <a:gd name="T85" fmla="*/ 12 h 128"/>
              <a:gd name="T86" fmla="*/ 72 w 140"/>
              <a:gd name="T87"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0" h="128">
                <a:moveTo>
                  <a:pt x="125" y="82"/>
                </a:moveTo>
                <a:cubicBezTo>
                  <a:pt x="125" y="79"/>
                  <a:pt x="126" y="75"/>
                  <a:pt x="126" y="71"/>
                </a:cubicBezTo>
                <a:cubicBezTo>
                  <a:pt x="126" y="50"/>
                  <a:pt x="112" y="32"/>
                  <a:pt x="92" y="23"/>
                </a:cubicBezTo>
                <a:cubicBezTo>
                  <a:pt x="92" y="24"/>
                  <a:pt x="92" y="24"/>
                  <a:pt x="92" y="24"/>
                </a:cubicBezTo>
                <a:cubicBezTo>
                  <a:pt x="92" y="24"/>
                  <a:pt x="92" y="25"/>
                  <a:pt x="91" y="25"/>
                </a:cubicBezTo>
                <a:cubicBezTo>
                  <a:pt x="72" y="25"/>
                  <a:pt x="72" y="25"/>
                  <a:pt x="72" y="25"/>
                </a:cubicBezTo>
                <a:cubicBezTo>
                  <a:pt x="71" y="25"/>
                  <a:pt x="71" y="24"/>
                  <a:pt x="71" y="24"/>
                </a:cubicBezTo>
                <a:cubicBezTo>
                  <a:pt x="71" y="20"/>
                  <a:pt x="71" y="20"/>
                  <a:pt x="71" y="20"/>
                </a:cubicBezTo>
                <a:cubicBezTo>
                  <a:pt x="71" y="20"/>
                  <a:pt x="71" y="20"/>
                  <a:pt x="71" y="20"/>
                </a:cubicBezTo>
                <a:cubicBezTo>
                  <a:pt x="71" y="20"/>
                  <a:pt x="71" y="21"/>
                  <a:pt x="72" y="21"/>
                </a:cubicBezTo>
                <a:cubicBezTo>
                  <a:pt x="91" y="21"/>
                  <a:pt x="91" y="21"/>
                  <a:pt x="91" y="21"/>
                </a:cubicBezTo>
                <a:cubicBezTo>
                  <a:pt x="92" y="21"/>
                  <a:pt x="92" y="20"/>
                  <a:pt x="92" y="20"/>
                </a:cubicBezTo>
                <a:cubicBezTo>
                  <a:pt x="92" y="19"/>
                  <a:pt x="92" y="19"/>
                  <a:pt x="92" y="19"/>
                </a:cubicBezTo>
                <a:cubicBezTo>
                  <a:pt x="92" y="16"/>
                  <a:pt x="92" y="16"/>
                  <a:pt x="92" y="16"/>
                </a:cubicBezTo>
                <a:cubicBezTo>
                  <a:pt x="92" y="16"/>
                  <a:pt x="92" y="15"/>
                  <a:pt x="91" y="15"/>
                </a:cubicBezTo>
                <a:cubicBezTo>
                  <a:pt x="79" y="15"/>
                  <a:pt x="79" y="15"/>
                  <a:pt x="79" y="15"/>
                </a:cubicBezTo>
                <a:cubicBezTo>
                  <a:pt x="72" y="15"/>
                  <a:pt x="72" y="15"/>
                  <a:pt x="72" y="15"/>
                </a:cubicBezTo>
                <a:cubicBezTo>
                  <a:pt x="71" y="15"/>
                  <a:pt x="71" y="16"/>
                  <a:pt x="71" y="16"/>
                </a:cubicBezTo>
                <a:cubicBezTo>
                  <a:pt x="71" y="19"/>
                  <a:pt x="71" y="19"/>
                  <a:pt x="71" y="19"/>
                </a:cubicBezTo>
                <a:cubicBezTo>
                  <a:pt x="69" y="19"/>
                  <a:pt x="69" y="19"/>
                  <a:pt x="69" y="19"/>
                </a:cubicBezTo>
                <a:cubicBezTo>
                  <a:pt x="69" y="16"/>
                  <a:pt x="69" y="16"/>
                  <a:pt x="69" y="16"/>
                </a:cubicBezTo>
                <a:cubicBezTo>
                  <a:pt x="69" y="16"/>
                  <a:pt x="69" y="15"/>
                  <a:pt x="68" y="15"/>
                </a:cubicBezTo>
                <a:cubicBezTo>
                  <a:pt x="54" y="15"/>
                  <a:pt x="54" y="15"/>
                  <a:pt x="54" y="15"/>
                </a:cubicBezTo>
                <a:cubicBezTo>
                  <a:pt x="49" y="15"/>
                  <a:pt x="49" y="15"/>
                  <a:pt x="49" y="15"/>
                </a:cubicBezTo>
                <a:cubicBezTo>
                  <a:pt x="48" y="15"/>
                  <a:pt x="48" y="16"/>
                  <a:pt x="48" y="16"/>
                </a:cubicBezTo>
                <a:cubicBezTo>
                  <a:pt x="48" y="17"/>
                  <a:pt x="48" y="17"/>
                  <a:pt x="48" y="17"/>
                </a:cubicBezTo>
                <a:cubicBezTo>
                  <a:pt x="48" y="20"/>
                  <a:pt x="48" y="20"/>
                  <a:pt x="48" y="20"/>
                </a:cubicBezTo>
                <a:cubicBezTo>
                  <a:pt x="48" y="20"/>
                  <a:pt x="48" y="21"/>
                  <a:pt x="49" y="21"/>
                </a:cubicBezTo>
                <a:cubicBezTo>
                  <a:pt x="68" y="21"/>
                  <a:pt x="68" y="21"/>
                  <a:pt x="68" y="21"/>
                </a:cubicBezTo>
                <a:cubicBezTo>
                  <a:pt x="69" y="21"/>
                  <a:pt x="69" y="20"/>
                  <a:pt x="69" y="20"/>
                </a:cubicBezTo>
                <a:cubicBezTo>
                  <a:pt x="69" y="20"/>
                  <a:pt x="69" y="20"/>
                  <a:pt x="69" y="20"/>
                </a:cubicBezTo>
                <a:cubicBezTo>
                  <a:pt x="69" y="24"/>
                  <a:pt x="69" y="24"/>
                  <a:pt x="69" y="24"/>
                </a:cubicBezTo>
                <a:cubicBezTo>
                  <a:pt x="69" y="24"/>
                  <a:pt x="69" y="25"/>
                  <a:pt x="68" y="25"/>
                </a:cubicBezTo>
                <a:cubicBezTo>
                  <a:pt x="49" y="25"/>
                  <a:pt x="49" y="25"/>
                  <a:pt x="49" y="25"/>
                </a:cubicBezTo>
                <a:cubicBezTo>
                  <a:pt x="48" y="25"/>
                  <a:pt x="48" y="24"/>
                  <a:pt x="48" y="24"/>
                </a:cubicBezTo>
                <a:cubicBezTo>
                  <a:pt x="48" y="21"/>
                  <a:pt x="48" y="21"/>
                  <a:pt x="48" y="21"/>
                </a:cubicBezTo>
                <a:cubicBezTo>
                  <a:pt x="45" y="22"/>
                  <a:pt x="42" y="22"/>
                  <a:pt x="40" y="24"/>
                </a:cubicBezTo>
                <a:cubicBezTo>
                  <a:pt x="32" y="14"/>
                  <a:pt x="23" y="15"/>
                  <a:pt x="25" y="21"/>
                </a:cubicBezTo>
                <a:cubicBezTo>
                  <a:pt x="26" y="25"/>
                  <a:pt x="26" y="30"/>
                  <a:pt x="25" y="33"/>
                </a:cubicBezTo>
                <a:cubicBezTo>
                  <a:pt x="18" y="40"/>
                  <a:pt x="12" y="48"/>
                  <a:pt x="9" y="57"/>
                </a:cubicBezTo>
                <a:cubicBezTo>
                  <a:pt x="8" y="56"/>
                  <a:pt x="7" y="56"/>
                  <a:pt x="6" y="56"/>
                </a:cubicBezTo>
                <a:cubicBezTo>
                  <a:pt x="3" y="56"/>
                  <a:pt x="0" y="58"/>
                  <a:pt x="0" y="61"/>
                </a:cubicBezTo>
                <a:cubicBezTo>
                  <a:pt x="0" y="80"/>
                  <a:pt x="0" y="80"/>
                  <a:pt x="0" y="80"/>
                </a:cubicBezTo>
                <a:cubicBezTo>
                  <a:pt x="0" y="83"/>
                  <a:pt x="3" y="85"/>
                  <a:pt x="6" y="85"/>
                </a:cubicBezTo>
                <a:cubicBezTo>
                  <a:pt x="7" y="85"/>
                  <a:pt x="8" y="85"/>
                  <a:pt x="9" y="85"/>
                </a:cubicBezTo>
                <a:cubicBezTo>
                  <a:pt x="12" y="96"/>
                  <a:pt x="19" y="106"/>
                  <a:pt x="29" y="113"/>
                </a:cubicBezTo>
                <a:cubicBezTo>
                  <a:pt x="29" y="120"/>
                  <a:pt x="29" y="120"/>
                  <a:pt x="29" y="120"/>
                </a:cubicBezTo>
                <a:cubicBezTo>
                  <a:pt x="29" y="124"/>
                  <a:pt x="33" y="128"/>
                  <a:pt x="37" y="128"/>
                </a:cubicBezTo>
                <a:cubicBezTo>
                  <a:pt x="41" y="128"/>
                  <a:pt x="45" y="125"/>
                  <a:pt x="45" y="122"/>
                </a:cubicBezTo>
                <a:cubicBezTo>
                  <a:pt x="52" y="124"/>
                  <a:pt x="59" y="125"/>
                  <a:pt x="66" y="125"/>
                </a:cubicBezTo>
                <a:cubicBezTo>
                  <a:pt x="74" y="125"/>
                  <a:pt x="81" y="124"/>
                  <a:pt x="88" y="122"/>
                </a:cubicBezTo>
                <a:cubicBezTo>
                  <a:pt x="88" y="125"/>
                  <a:pt x="92" y="128"/>
                  <a:pt x="96" y="128"/>
                </a:cubicBezTo>
                <a:cubicBezTo>
                  <a:pt x="100" y="128"/>
                  <a:pt x="104" y="124"/>
                  <a:pt x="104" y="120"/>
                </a:cubicBezTo>
                <a:cubicBezTo>
                  <a:pt x="104" y="113"/>
                  <a:pt x="104" y="113"/>
                  <a:pt x="104" y="113"/>
                </a:cubicBezTo>
                <a:cubicBezTo>
                  <a:pt x="112" y="107"/>
                  <a:pt x="119" y="99"/>
                  <a:pt x="122" y="90"/>
                </a:cubicBezTo>
                <a:cubicBezTo>
                  <a:pt x="128" y="90"/>
                  <a:pt x="138" y="88"/>
                  <a:pt x="140" y="77"/>
                </a:cubicBezTo>
                <a:cubicBezTo>
                  <a:pt x="140" y="77"/>
                  <a:pt x="132" y="85"/>
                  <a:pt x="125" y="82"/>
                </a:cubicBezTo>
                <a:close/>
                <a:moveTo>
                  <a:pt x="29" y="62"/>
                </a:moveTo>
                <a:cubicBezTo>
                  <a:pt x="26" y="62"/>
                  <a:pt x="24" y="59"/>
                  <a:pt x="24" y="56"/>
                </a:cubicBezTo>
                <a:cubicBezTo>
                  <a:pt x="24" y="52"/>
                  <a:pt x="26" y="50"/>
                  <a:pt x="29" y="50"/>
                </a:cubicBezTo>
                <a:cubicBezTo>
                  <a:pt x="31" y="50"/>
                  <a:pt x="33" y="52"/>
                  <a:pt x="33" y="56"/>
                </a:cubicBezTo>
                <a:cubicBezTo>
                  <a:pt x="33" y="59"/>
                  <a:pt x="31" y="62"/>
                  <a:pt x="29" y="62"/>
                </a:cubicBezTo>
                <a:close/>
                <a:moveTo>
                  <a:pt x="48" y="12"/>
                </a:moveTo>
                <a:cubicBezTo>
                  <a:pt x="48" y="9"/>
                  <a:pt x="48" y="9"/>
                  <a:pt x="48" y="9"/>
                </a:cubicBezTo>
                <a:cubicBezTo>
                  <a:pt x="48" y="8"/>
                  <a:pt x="48" y="8"/>
                  <a:pt x="49" y="8"/>
                </a:cubicBezTo>
                <a:cubicBezTo>
                  <a:pt x="68" y="8"/>
                  <a:pt x="68" y="8"/>
                  <a:pt x="68" y="8"/>
                </a:cubicBezTo>
                <a:cubicBezTo>
                  <a:pt x="69" y="8"/>
                  <a:pt x="69" y="8"/>
                  <a:pt x="69" y="9"/>
                </a:cubicBezTo>
                <a:cubicBezTo>
                  <a:pt x="69" y="12"/>
                  <a:pt x="69" y="12"/>
                  <a:pt x="69" y="12"/>
                </a:cubicBezTo>
                <a:cubicBezTo>
                  <a:pt x="69" y="13"/>
                  <a:pt x="69" y="13"/>
                  <a:pt x="68" y="13"/>
                </a:cubicBezTo>
                <a:cubicBezTo>
                  <a:pt x="49" y="13"/>
                  <a:pt x="49" y="13"/>
                  <a:pt x="49" y="13"/>
                </a:cubicBezTo>
                <a:cubicBezTo>
                  <a:pt x="48" y="13"/>
                  <a:pt x="48" y="13"/>
                  <a:pt x="48" y="12"/>
                </a:cubicBezTo>
                <a:close/>
                <a:moveTo>
                  <a:pt x="48" y="5"/>
                </a:moveTo>
                <a:cubicBezTo>
                  <a:pt x="48" y="1"/>
                  <a:pt x="48" y="1"/>
                  <a:pt x="48" y="1"/>
                </a:cubicBezTo>
                <a:cubicBezTo>
                  <a:pt x="48" y="1"/>
                  <a:pt x="48" y="0"/>
                  <a:pt x="49" y="0"/>
                </a:cubicBezTo>
                <a:cubicBezTo>
                  <a:pt x="68" y="0"/>
                  <a:pt x="68" y="0"/>
                  <a:pt x="68" y="0"/>
                </a:cubicBezTo>
                <a:cubicBezTo>
                  <a:pt x="69" y="0"/>
                  <a:pt x="69" y="1"/>
                  <a:pt x="69" y="1"/>
                </a:cubicBezTo>
                <a:cubicBezTo>
                  <a:pt x="69" y="5"/>
                  <a:pt x="69" y="5"/>
                  <a:pt x="69" y="5"/>
                </a:cubicBezTo>
                <a:cubicBezTo>
                  <a:pt x="69" y="5"/>
                  <a:pt x="69" y="6"/>
                  <a:pt x="68" y="6"/>
                </a:cubicBezTo>
                <a:cubicBezTo>
                  <a:pt x="49" y="6"/>
                  <a:pt x="49" y="6"/>
                  <a:pt x="49" y="6"/>
                </a:cubicBezTo>
                <a:cubicBezTo>
                  <a:pt x="48" y="6"/>
                  <a:pt x="48" y="5"/>
                  <a:pt x="48" y="5"/>
                </a:cubicBezTo>
                <a:close/>
                <a:moveTo>
                  <a:pt x="71" y="12"/>
                </a:moveTo>
                <a:cubicBezTo>
                  <a:pt x="71" y="9"/>
                  <a:pt x="71" y="9"/>
                  <a:pt x="71" y="9"/>
                </a:cubicBezTo>
                <a:cubicBezTo>
                  <a:pt x="71" y="8"/>
                  <a:pt x="71" y="8"/>
                  <a:pt x="72" y="8"/>
                </a:cubicBezTo>
                <a:cubicBezTo>
                  <a:pt x="91" y="8"/>
                  <a:pt x="91" y="8"/>
                  <a:pt x="91" y="8"/>
                </a:cubicBezTo>
                <a:cubicBezTo>
                  <a:pt x="92" y="8"/>
                  <a:pt x="92" y="8"/>
                  <a:pt x="92" y="9"/>
                </a:cubicBezTo>
                <a:cubicBezTo>
                  <a:pt x="92" y="12"/>
                  <a:pt x="92" y="12"/>
                  <a:pt x="92" y="12"/>
                </a:cubicBezTo>
                <a:cubicBezTo>
                  <a:pt x="92" y="13"/>
                  <a:pt x="92" y="13"/>
                  <a:pt x="91" y="13"/>
                </a:cubicBezTo>
                <a:cubicBezTo>
                  <a:pt x="72" y="13"/>
                  <a:pt x="72" y="13"/>
                  <a:pt x="72" y="13"/>
                </a:cubicBezTo>
                <a:cubicBezTo>
                  <a:pt x="71" y="13"/>
                  <a:pt x="71" y="13"/>
                  <a:pt x="7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50788309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path" presetSubtype="0" decel="30000" fill="hold" nodeType="withEffect">
                                  <p:stCondLst>
                                    <p:cond delay="0"/>
                                  </p:stCondLst>
                                  <p:childTnLst>
                                    <p:animMotion origin="layout" path="M 3.125E-6 -0.03981 L 3.125E-6 0.14815 " pathEditMode="relative" rAng="0" ptsTypes="AA">
                                      <p:cBhvr>
                                        <p:cTn id="9" dur="750" spd="-100000" fill="hold"/>
                                        <p:tgtEl>
                                          <p:spTgt spid="18"/>
                                        </p:tgtEl>
                                        <p:attrNameLst>
                                          <p:attrName>ppt_x</p:attrName>
                                          <p:attrName>ppt_y</p:attrName>
                                        </p:attrNameLst>
                                      </p:cBhvr>
                                      <p:rCtr x="0" y="9398"/>
                                    </p:animMotion>
                                  </p:childTnLst>
                                </p:cTn>
                              </p:par>
                              <p:par>
                                <p:cTn id="10" presetID="42" presetClass="path" presetSubtype="0" accel="30000" decel="30000" fill="hold" nodeType="withEffect">
                                  <p:stCondLst>
                                    <p:cond delay="750"/>
                                  </p:stCondLst>
                                  <p:childTnLst>
                                    <p:animMotion origin="layout" path="M 3.125E-6 -0.03981 L 3.125E-6 -3.7037E-6 " pathEditMode="relative" rAng="0" ptsTypes="AA">
                                      <p:cBhvr>
                                        <p:cTn id="11" dur="750" fill="hold"/>
                                        <p:tgtEl>
                                          <p:spTgt spid="18"/>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64" presetClass="path" presetSubtype="0" decel="30000" fill="hold" grpId="1" nodeType="withEffect">
                                  <p:stCondLst>
                                    <p:cond delay="0"/>
                                  </p:stCondLst>
                                  <p:childTnLst>
                                    <p:animMotion origin="layout" path="M -4.58333E-6 0.03889 L -4.58333E-6 -0.14814 " pathEditMode="relative" rAng="0" ptsTypes="AA">
                                      <p:cBhvr>
                                        <p:cTn id="16" dur="750" spd="-100000" fill="hold"/>
                                        <p:tgtEl>
                                          <p:spTgt spid="12"/>
                                        </p:tgtEl>
                                        <p:attrNameLst>
                                          <p:attrName>ppt_x</p:attrName>
                                          <p:attrName>ppt_y</p:attrName>
                                        </p:attrNameLst>
                                      </p:cBhvr>
                                      <p:rCtr x="0" y="-9352"/>
                                    </p:animMotion>
                                  </p:childTnLst>
                                </p:cTn>
                              </p:par>
                              <p:par>
                                <p:cTn id="17" presetID="64" presetClass="path" presetSubtype="0" accel="30000" decel="30000" fill="hold" grpId="2" nodeType="withEffect">
                                  <p:stCondLst>
                                    <p:cond delay="750"/>
                                  </p:stCondLst>
                                  <p:childTnLst>
                                    <p:animMotion origin="layout" path="M -4.58333E-6 0.03843 L -4.58333E-6 -3.7037E-6 " pathEditMode="relative" rAng="0" ptsTypes="AA">
                                      <p:cBhvr>
                                        <p:cTn id="18" dur="750" fill="hold"/>
                                        <p:tgtEl>
                                          <p:spTgt spid="12"/>
                                        </p:tgtEl>
                                        <p:attrNameLst>
                                          <p:attrName>ppt_x</p:attrName>
                                          <p:attrName>ppt_y</p:attrName>
                                        </p:attrNameLst>
                                      </p:cBhvr>
                                      <p:rCtr x="0" y="-1921"/>
                                    </p:animMotion>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childTnLst>
                                </p:cTn>
                              </p:par>
                              <p:par>
                                <p:cTn id="22" presetID="63" presetClass="path" presetSubtype="0" decel="50000" fill="hold" grpId="1" nodeType="withEffect">
                                  <p:stCondLst>
                                    <p:cond delay="0"/>
                                  </p:stCondLst>
                                  <p:childTnLst>
                                    <p:animMotion origin="layout" path="M -0.01562 -3.7037E-6 L 0.11081 -3.7037E-6 " pathEditMode="relative" rAng="0" ptsTypes="AA">
                                      <p:cBhvr>
                                        <p:cTn id="23" dur="750" spd="-100000" fill="hold"/>
                                        <p:tgtEl>
                                          <p:spTgt spid="13"/>
                                        </p:tgtEl>
                                        <p:attrNameLst>
                                          <p:attrName>ppt_x</p:attrName>
                                          <p:attrName>ppt_y</p:attrName>
                                        </p:attrNameLst>
                                      </p:cBhvr>
                                      <p:rCtr x="6315" y="0"/>
                                    </p:animMotion>
                                  </p:childTnLst>
                                </p:cTn>
                              </p:par>
                              <p:par>
                                <p:cTn id="24" presetID="35" presetClass="path" presetSubtype="0" accel="50000" decel="50000" fill="hold" grpId="2" nodeType="withEffect">
                                  <p:stCondLst>
                                    <p:cond delay="750"/>
                                  </p:stCondLst>
                                  <p:childTnLst>
                                    <p:animMotion origin="layout" path="M -0.01562 -3.7037E-6 L -2.29167E-6 -3.7037E-6 " pathEditMode="relative" rAng="0" ptsTypes="AA">
                                      <p:cBhvr>
                                        <p:cTn id="25" dur="750" fill="hold"/>
                                        <p:tgtEl>
                                          <p:spTgt spid="13"/>
                                        </p:tgtEl>
                                        <p:attrNameLst>
                                          <p:attrName>ppt_x</p:attrName>
                                          <p:attrName>ppt_y</p:attrName>
                                        </p:attrNameLst>
                                      </p:cBhvr>
                                      <p:rCtr x="781" y="0"/>
                                    </p:animMotion>
                                  </p:childTnLst>
                                </p:cTn>
                              </p:par>
                              <p:par>
                                <p:cTn id="26" presetID="31" presetClass="entr" presetSubtype="0" fill="hold" nodeType="withEffect">
                                  <p:stCondLst>
                                    <p:cond delay="1250"/>
                                  </p:stCondLst>
                                  <p:childTnLst>
                                    <p:set>
                                      <p:cBhvr>
                                        <p:cTn id="27" dur="1" fill="hold">
                                          <p:stCondLst>
                                            <p:cond delay="0"/>
                                          </p:stCondLst>
                                        </p:cTn>
                                        <p:tgtEl>
                                          <p:spTgt spid="20"/>
                                        </p:tgtEl>
                                        <p:attrNameLst>
                                          <p:attrName>style.visibility</p:attrName>
                                        </p:attrNameLst>
                                      </p:cBhvr>
                                      <p:to>
                                        <p:strVal val="visible"/>
                                      </p:to>
                                    </p:set>
                                    <p:anim calcmode="lin" valueType="num">
                                      <p:cBhvr>
                                        <p:cTn id="28" dur="750" fill="hold"/>
                                        <p:tgtEl>
                                          <p:spTgt spid="20"/>
                                        </p:tgtEl>
                                        <p:attrNameLst>
                                          <p:attrName>ppt_w</p:attrName>
                                        </p:attrNameLst>
                                      </p:cBhvr>
                                      <p:tavLst>
                                        <p:tav tm="0">
                                          <p:val>
                                            <p:fltVal val="0"/>
                                          </p:val>
                                        </p:tav>
                                        <p:tav tm="100000">
                                          <p:val>
                                            <p:strVal val="#ppt_w"/>
                                          </p:val>
                                        </p:tav>
                                      </p:tavLst>
                                    </p:anim>
                                    <p:anim calcmode="lin" valueType="num">
                                      <p:cBhvr>
                                        <p:cTn id="29" dur="750" fill="hold"/>
                                        <p:tgtEl>
                                          <p:spTgt spid="20"/>
                                        </p:tgtEl>
                                        <p:attrNameLst>
                                          <p:attrName>ppt_h</p:attrName>
                                        </p:attrNameLst>
                                      </p:cBhvr>
                                      <p:tavLst>
                                        <p:tav tm="0">
                                          <p:val>
                                            <p:fltVal val="0"/>
                                          </p:val>
                                        </p:tav>
                                        <p:tav tm="100000">
                                          <p:val>
                                            <p:strVal val="#ppt_h"/>
                                          </p:val>
                                        </p:tav>
                                      </p:tavLst>
                                    </p:anim>
                                    <p:anim calcmode="lin" valueType="num">
                                      <p:cBhvr>
                                        <p:cTn id="30" dur="750" fill="hold"/>
                                        <p:tgtEl>
                                          <p:spTgt spid="20"/>
                                        </p:tgtEl>
                                        <p:attrNameLst>
                                          <p:attrName>style.rotation</p:attrName>
                                        </p:attrNameLst>
                                      </p:cBhvr>
                                      <p:tavLst>
                                        <p:tav tm="0">
                                          <p:val>
                                            <p:fltVal val="90"/>
                                          </p:val>
                                        </p:tav>
                                        <p:tav tm="100000">
                                          <p:val>
                                            <p:fltVal val="0"/>
                                          </p:val>
                                        </p:tav>
                                      </p:tavLst>
                                    </p:anim>
                                    <p:animEffect transition="in" filter="fade">
                                      <p:cBhvr>
                                        <p:cTn id="31" dur="750"/>
                                        <p:tgtEl>
                                          <p:spTgt spid="20"/>
                                        </p:tgtEl>
                                      </p:cBhvr>
                                    </p:animEffect>
                                  </p:childTnLst>
                                </p:cTn>
                              </p:par>
                              <p:par>
                                <p:cTn id="32" presetID="22" presetClass="entr" presetSubtype="8" fill="hold" grpId="0" nodeType="withEffect">
                                  <p:stCondLst>
                                    <p:cond delay="125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750"/>
                                        <p:tgtEl>
                                          <p:spTgt spid="25"/>
                                        </p:tgtEl>
                                      </p:cBhvr>
                                    </p:animEffect>
                                  </p:childTnLst>
                                </p:cTn>
                              </p:par>
                              <p:par>
                                <p:cTn id="35" presetID="22" presetClass="entr" presetSubtype="8" fill="hold" nodeType="withEffect">
                                  <p:stCondLst>
                                    <p:cond delay="125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750"/>
                                        <p:tgtEl>
                                          <p:spTgt spid="28"/>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750"/>
                                        <p:tgtEl>
                                          <p:spTgt spid="24"/>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750"/>
                                        <p:tgtEl>
                                          <p:spTgt spid="26"/>
                                        </p:tgtEl>
                                      </p:cBhvr>
                                    </p:animEffect>
                                  </p:childTnLst>
                                </p:cTn>
                              </p:par>
                              <p:par>
                                <p:cTn id="44" presetID="22" presetClass="entr" presetSubtype="8" fill="hold" grpId="0" nodeType="withEffect">
                                  <p:stCondLst>
                                    <p:cond delay="175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750"/>
                                        <p:tgtEl>
                                          <p:spTgt spid="31"/>
                                        </p:tgtEl>
                                      </p:cBhvr>
                                    </p:animEffect>
                                  </p:childTnLst>
                                </p:cTn>
                              </p:par>
                              <p:par>
                                <p:cTn id="47" presetID="10" presetClass="entr" presetSubtype="0" fill="hold" grpId="0" nodeType="withEffect">
                                  <p:stCondLst>
                                    <p:cond delay="175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750"/>
                                        <p:tgtEl>
                                          <p:spTgt spid="32"/>
                                        </p:tgtEl>
                                      </p:cBhvr>
                                    </p:animEffect>
                                  </p:childTnLst>
                                </p:cTn>
                              </p:par>
                              <p:par>
                                <p:cTn id="50" presetID="53" presetClass="entr" presetSubtype="16" fill="hold" grpId="0" nodeType="withEffect">
                                  <p:stCondLst>
                                    <p:cond delay="1750"/>
                                  </p:stCondLst>
                                  <p:childTnLst>
                                    <p:set>
                                      <p:cBhvr>
                                        <p:cTn id="51" dur="1" fill="hold">
                                          <p:stCondLst>
                                            <p:cond delay="0"/>
                                          </p:stCondLst>
                                        </p:cTn>
                                        <p:tgtEl>
                                          <p:spTgt spid="34"/>
                                        </p:tgtEl>
                                        <p:attrNameLst>
                                          <p:attrName>style.visibility</p:attrName>
                                        </p:attrNameLst>
                                      </p:cBhvr>
                                      <p:to>
                                        <p:strVal val="visible"/>
                                      </p:to>
                                    </p:set>
                                    <p:anim calcmode="lin" valueType="num">
                                      <p:cBhvr>
                                        <p:cTn id="52" dur="750" fill="hold"/>
                                        <p:tgtEl>
                                          <p:spTgt spid="34"/>
                                        </p:tgtEl>
                                        <p:attrNameLst>
                                          <p:attrName>ppt_w</p:attrName>
                                        </p:attrNameLst>
                                      </p:cBhvr>
                                      <p:tavLst>
                                        <p:tav tm="0">
                                          <p:val>
                                            <p:fltVal val="0"/>
                                          </p:val>
                                        </p:tav>
                                        <p:tav tm="100000">
                                          <p:val>
                                            <p:strVal val="#ppt_w"/>
                                          </p:val>
                                        </p:tav>
                                      </p:tavLst>
                                    </p:anim>
                                    <p:anim calcmode="lin" valueType="num">
                                      <p:cBhvr>
                                        <p:cTn id="53" dur="750" fill="hold"/>
                                        <p:tgtEl>
                                          <p:spTgt spid="34"/>
                                        </p:tgtEl>
                                        <p:attrNameLst>
                                          <p:attrName>ppt_h</p:attrName>
                                        </p:attrNameLst>
                                      </p:cBhvr>
                                      <p:tavLst>
                                        <p:tav tm="0">
                                          <p:val>
                                            <p:fltVal val="0"/>
                                          </p:val>
                                        </p:tav>
                                        <p:tav tm="100000">
                                          <p:val>
                                            <p:strVal val="#ppt_h"/>
                                          </p:val>
                                        </p:tav>
                                      </p:tavLst>
                                    </p:anim>
                                    <p:animEffect transition="in" filter="fade">
                                      <p:cBhvr>
                                        <p:cTn id="54" dur="750"/>
                                        <p:tgtEl>
                                          <p:spTgt spid="34"/>
                                        </p:tgtEl>
                                      </p:cBhvr>
                                    </p:animEffect>
                                  </p:childTnLst>
                                </p:cTn>
                              </p:par>
                              <p:par>
                                <p:cTn id="55" presetID="1" presetClass="entr" presetSubtype="0" fill="hold" grpId="0" nodeType="withEffect">
                                  <p:stCondLst>
                                    <p:cond delay="250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2500"/>
                                  </p:stCondLst>
                                  <p:childTnLst>
                                    <p:set>
                                      <p:cBhvr>
                                        <p:cTn id="58" dur="1" fill="hold">
                                          <p:stCondLst>
                                            <p:cond delay="0"/>
                                          </p:stCondLst>
                                        </p:cTn>
                                        <p:tgtEl>
                                          <p:spTgt spid="36"/>
                                        </p:tgtEl>
                                        <p:attrNameLst>
                                          <p:attrName>style.visibility</p:attrName>
                                        </p:attrNameLst>
                                      </p:cBhvr>
                                      <p:to>
                                        <p:strVal val="visible"/>
                                      </p:to>
                                    </p:set>
                                  </p:childTnLst>
                                </p:cTn>
                              </p:par>
                              <p:par>
                                <p:cTn id="59" presetID="42" presetClass="path" presetSubtype="0" fill="hold" grpId="1" nodeType="withEffect">
                                  <p:stCondLst>
                                    <p:cond delay="2500"/>
                                  </p:stCondLst>
                                  <p:childTnLst>
                                    <p:animMotion origin="layout" path="M -3.95833E-6 -4.07407E-6 L -3.95833E-6 -0.16319 " pathEditMode="relative" rAng="0" ptsTypes="AA">
                                      <p:cBhvr>
                                        <p:cTn id="60" dur="750" spd="-100000" fill="hold"/>
                                        <p:tgtEl>
                                          <p:spTgt spid="35"/>
                                        </p:tgtEl>
                                        <p:attrNameLst>
                                          <p:attrName>ppt_x</p:attrName>
                                          <p:attrName>ppt_y</p:attrName>
                                        </p:attrNameLst>
                                      </p:cBhvr>
                                      <p:rCtr x="0" y="-8171"/>
                                    </p:animMotion>
                                  </p:childTnLst>
                                </p:cTn>
                              </p:par>
                              <p:par>
                                <p:cTn id="61" presetID="42" presetClass="path" presetSubtype="0" fill="hold" grpId="1" nodeType="withEffect">
                                  <p:stCondLst>
                                    <p:cond delay="2500"/>
                                  </p:stCondLst>
                                  <p:childTnLst>
                                    <p:animMotion origin="layout" path="M -3.95833E-6 2.96296E-6 L -3.95833E-6 -0.3257 " pathEditMode="relative" rAng="0" ptsTypes="AA">
                                      <p:cBhvr>
                                        <p:cTn id="62" dur="750" spd="-100000" fill="hold"/>
                                        <p:tgtEl>
                                          <p:spTgt spid="36"/>
                                        </p:tgtEl>
                                        <p:attrNameLst>
                                          <p:attrName>ppt_x</p:attrName>
                                          <p:attrName>ppt_y</p:attrName>
                                        </p:attrNameLst>
                                      </p:cBhvr>
                                      <p:rCtr x="0" y="-16296"/>
                                    </p:animMotion>
                                  </p:childTnLst>
                                </p:cTn>
                              </p:par>
                              <p:par>
                                <p:cTn id="63" presetID="31" presetClass="entr" presetSubtype="0" fill="hold" grpId="0" nodeType="withEffect">
                                  <p:stCondLst>
                                    <p:cond delay="3000"/>
                                  </p:stCondLst>
                                  <p:childTnLst>
                                    <p:set>
                                      <p:cBhvr>
                                        <p:cTn id="64" dur="1" fill="hold">
                                          <p:stCondLst>
                                            <p:cond delay="0"/>
                                          </p:stCondLst>
                                        </p:cTn>
                                        <p:tgtEl>
                                          <p:spTgt spid="38"/>
                                        </p:tgtEl>
                                        <p:attrNameLst>
                                          <p:attrName>style.visibility</p:attrName>
                                        </p:attrNameLst>
                                      </p:cBhvr>
                                      <p:to>
                                        <p:strVal val="visible"/>
                                      </p:to>
                                    </p:set>
                                    <p:anim calcmode="lin" valueType="num">
                                      <p:cBhvr>
                                        <p:cTn id="65" dur="750" fill="hold"/>
                                        <p:tgtEl>
                                          <p:spTgt spid="38"/>
                                        </p:tgtEl>
                                        <p:attrNameLst>
                                          <p:attrName>ppt_w</p:attrName>
                                        </p:attrNameLst>
                                      </p:cBhvr>
                                      <p:tavLst>
                                        <p:tav tm="0">
                                          <p:val>
                                            <p:fltVal val="0"/>
                                          </p:val>
                                        </p:tav>
                                        <p:tav tm="100000">
                                          <p:val>
                                            <p:strVal val="#ppt_w"/>
                                          </p:val>
                                        </p:tav>
                                      </p:tavLst>
                                    </p:anim>
                                    <p:anim calcmode="lin" valueType="num">
                                      <p:cBhvr>
                                        <p:cTn id="66" dur="750" fill="hold"/>
                                        <p:tgtEl>
                                          <p:spTgt spid="38"/>
                                        </p:tgtEl>
                                        <p:attrNameLst>
                                          <p:attrName>ppt_h</p:attrName>
                                        </p:attrNameLst>
                                      </p:cBhvr>
                                      <p:tavLst>
                                        <p:tav tm="0">
                                          <p:val>
                                            <p:fltVal val="0"/>
                                          </p:val>
                                        </p:tav>
                                        <p:tav tm="100000">
                                          <p:val>
                                            <p:strVal val="#ppt_h"/>
                                          </p:val>
                                        </p:tav>
                                      </p:tavLst>
                                    </p:anim>
                                    <p:anim calcmode="lin" valueType="num">
                                      <p:cBhvr>
                                        <p:cTn id="67" dur="750" fill="hold"/>
                                        <p:tgtEl>
                                          <p:spTgt spid="38"/>
                                        </p:tgtEl>
                                        <p:attrNameLst>
                                          <p:attrName>style.rotation</p:attrName>
                                        </p:attrNameLst>
                                      </p:cBhvr>
                                      <p:tavLst>
                                        <p:tav tm="0">
                                          <p:val>
                                            <p:fltVal val="90"/>
                                          </p:val>
                                        </p:tav>
                                        <p:tav tm="100000">
                                          <p:val>
                                            <p:fltVal val="0"/>
                                          </p:val>
                                        </p:tav>
                                      </p:tavLst>
                                    </p:anim>
                                    <p:animEffect transition="in" filter="fade">
                                      <p:cBhvr>
                                        <p:cTn id="68" dur="750"/>
                                        <p:tgtEl>
                                          <p:spTgt spid="38"/>
                                        </p:tgtEl>
                                      </p:cBhvr>
                                    </p:animEffect>
                                  </p:childTnLst>
                                </p:cTn>
                              </p:par>
                              <p:par>
                                <p:cTn id="69" presetID="31" presetClass="entr" presetSubtype="0" fill="hold" grpId="0" nodeType="withEffect">
                                  <p:stCondLst>
                                    <p:cond delay="3000"/>
                                  </p:stCondLst>
                                  <p:childTnLst>
                                    <p:set>
                                      <p:cBhvr>
                                        <p:cTn id="70" dur="1" fill="hold">
                                          <p:stCondLst>
                                            <p:cond delay="0"/>
                                          </p:stCondLst>
                                        </p:cTn>
                                        <p:tgtEl>
                                          <p:spTgt spid="39"/>
                                        </p:tgtEl>
                                        <p:attrNameLst>
                                          <p:attrName>style.visibility</p:attrName>
                                        </p:attrNameLst>
                                      </p:cBhvr>
                                      <p:to>
                                        <p:strVal val="visible"/>
                                      </p:to>
                                    </p:set>
                                    <p:anim calcmode="lin" valueType="num">
                                      <p:cBhvr>
                                        <p:cTn id="71" dur="750" fill="hold"/>
                                        <p:tgtEl>
                                          <p:spTgt spid="39"/>
                                        </p:tgtEl>
                                        <p:attrNameLst>
                                          <p:attrName>ppt_w</p:attrName>
                                        </p:attrNameLst>
                                      </p:cBhvr>
                                      <p:tavLst>
                                        <p:tav tm="0">
                                          <p:val>
                                            <p:fltVal val="0"/>
                                          </p:val>
                                        </p:tav>
                                        <p:tav tm="100000">
                                          <p:val>
                                            <p:strVal val="#ppt_w"/>
                                          </p:val>
                                        </p:tav>
                                      </p:tavLst>
                                    </p:anim>
                                    <p:anim calcmode="lin" valueType="num">
                                      <p:cBhvr>
                                        <p:cTn id="72" dur="750" fill="hold"/>
                                        <p:tgtEl>
                                          <p:spTgt spid="39"/>
                                        </p:tgtEl>
                                        <p:attrNameLst>
                                          <p:attrName>ppt_h</p:attrName>
                                        </p:attrNameLst>
                                      </p:cBhvr>
                                      <p:tavLst>
                                        <p:tav tm="0">
                                          <p:val>
                                            <p:fltVal val="0"/>
                                          </p:val>
                                        </p:tav>
                                        <p:tav tm="100000">
                                          <p:val>
                                            <p:strVal val="#ppt_h"/>
                                          </p:val>
                                        </p:tav>
                                      </p:tavLst>
                                    </p:anim>
                                    <p:anim calcmode="lin" valueType="num">
                                      <p:cBhvr>
                                        <p:cTn id="73" dur="750" fill="hold"/>
                                        <p:tgtEl>
                                          <p:spTgt spid="39"/>
                                        </p:tgtEl>
                                        <p:attrNameLst>
                                          <p:attrName>style.rotation</p:attrName>
                                        </p:attrNameLst>
                                      </p:cBhvr>
                                      <p:tavLst>
                                        <p:tav tm="0">
                                          <p:val>
                                            <p:fltVal val="90"/>
                                          </p:val>
                                        </p:tav>
                                        <p:tav tm="100000">
                                          <p:val>
                                            <p:fltVal val="0"/>
                                          </p:val>
                                        </p:tav>
                                      </p:tavLst>
                                    </p:anim>
                                    <p:animEffect transition="in" filter="fade">
                                      <p:cBhvr>
                                        <p:cTn id="74" dur="750"/>
                                        <p:tgtEl>
                                          <p:spTgt spid="39"/>
                                        </p:tgtEl>
                                      </p:cBhvr>
                                    </p:animEffect>
                                  </p:childTnLst>
                                </p:cTn>
                              </p:par>
                              <p:par>
                                <p:cTn id="75" presetID="31" presetClass="entr" presetSubtype="0" fill="hold" grpId="0" nodeType="withEffect">
                                  <p:stCondLst>
                                    <p:cond delay="3000"/>
                                  </p:stCondLst>
                                  <p:childTnLst>
                                    <p:set>
                                      <p:cBhvr>
                                        <p:cTn id="76" dur="1" fill="hold">
                                          <p:stCondLst>
                                            <p:cond delay="0"/>
                                          </p:stCondLst>
                                        </p:cTn>
                                        <p:tgtEl>
                                          <p:spTgt spid="37"/>
                                        </p:tgtEl>
                                        <p:attrNameLst>
                                          <p:attrName>style.visibility</p:attrName>
                                        </p:attrNameLst>
                                      </p:cBhvr>
                                      <p:to>
                                        <p:strVal val="visible"/>
                                      </p:to>
                                    </p:set>
                                    <p:anim calcmode="lin" valueType="num">
                                      <p:cBhvr>
                                        <p:cTn id="77" dur="750" fill="hold"/>
                                        <p:tgtEl>
                                          <p:spTgt spid="37"/>
                                        </p:tgtEl>
                                        <p:attrNameLst>
                                          <p:attrName>ppt_w</p:attrName>
                                        </p:attrNameLst>
                                      </p:cBhvr>
                                      <p:tavLst>
                                        <p:tav tm="0">
                                          <p:val>
                                            <p:fltVal val="0"/>
                                          </p:val>
                                        </p:tav>
                                        <p:tav tm="100000">
                                          <p:val>
                                            <p:strVal val="#ppt_w"/>
                                          </p:val>
                                        </p:tav>
                                      </p:tavLst>
                                    </p:anim>
                                    <p:anim calcmode="lin" valueType="num">
                                      <p:cBhvr>
                                        <p:cTn id="78" dur="750" fill="hold"/>
                                        <p:tgtEl>
                                          <p:spTgt spid="37"/>
                                        </p:tgtEl>
                                        <p:attrNameLst>
                                          <p:attrName>ppt_h</p:attrName>
                                        </p:attrNameLst>
                                      </p:cBhvr>
                                      <p:tavLst>
                                        <p:tav tm="0">
                                          <p:val>
                                            <p:fltVal val="0"/>
                                          </p:val>
                                        </p:tav>
                                        <p:tav tm="100000">
                                          <p:val>
                                            <p:strVal val="#ppt_h"/>
                                          </p:val>
                                        </p:tav>
                                      </p:tavLst>
                                    </p:anim>
                                    <p:anim calcmode="lin" valueType="num">
                                      <p:cBhvr>
                                        <p:cTn id="79" dur="750" fill="hold"/>
                                        <p:tgtEl>
                                          <p:spTgt spid="37"/>
                                        </p:tgtEl>
                                        <p:attrNameLst>
                                          <p:attrName>style.rotation</p:attrName>
                                        </p:attrNameLst>
                                      </p:cBhvr>
                                      <p:tavLst>
                                        <p:tav tm="0">
                                          <p:val>
                                            <p:fltVal val="90"/>
                                          </p:val>
                                        </p:tav>
                                        <p:tav tm="100000">
                                          <p:val>
                                            <p:fltVal val="0"/>
                                          </p:val>
                                        </p:tav>
                                      </p:tavLst>
                                    </p:anim>
                                    <p:animEffect transition="in" filter="fade">
                                      <p:cBhvr>
                                        <p:cTn id="80" dur="750"/>
                                        <p:tgtEl>
                                          <p:spTgt spid="37"/>
                                        </p:tgtEl>
                                      </p:cBhvr>
                                    </p:animEffect>
                                  </p:childTnLst>
                                </p:cTn>
                              </p:par>
                              <p:par>
                                <p:cTn id="81" presetID="22" presetClass="entr" presetSubtype="8" fill="hold" grpId="0" nodeType="withEffect">
                                  <p:stCondLst>
                                    <p:cond delay="3000"/>
                                  </p:stCondLst>
                                  <p:childTnLst>
                                    <p:set>
                                      <p:cBhvr>
                                        <p:cTn id="82" dur="1" fill="hold">
                                          <p:stCondLst>
                                            <p:cond delay="0"/>
                                          </p:stCondLst>
                                        </p:cTn>
                                        <p:tgtEl>
                                          <p:spTgt spid="50"/>
                                        </p:tgtEl>
                                        <p:attrNameLst>
                                          <p:attrName>style.visibility</p:attrName>
                                        </p:attrNameLst>
                                      </p:cBhvr>
                                      <p:to>
                                        <p:strVal val="visible"/>
                                      </p:to>
                                    </p:set>
                                    <p:animEffect transition="in" filter="wipe(left)">
                                      <p:cBhvr>
                                        <p:cTn id="83" dur="750"/>
                                        <p:tgtEl>
                                          <p:spTgt spid="50"/>
                                        </p:tgtEl>
                                      </p:cBhvr>
                                    </p:animEffect>
                                  </p:childTnLst>
                                </p:cTn>
                              </p:par>
                              <p:par>
                                <p:cTn id="84" presetID="22" presetClass="entr" presetSubtype="8" fill="hold" grpId="0" nodeType="withEffect">
                                  <p:stCondLst>
                                    <p:cond delay="3000"/>
                                  </p:stCondLst>
                                  <p:childTnLst>
                                    <p:set>
                                      <p:cBhvr>
                                        <p:cTn id="85" dur="1" fill="hold">
                                          <p:stCondLst>
                                            <p:cond delay="0"/>
                                          </p:stCondLst>
                                        </p:cTn>
                                        <p:tgtEl>
                                          <p:spTgt spid="51"/>
                                        </p:tgtEl>
                                        <p:attrNameLst>
                                          <p:attrName>style.visibility</p:attrName>
                                        </p:attrNameLst>
                                      </p:cBhvr>
                                      <p:to>
                                        <p:strVal val="visible"/>
                                      </p:to>
                                    </p:set>
                                    <p:animEffect transition="in" filter="wipe(left)">
                                      <p:cBhvr>
                                        <p:cTn id="86" dur="750"/>
                                        <p:tgtEl>
                                          <p:spTgt spid="51"/>
                                        </p:tgtEl>
                                      </p:cBhvr>
                                    </p:animEffect>
                                  </p:childTnLst>
                                </p:cTn>
                              </p:par>
                              <p:par>
                                <p:cTn id="87" presetID="22" presetClass="entr" presetSubtype="8" fill="hold" grpId="0" nodeType="withEffect">
                                  <p:stCondLst>
                                    <p:cond delay="300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750"/>
                                        <p:tgtEl>
                                          <p:spTgt spid="52"/>
                                        </p:tgtEl>
                                      </p:cBhvr>
                                    </p:animEffect>
                                  </p:childTnLst>
                                </p:cTn>
                              </p:par>
                              <p:par>
                                <p:cTn id="90" presetID="22" presetClass="entr" presetSubtype="8" fill="hold" grpId="0" nodeType="withEffect">
                                  <p:stCondLst>
                                    <p:cond delay="3000"/>
                                  </p:stCondLst>
                                  <p:childTnLst>
                                    <p:set>
                                      <p:cBhvr>
                                        <p:cTn id="91" dur="1" fill="hold">
                                          <p:stCondLst>
                                            <p:cond delay="0"/>
                                          </p:stCondLst>
                                        </p:cTn>
                                        <p:tgtEl>
                                          <p:spTgt spid="41"/>
                                        </p:tgtEl>
                                        <p:attrNameLst>
                                          <p:attrName>style.visibility</p:attrName>
                                        </p:attrNameLst>
                                      </p:cBhvr>
                                      <p:to>
                                        <p:strVal val="visible"/>
                                      </p:to>
                                    </p:set>
                                    <p:animEffect transition="in" filter="wipe(left)">
                                      <p:cBhvr>
                                        <p:cTn id="92" dur="750"/>
                                        <p:tgtEl>
                                          <p:spTgt spid="41"/>
                                        </p:tgtEl>
                                      </p:cBhvr>
                                    </p:animEffect>
                                  </p:childTnLst>
                                </p:cTn>
                              </p:par>
                              <p:par>
                                <p:cTn id="93" presetID="22" presetClass="entr" presetSubtype="8" fill="hold" grpId="0" nodeType="withEffect">
                                  <p:stCondLst>
                                    <p:cond delay="3000"/>
                                  </p:stCondLst>
                                  <p:childTnLst>
                                    <p:set>
                                      <p:cBhvr>
                                        <p:cTn id="94" dur="1" fill="hold">
                                          <p:stCondLst>
                                            <p:cond delay="0"/>
                                          </p:stCondLst>
                                        </p:cTn>
                                        <p:tgtEl>
                                          <p:spTgt spid="46"/>
                                        </p:tgtEl>
                                        <p:attrNameLst>
                                          <p:attrName>style.visibility</p:attrName>
                                        </p:attrNameLst>
                                      </p:cBhvr>
                                      <p:to>
                                        <p:strVal val="visible"/>
                                      </p:to>
                                    </p:set>
                                    <p:animEffect transition="in" filter="wipe(left)">
                                      <p:cBhvr>
                                        <p:cTn id="95" dur="750"/>
                                        <p:tgtEl>
                                          <p:spTgt spid="46"/>
                                        </p:tgtEl>
                                      </p:cBhvr>
                                    </p:animEffect>
                                  </p:childTnLst>
                                </p:cTn>
                              </p:par>
                              <p:par>
                                <p:cTn id="96" presetID="22" presetClass="entr" presetSubtype="8" fill="hold" grpId="0" nodeType="withEffect">
                                  <p:stCondLst>
                                    <p:cond delay="3000"/>
                                  </p:stCondLst>
                                  <p:childTnLst>
                                    <p:set>
                                      <p:cBhvr>
                                        <p:cTn id="97" dur="1" fill="hold">
                                          <p:stCondLst>
                                            <p:cond delay="0"/>
                                          </p:stCondLst>
                                        </p:cTn>
                                        <p:tgtEl>
                                          <p:spTgt spid="49"/>
                                        </p:tgtEl>
                                        <p:attrNameLst>
                                          <p:attrName>style.visibility</p:attrName>
                                        </p:attrNameLst>
                                      </p:cBhvr>
                                      <p:to>
                                        <p:strVal val="visible"/>
                                      </p:to>
                                    </p:set>
                                    <p:animEffect transition="in" filter="wipe(left)">
                                      <p:cBhvr>
                                        <p:cTn id="98" dur="750"/>
                                        <p:tgtEl>
                                          <p:spTgt spid="49"/>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750"/>
                                        <p:tgtEl>
                                          <p:spTgt spid="40"/>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750"/>
                                        <p:tgtEl>
                                          <p:spTgt spid="45"/>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3" grpId="1" animBg="1"/>
      <p:bldP spid="13" grpId="2" animBg="1"/>
      <p:bldP spid="24" grpId="0"/>
      <p:bldP spid="25" grpId="0"/>
      <p:bldP spid="26" grpId="0"/>
      <p:bldP spid="31" grpId="0"/>
      <p:bldP spid="32" grpId="0"/>
      <p:bldP spid="35" grpId="0" animBg="1"/>
      <p:bldP spid="35" grpId="1" animBg="1"/>
      <p:bldP spid="36" grpId="0" animBg="1"/>
      <p:bldP spid="36" grpId="1" animBg="1"/>
      <p:bldP spid="38" grpId="0" animBg="1"/>
      <p:bldP spid="39" grpId="0" animBg="1"/>
      <p:bldP spid="40" grpId="0"/>
      <p:bldP spid="41" grpId="0"/>
      <p:bldP spid="45" grpId="0"/>
      <p:bldP spid="46" grpId="0"/>
      <p:bldP spid="48" grpId="0"/>
      <p:bldP spid="49" grpId="0"/>
      <p:bldP spid="50" grpId="0" animBg="1"/>
      <p:bldP spid="51" grpId="0" animBg="1"/>
      <p:bldP spid="52" grpId="0" animBg="1"/>
      <p:bldP spid="34"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4809315" y="1846195"/>
            <a:ext cx="2573370" cy="461665"/>
          </a:xfrm>
          <a:prstGeom prst="rect">
            <a:avLst/>
          </a:prstGeom>
          <a:noFill/>
        </p:spPr>
        <p:txBody>
          <a:bodyPr wrap="square" rtlCol="0">
            <a:spAutoFit/>
          </a:bodyPr>
          <a:lstStyle/>
          <a:p>
            <a:pPr algn="ctr"/>
            <a:r>
              <a:rPr lang="en-US" altLang="zh-CN" sz="2400" dirty="0">
                <a:solidFill>
                  <a:schemeClr val="accent2"/>
                </a:solidFill>
              </a:rPr>
              <a:t>Photoshop Cs6</a:t>
            </a:r>
          </a:p>
        </p:txBody>
      </p:sp>
      <p:sp>
        <p:nvSpPr>
          <p:cNvPr id="44" name="任意多边形 43"/>
          <p:cNvSpPr/>
          <p:nvPr/>
        </p:nvSpPr>
        <p:spPr>
          <a:xfrm>
            <a:off x="5605679" y="5206281"/>
            <a:ext cx="979068" cy="1651720"/>
          </a:xfrm>
          <a:custGeom>
            <a:avLst/>
            <a:gdLst>
              <a:gd name="connsiteX0" fmla="*/ 243936 w 504350"/>
              <a:gd name="connsiteY0" fmla="*/ 0 h 3308383"/>
              <a:gd name="connsiteX1" fmla="*/ 260414 w 504350"/>
              <a:gd name="connsiteY1" fmla="*/ 0 h 3308383"/>
              <a:gd name="connsiteX2" fmla="*/ 263584 w 504350"/>
              <a:gd name="connsiteY2" fmla="*/ 338513 h 3308383"/>
              <a:gd name="connsiteX3" fmla="*/ 296771 w 504350"/>
              <a:gd name="connsiteY3" fmla="*/ 1250864 h 3308383"/>
              <a:gd name="connsiteX4" fmla="*/ 480386 w 504350"/>
              <a:gd name="connsiteY4" fmla="*/ 3188542 h 3308383"/>
              <a:gd name="connsiteX5" fmla="*/ 504350 w 504350"/>
              <a:gd name="connsiteY5" fmla="*/ 3308383 h 3308383"/>
              <a:gd name="connsiteX6" fmla="*/ 0 w 504350"/>
              <a:gd name="connsiteY6" fmla="*/ 3308383 h 3308383"/>
              <a:gd name="connsiteX7" fmla="*/ 23964 w 504350"/>
              <a:gd name="connsiteY7" fmla="*/ 3188542 h 3308383"/>
              <a:gd name="connsiteX8" fmla="*/ 207580 w 504350"/>
              <a:gd name="connsiteY8" fmla="*/ 1250864 h 3308383"/>
              <a:gd name="connsiteX9" fmla="*/ 240766 w 504350"/>
              <a:gd name="connsiteY9" fmla="*/ 338513 h 330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350" h="3308383">
                <a:moveTo>
                  <a:pt x="243936" y="0"/>
                </a:moveTo>
                <a:lnTo>
                  <a:pt x="260414" y="0"/>
                </a:lnTo>
                <a:lnTo>
                  <a:pt x="263584" y="338513"/>
                </a:lnTo>
                <a:cubicBezTo>
                  <a:pt x="268875" y="619190"/>
                  <a:pt x="279825" y="927510"/>
                  <a:pt x="296771" y="1250864"/>
                </a:cubicBezTo>
                <a:cubicBezTo>
                  <a:pt x="339136" y="2059247"/>
                  <a:pt x="408953" y="2770268"/>
                  <a:pt x="480386" y="3188542"/>
                </a:cubicBezTo>
                <a:lnTo>
                  <a:pt x="504350" y="3308383"/>
                </a:lnTo>
                <a:lnTo>
                  <a:pt x="0" y="3308383"/>
                </a:lnTo>
                <a:lnTo>
                  <a:pt x="23964" y="3188542"/>
                </a:lnTo>
                <a:cubicBezTo>
                  <a:pt x="95398" y="2770268"/>
                  <a:pt x="165214" y="2059247"/>
                  <a:pt x="207580" y="1250864"/>
                </a:cubicBezTo>
                <a:cubicBezTo>
                  <a:pt x="224526" y="927510"/>
                  <a:pt x="235476" y="619190"/>
                  <a:pt x="240766" y="338513"/>
                </a:cubicBezTo>
                <a:close/>
              </a:path>
            </a:pathLst>
          </a:custGeom>
          <a:gradFill flip="none" rotWithShape="1">
            <a:gsLst>
              <a:gs pos="0">
                <a:schemeClr val="bg1">
                  <a:alpha val="0"/>
                </a:schemeClr>
              </a:gs>
              <a:gs pos="95000">
                <a:schemeClr val="accent2"/>
              </a:gs>
            </a:gsLst>
            <a:lin ang="16200000" scaled="1"/>
            <a:tileRect/>
          </a:gradFill>
          <a:ln w="19050">
            <a:noFill/>
          </a:ln>
          <a:effectLst>
            <a:outerShdw blurRad="419100" dist="254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任意多边形 41"/>
          <p:cNvSpPr/>
          <p:nvPr/>
        </p:nvSpPr>
        <p:spPr>
          <a:xfrm>
            <a:off x="4932905" y="5009038"/>
            <a:ext cx="2324616" cy="1848962"/>
          </a:xfrm>
          <a:custGeom>
            <a:avLst/>
            <a:gdLst>
              <a:gd name="connsiteX0" fmla="*/ 243936 w 504350"/>
              <a:gd name="connsiteY0" fmla="*/ 0 h 3308383"/>
              <a:gd name="connsiteX1" fmla="*/ 260414 w 504350"/>
              <a:gd name="connsiteY1" fmla="*/ 0 h 3308383"/>
              <a:gd name="connsiteX2" fmla="*/ 263584 w 504350"/>
              <a:gd name="connsiteY2" fmla="*/ 338513 h 3308383"/>
              <a:gd name="connsiteX3" fmla="*/ 296771 w 504350"/>
              <a:gd name="connsiteY3" fmla="*/ 1250864 h 3308383"/>
              <a:gd name="connsiteX4" fmla="*/ 480386 w 504350"/>
              <a:gd name="connsiteY4" fmla="*/ 3188542 h 3308383"/>
              <a:gd name="connsiteX5" fmla="*/ 504350 w 504350"/>
              <a:gd name="connsiteY5" fmla="*/ 3308383 h 3308383"/>
              <a:gd name="connsiteX6" fmla="*/ 0 w 504350"/>
              <a:gd name="connsiteY6" fmla="*/ 3308383 h 3308383"/>
              <a:gd name="connsiteX7" fmla="*/ 23964 w 504350"/>
              <a:gd name="connsiteY7" fmla="*/ 3188542 h 3308383"/>
              <a:gd name="connsiteX8" fmla="*/ 207580 w 504350"/>
              <a:gd name="connsiteY8" fmla="*/ 1250864 h 3308383"/>
              <a:gd name="connsiteX9" fmla="*/ 240766 w 504350"/>
              <a:gd name="connsiteY9" fmla="*/ 338513 h 330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350" h="3308383">
                <a:moveTo>
                  <a:pt x="243936" y="0"/>
                </a:moveTo>
                <a:lnTo>
                  <a:pt x="260414" y="0"/>
                </a:lnTo>
                <a:lnTo>
                  <a:pt x="263584" y="338513"/>
                </a:lnTo>
                <a:cubicBezTo>
                  <a:pt x="268875" y="619190"/>
                  <a:pt x="279825" y="927510"/>
                  <a:pt x="296771" y="1250864"/>
                </a:cubicBezTo>
                <a:cubicBezTo>
                  <a:pt x="339136" y="2059247"/>
                  <a:pt x="408953" y="2770268"/>
                  <a:pt x="480386" y="3188542"/>
                </a:cubicBezTo>
                <a:lnTo>
                  <a:pt x="504350" y="3308383"/>
                </a:lnTo>
                <a:lnTo>
                  <a:pt x="0" y="3308383"/>
                </a:lnTo>
                <a:lnTo>
                  <a:pt x="23964" y="3188542"/>
                </a:lnTo>
                <a:cubicBezTo>
                  <a:pt x="95398" y="2770268"/>
                  <a:pt x="165214" y="2059247"/>
                  <a:pt x="207580" y="1250864"/>
                </a:cubicBezTo>
                <a:cubicBezTo>
                  <a:pt x="224526" y="927510"/>
                  <a:pt x="235476" y="619190"/>
                  <a:pt x="240766" y="338513"/>
                </a:cubicBezTo>
                <a:close/>
              </a:path>
            </a:pathLst>
          </a:custGeom>
          <a:gradFill flip="none" rotWithShape="1">
            <a:gsLst>
              <a:gs pos="0">
                <a:schemeClr val="bg1">
                  <a:alpha val="0"/>
                </a:schemeClr>
              </a:gs>
              <a:gs pos="95000">
                <a:schemeClr val="accent2"/>
              </a:gs>
            </a:gsLst>
            <a:lin ang="16200000" scaled="1"/>
            <a:tileRect/>
          </a:gradFill>
          <a:ln w="19050">
            <a:noFill/>
          </a:ln>
          <a:effectLst>
            <a:outerShdw blurRad="419100" dist="254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1" name="KSO_Shape"/>
          <p:cNvSpPr>
            <a:spLocks/>
          </p:cNvSpPr>
          <p:nvPr/>
        </p:nvSpPr>
        <p:spPr bwMode="auto">
          <a:xfrm>
            <a:off x="5377011" y="2734322"/>
            <a:ext cx="1437978" cy="2357338"/>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chemeClr val="accent2"/>
          </a:solidFill>
          <a:ln w="0">
            <a:noFill/>
          </a:ln>
          <a:effectLst>
            <a:outerShdw blurRad="419100" dist="368300" dir="2700000" sx="96000" sy="96000" algn="tl"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18" name="组合 17"/>
          <p:cNvGrpSpPr/>
          <p:nvPr/>
        </p:nvGrpSpPr>
        <p:grpSpPr>
          <a:xfrm>
            <a:off x="5822598" y="3242698"/>
            <a:ext cx="546804" cy="796542"/>
            <a:chOff x="8331200" y="1257300"/>
            <a:chExt cx="330200" cy="481013"/>
          </a:xfrm>
          <a:solidFill>
            <a:schemeClr val="bg1"/>
          </a:solidFill>
        </p:grpSpPr>
        <p:sp>
          <p:nvSpPr>
            <p:cNvPr id="19" name="Oval 135"/>
            <p:cNvSpPr>
              <a:spLocks noChangeArrowheads="1"/>
            </p:cNvSpPr>
            <p:nvPr/>
          </p:nvSpPr>
          <p:spPr bwMode="auto">
            <a:xfrm>
              <a:off x="8440738" y="1365250"/>
              <a:ext cx="112713" cy="1127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36"/>
            <p:cNvSpPr>
              <a:spLocks noEditPoints="1"/>
            </p:cNvSpPr>
            <p:nvPr/>
          </p:nvSpPr>
          <p:spPr bwMode="auto">
            <a:xfrm>
              <a:off x="8331200" y="1257300"/>
              <a:ext cx="330200" cy="330200"/>
            </a:xfrm>
            <a:custGeom>
              <a:avLst/>
              <a:gdLst>
                <a:gd name="T0" fmla="*/ 88 w 88"/>
                <a:gd name="T1" fmla="*/ 44 h 88"/>
                <a:gd name="T2" fmla="*/ 79 w 88"/>
                <a:gd name="T3" fmla="*/ 35 h 88"/>
                <a:gd name="T4" fmla="*/ 82 w 88"/>
                <a:gd name="T5" fmla="*/ 22 h 88"/>
                <a:gd name="T6" fmla="*/ 70 w 88"/>
                <a:gd name="T7" fmla="*/ 19 h 88"/>
                <a:gd name="T8" fmla="*/ 66 w 88"/>
                <a:gd name="T9" fmla="*/ 6 h 88"/>
                <a:gd name="T10" fmla="*/ 53 w 88"/>
                <a:gd name="T11" fmla="*/ 9 h 88"/>
                <a:gd name="T12" fmla="*/ 44 w 88"/>
                <a:gd name="T13" fmla="*/ 0 h 88"/>
                <a:gd name="T14" fmla="*/ 35 w 88"/>
                <a:gd name="T15" fmla="*/ 9 h 88"/>
                <a:gd name="T16" fmla="*/ 22 w 88"/>
                <a:gd name="T17" fmla="*/ 6 h 88"/>
                <a:gd name="T18" fmla="*/ 18 w 88"/>
                <a:gd name="T19" fmla="*/ 19 h 88"/>
                <a:gd name="T20" fmla="*/ 6 w 88"/>
                <a:gd name="T21" fmla="*/ 22 h 88"/>
                <a:gd name="T22" fmla="*/ 9 w 88"/>
                <a:gd name="T23" fmla="*/ 35 h 88"/>
                <a:gd name="T24" fmla="*/ 0 w 88"/>
                <a:gd name="T25" fmla="*/ 44 h 88"/>
                <a:gd name="T26" fmla="*/ 9 w 88"/>
                <a:gd name="T27" fmla="*/ 54 h 88"/>
                <a:gd name="T28" fmla="*/ 6 w 88"/>
                <a:gd name="T29" fmla="*/ 66 h 88"/>
                <a:gd name="T30" fmla="*/ 18 w 88"/>
                <a:gd name="T31" fmla="*/ 70 h 88"/>
                <a:gd name="T32" fmla="*/ 22 w 88"/>
                <a:gd name="T33" fmla="*/ 82 h 88"/>
                <a:gd name="T34" fmla="*/ 35 w 88"/>
                <a:gd name="T35" fmla="*/ 79 h 88"/>
                <a:gd name="T36" fmla="*/ 44 w 88"/>
                <a:gd name="T37" fmla="*/ 88 h 88"/>
                <a:gd name="T38" fmla="*/ 53 w 88"/>
                <a:gd name="T39" fmla="*/ 79 h 88"/>
                <a:gd name="T40" fmla="*/ 66 w 88"/>
                <a:gd name="T41" fmla="*/ 82 h 88"/>
                <a:gd name="T42" fmla="*/ 70 w 88"/>
                <a:gd name="T43" fmla="*/ 70 h 88"/>
                <a:gd name="T44" fmla="*/ 82 w 88"/>
                <a:gd name="T45" fmla="*/ 66 h 88"/>
                <a:gd name="T46" fmla="*/ 79 w 88"/>
                <a:gd name="T47" fmla="*/ 54 h 88"/>
                <a:gd name="T48" fmla="*/ 88 w 88"/>
                <a:gd name="T49" fmla="*/ 44 h 88"/>
                <a:gd name="T50" fmla="*/ 44 w 88"/>
                <a:gd name="T51" fmla="*/ 69 h 88"/>
                <a:gd name="T52" fmla="*/ 19 w 88"/>
                <a:gd name="T53" fmla="*/ 44 h 88"/>
                <a:gd name="T54" fmla="*/ 44 w 88"/>
                <a:gd name="T55" fmla="*/ 20 h 88"/>
                <a:gd name="T56" fmla="*/ 69 w 88"/>
                <a:gd name="T57" fmla="*/ 44 h 88"/>
                <a:gd name="T58" fmla="*/ 44 w 88"/>
                <a:gd name="T5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88">
                  <a:moveTo>
                    <a:pt x="88" y="44"/>
                  </a:moveTo>
                  <a:cubicBezTo>
                    <a:pt x="79" y="35"/>
                    <a:pt x="79" y="35"/>
                    <a:pt x="79" y="35"/>
                  </a:cubicBezTo>
                  <a:cubicBezTo>
                    <a:pt x="82" y="22"/>
                    <a:pt x="82" y="22"/>
                    <a:pt x="82" y="22"/>
                  </a:cubicBezTo>
                  <a:cubicBezTo>
                    <a:pt x="70" y="19"/>
                    <a:pt x="70" y="19"/>
                    <a:pt x="70" y="19"/>
                  </a:cubicBezTo>
                  <a:cubicBezTo>
                    <a:pt x="66" y="6"/>
                    <a:pt x="66" y="6"/>
                    <a:pt x="66" y="6"/>
                  </a:cubicBezTo>
                  <a:cubicBezTo>
                    <a:pt x="53" y="9"/>
                    <a:pt x="53" y="9"/>
                    <a:pt x="53" y="9"/>
                  </a:cubicBezTo>
                  <a:cubicBezTo>
                    <a:pt x="44" y="0"/>
                    <a:pt x="44" y="0"/>
                    <a:pt x="44" y="0"/>
                  </a:cubicBezTo>
                  <a:cubicBezTo>
                    <a:pt x="35" y="9"/>
                    <a:pt x="35" y="9"/>
                    <a:pt x="35" y="9"/>
                  </a:cubicBezTo>
                  <a:cubicBezTo>
                    <a:pt x="22" y="6"/>
                    <a:pt x="22" y="6"/>
                    <a:pt x="22" y="6"/>
                  </a:cubicBezTo>
                  <a:cubicBezTo>
                    <a:pt x="18" y="19"/>
                    <a:pt x="18" y="19"/>
                    <a:pt x="18" y="19"/>
                  </a:cubicBezTo>
                  <a:cubicBezTo>
                    <a:pt x="6" y="22"/>
                    <a:pt x="6" y="22"/>
                    <a:pt x="6" y="22"/>
                  </a:cubicBezTo>
                  <a:cubicBezTo>
                    <a:pt x="9" y="35"/>
                    <a:pt x="9" y="35"/>
                    <a:pt x="9" y="35"/>
                  </a:cubicBezTo>
                  <a:cubicBezTo>
                    <a:pt x="0" y="44"/>
                    <a:pt x="0" y="44"/>
                    <a:pt x="0" y="44"/>
                  </a:cubicBezTo>
                  <a:cubicBezTo>
                    <a:pt x="9" y="54"/>
                    <a:pt x="9" y="54"/>
                    <a:pt x="9" y="54"/>
                  </a:cubicBezTo>
                  <a:cubicBezTo>
                    <a:pt x="6" y="66"/>
                    <a:pt x="6" y="66"/>
                    <a:pt x="6" y="66"/>
                  </a:cubicBezTo>
                  <a:cubicBezTo>
                    <a:pt x="18" y="70"/>
                    <a:pt x="18" y="70"/>
                    <a:pt x="18" y="70"/>
                  </a:cubicBezTo>
                  <a:cubicBezTo>
                    <a:pt x="22" y="82"/>
                    <a:pt x="22" y="82"/>
                    <a:pt x="22" y="82"/>
                  </a:cubicBezTo>
                  <a:cubicBezTo>
                    <a:pt x="35" y="79"/>
                    <a:pt x="35" y="79"/>
                    <a:pt x="35" y="79"/>
                  </a:cubicBezTo>
                  <a:cubicBezTo>
                    <a:pt x="44" y="88"/>
                    <a:pt x="44" y="88"/>
                    <a:pt x="44" y="88"/>
                  </a:cubicBezTo>
                  <a:cubicBezTo>
                    <a:pt x="53" y="79"/>
                    <a:pt x="53" y="79"/>
                    <a:pt x="53" y="79"/>
                  </a:cubicBezTo>
                  <a:cubicBezTo>
                    <a:pt x="66" y="82"/>
                    <a:pt x="66" y="82"/>
                    <a:pt x="66" y="82"/>
                  </a:cubicBezTo>
                  <a:cubicBezTo>
                    <a:pt x="70" y="70"/>
                    <a:pt x="70" y="70"/>
                    <a:pt x="70" y="70"/>
                  </a:cubicBezTo>
                  <a:cubicBezTo>
                    <a:pt x="82" y="66"/>
                    <a:pt x="82" y="66"/>
                    <a:pt x="82" y="66"/>
                  </a:cubicBezTo>
                  <a:cubicBezTo>
                    <a:pt x="79" y="54"/>
                    <a:pt x="79" y="54"/>
                    <a:pt x="79" y="54"/>
                  </a:cubicBezTo>
                  <a:lnTo>
                    <a:pt x="88" y="44"/>
                  </a:lnTo>
                  <a:close/>
                  <a:moveTo>
                    <a:pt x="44" y="69"/>
                  </a:moveTo>
                  <a:cubicBezTo>
                    <a:pt x="30" y="69"/>
                    <a:pt x="19" y="58"/>
                    <a:pt x="19" y="44"/>
                  </a:cubicBezTo>
                  <a:cubicBezTo>
                    <a:pt x="19" y="31"/>
                    <a:pt x="30" y="20"/>
                    <a:pt x="44" y="20"/>
                  </a:cubicBezTo>
                  <a:cubicBezTo>
                    <a:pt x="58" y="20"/>
                    <a:pt x="69" y="31"/>
                    <a:pt x="69" y="44"/>
                  </a:cubicBezTo>
                  <a:cubicBezTo>
                    <a:pt x="69"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7"/>
            <p:cNvSpPr>
              <a:spLocks/>
            </p:cNvSpPr>
            <p:nvPr/>
          </p:nvSpPr>
          <p:spPr bwMode="auto">
            <a:xfrm>
              <a:off x="8440738" y="1595438"/>
              <a:ext cx="112713" cy="142875"/>
            </a:xfrm>
            <a:custGeom>
              <a:avLst/>
              <a:gdLst>
                <a:gd name="T0" fmla="*/ 52 w 71"/>
                <a:gd name="T1" fmla="*/ 12 h 90"/>
                <a:gd name="T2" fmla="*/ 35 w 71"/>
                <a:gd name="T3" fmla="*/ 28 h 90"/>
                <a:gd name="T4" fmla="*/ 19 w 71"/>
                <a:gd name="T5" fmla="*/ 12 h 90"/>
                <a:gd name="T6" fmla="*/ 7 w 71"/>
                <a:gd name="T7" fmla="*/ 0 h 90"/>
                <a:gd name="T8" fmla="*/ 0 w 71"/>
                <a:gd name="T9" fmla="*/ 2 h 90"/>
                <a:gd name="T10" fmla="*/ 0 w 71"/>
                <a:gd name="T11" fmla="*/ 90 h 90"/>
                <a:gd name="T12" fmla="*/ 35 w 71"/>
                <a:gd name="T13" fmla="*/ 57 h 90"/>
                <a:gd name="T14" fmla="*/ 71 w 71"/>
                <a:gd name="T15" fmla="*/ 90 h 90"/>
                <a:gd name="T16" fmla="*/ 71 w 71"/>
                <a:gd name="T17" fmla="*/ 2 h 90"/>
                <a:gd name="T18" fmla="*/ 64 w 71"/>
                <a:gd name="T19" fmla="*/ 0 h 90"/>
                <a:gd name="T20" fmla="*/ 52 w 71"/>
                <a:gd name="T21"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90">
                  <a:moveTo>
                    <a:pt x="52" y="12"/>
                  </a:moveTo>
                  <a:lnTo>
                    <a:pt x="35" y="28"/>
                  </a:lnTo>
                  <a:lnTo>
                    <a:pt x="19" y="12"/>
                  </a:lnTo>
                  <a:lnTo>
                    <a:pt x="7" y="0"/>
                  </a:lnTo>
                  <a:lnTo>
                    <a:pt x="0" y="2"/>
                  </a:lnTo>
                  <a:lnTo>
                    <a:pt x="0" y="90"/>
                  </a:lnTo>
                  <a:lnTo>
                    <a:pt x="35" y="57"/>
                  </a:lnTo>
                  <a:lnTo>
                    <a:pt x="71" y="90"/>
                  </a:lnTo>
                  <a:lnTo>
                    <a:pt x="71" y="2"/>
                  </a:lnTo>
                  <a:lnTo>
                    <a:pt x="64" y="0"/>
                  </a:lnTo>
                  <a:lnTo>
                    <a:pt x="5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7" name="椭圆 46"/>
          <p:cNvSpPr/>
          <p:nvPr/>
        </p:nvSpPr>
        <p:spPr>
          <a:xfrm>
            <a:off x="7882506" y="4427536"/>
            <a:ext cx="957668" cy="957668"/>
          </a:xfrm>
          <a:prstGeom prst="ellipse">
            <a:avLst/>
          </a:prstGeom>
          <a:solidFill>
            <a:schemeClr val="accent4"/>
          </a:solidFill>
          <a:ln w="12700">
            <a:no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257521" y="2413691"/>
            <a:ext cx="957668" cy="957668"/>
          </a:xfrm>
          <a:prstGeom prst="ellipse">
            <a:avLst/>
          </a:prstGeom>
          <a:solidFill>
            <a:schemeClr val="accent2"/>
          </a:solidFill>
          <a:ln w="12700">
            <a:no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976811" y="2413691"/>
            <a:ext cx="957668" cy="957668"/>
          </a:xfrm>
          <a:prstGeom prst="ellipse">
            <a:avLst/>
          </a:prstGeom>
          <a:solidFill>
            <a:schemeClr val="accent1"/>
          </a:solidFill>
          <a:ln w="12700">
            <a:no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351826" y="4427536"/>
            <a:ext cx="957668" cy="957668"/>
          </a:xfrm>
          <a:prstGeom prst="ellipse">
            <a:avLst/>
          </a:prstGeom>
          <a:solidFill>
            <a:schemeClr val="accent3"/>
          </a:solidFill>
          <a:ln w="12700">
            <a:no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8179571" y="4701254"/>
            <a:ext cx="363537" cy="415667"/>
            <a:chOff x="2519363" y="6070601"/>
            <a:chExt cx="420688" cy="481013"/>
          </a:xfrm>
          <a:solidFill>
            <a:schemeClr val="bg1"/>
          </a:solidFill>
        </p:grpSpPr>
        <p:sp>
          <p:nvSpPr>
            <p:cNvPr id="55" name="Freeform 19"/>
            <p:cNvSpPr>
              <a:spLocks noEditPoints="1"/>
            </p:cNvSpPr>
            <p:nvPr/>
          </p:nvSpPr>
          <p:spPr bwMode="auto">
            <a:xfrm>
              <a:off x="2519363" y="6070601"/>
              <a:ext cx="420688" cy="481013"/>
            </a:xfrm>
            <a:custGeom>
              <a:avLst/>
              <a:gdLst>
                <a:gd name="T0" fmla="*/ 98 w 112"/>
                <a:gd name="T1" fmla="*/ 35 h 128"/>
                <a:gd name="T2" fmla="*/ 97 w 112"/>
                <a:gd name="T3" fmla="*/ 34 h 128"/>
                <a:gd name="T4" fmla="*/ 103 w 112"/>
                <a:gd name="T5" fmla="*/ 29 h 128"/>
                <a:gd name="T6" fmla="*/ 103 w 112"/>
                <a:gd name="T7" fmla="*/ 26 h 128"/>
                <a:gd name="T8" fmla="*/ 100 w 112"/>
                <a:gd name="T9" fmla="*/ 26 h 128"/>
                <a:gd name="T10" fmla="*/ 94 w 112"/>
                <a:gd name="T11" fmla="*/ 31 h 128"/>
                <a:gd name="T12" fmla="*/ 93 w 112"/>
                <a:gd name="T13" fmla="*/ 30 h 128"/>
                <a:gd name="T14" fmla="*/ 60 w 112"/>
                <a:gd name="T15" fmla="*/ 16 h 128"/>
                <a:gd name="T16" fmla="*/ 58 w 112"/>
                <a:gd name="T17" fmla="*/ 16 h 128"/>
                <a:gd name="T18" fmla="*/ 58 w 112"/>
                <a:gd name="T19" fmla="*/ 5 h 128"/>
                <a:gd name="T20" fmla="*/ 63 w 112"/>
                <a:gd name="T21" fmla="*/ 5 h 128"/>
                <a:gd name="T22" fmla="*/ 66 w 112"/>
                <a:gd name="T23" fmla="*/ 3 h 128"/>
                <a:gd name="T24" fmla="*/ 63 w 112"/>
                <a:gd name="T25" fmla="*/ 0 h 128"/>
                <a:gd name="T26" fmla="*/ 49 w 112"/>
                <a:gd name="T27" fmla="*/ 0 h 128"/>
                <a:gd name="T28" fmla="*/ 46 w 112"/>
                <a:gd name="T29" fmla="*/ 3 h 128"/>
                <a:gd name="T30" fmla="*/ 49 w 112"/>
                <a:gd name="T31" fmla="*/ 5 h 128"/>
                <a:gd name="T32" fmla="*/ 54 w 112"/>
                <a:gd name="T33" fmla="*/ 5 h 128"/>
                <a:gd name="T34" fmla="*/ 54 w 112"/>
                <a:gd name="T35" fmla="*/ 16 h 128"/>
                <a:gd name="T36" fmla="*/ 52 w 112"/>
                <a:gd name="T37" fmla="*/ 16 h 128"/>
                <a:gd name="T38" fmla="*/ 0 w 112"/>
                <a:gd name="T39" fmla="*/ 72 h 128"/>
                <a:gd name="T40" fmla="*/ 56 w 112"/>
                <a:gd name="T41" fmla="*/ 128 h 128"/>
                <a:gd name="T42" fmla="*/ 112 w 112"/>
                <a:gd name="T43" fmla="*/ 72 h 128"/>
                <a:gd name="T44" fmla="*/ 98 w 112"/>
                <a:gd name="T45" fmla="*/ 35 h 128"/>
                <a:gd name="T46" fmla="*/ 92 w 112"/>
                <a:gd name="T47" fmla="*/ 109 h 128"/>
                <a:gd name="T48" fmla="*/ 76 w 112"/>
                <a:gd name="T49" fmla="*/ 120 h 128"/>
                <a:gd name="T50" fmla="*/ 56 w 112"/>
                <a:gd name="T51" fmla="*/ 124 h 128"/>
                <a:gd name="T52" fmla="*/ 36 w 112"/>
                <a:gd name="T53" fmla="*/ 120 h 128"/>
                <a:gd name="T54" fmla="*/ 20 w 112"/>
                <a:gd name="T55" fmla="*/ 109 h 128"/>
                <a:gd name="T56" fmla="*/ 8 w 112"/>
                <a:gd name="T57" fmla="*/ 92 h 128"/>
                <a:gd name="T58" fmla="*/ 4 w 112"/>
                <a:gd name="T59" fmla="*/ 72 h 128"/>
                <a:gd name="T60" fmla="*/ 8 w 112"/>
                <a:gd name="T61" fmla="*/ 52 h 128"/>
                <a:gd name="T62" fmla="*/ 20 w 112"/>
                <a:gd name="T63" fmla="*/ 36 h 128"/>
                <a:gd name="T64" fmla="*/ 36 w 112"/>
                <a:gd name="T65" fmla="*/ 25 h 128"/>
                <a:gd name="T66" fmla="*/ 76 w 112"/>
                <a:gd name="T67" fmla="*/ 25 h 128"/>
                <a:gd name="T68" fmla="*/ 92 w 112"/>
                <a:gd name="T69" fmla="*/ 36 h 128"/>
                <a:gd name="T70" fmla="*/ 104 w 112"/>
                <a:gd name="T71" fmla="*/ 52 h 128"/>
                <a:gd name="T72" fmla="*/ 108 w 112"/>
                <a:gd name="T73" fmla="*/ 72 h 128"/>
                <a:gd name="T74" fmla="*/ 104 w 112"/>
                <a:gd name="T75" fmla="*/ 92 h 128"/>
                <a:gd name="T76" fmla="*/ 92 w 112"/>
                <a:gd name="T77" fmla="*/ 10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28">
                  <a:moveTo>
                    <a:pt x="98" y="35"/>
                  </a:moveTo>
                  <a:cubicBezTo>
                    <a:pt x="97" y="34"/>
                    <a:pt x="97" y="34"/>
                    <a:pt x="97" y="34"/>
                  </a:cubicBezTo>
                  <a:cubicBezTo>
                    <a:pt x="103" y="29"/>
                    <a:pt x="103" y="29"/>
                    <a:pt x="103" y="29"/>
                  </a:cubicBezTo>
                  <a:cubicBezTo>
                    <a:pt x="104" y="28"/>
                    <a:pt x="104" y="27"/>
                    <a:pt x="103" y="26"/>
                  </a:cubicBezTo>
                  <a:cubicBezTo>
                    <a:pt x="102" y="25"/>
                    <a:pt x="100" y="25"/>
                    <a:pt x="100" y="26"/>
                  </a:cubicBezTo>
                  <a:cubicBezTo>
                    <a:pt x="94" y="31"/>
                    <a:pt x="94" y="31"/>
                    <a:pt x="94" y="31"/>
                  </a:cubicBezTo>
                  <a:cubicBezTo>
                    <a:pt x="93" y="30"/>
                    <a:pt x="93" y="30"/>
                    <a:pt x="93" y="30"/>
                  </a:cubicBezTo>
                  <a:cubicBezTo>
                    <a:pt x="84" y="22"/>
                    <a:pt x="72" y="17"/>
                    <a:pt x="60" y="16"/>
                  </a:cubicBezTo>
                  <a:cubicBezTo>
                    <a:pt x="58" y="16"/>
                    <a:pt x="58" y="16"/>
                    <a:pt x="58" y="16"/>
                  </a:cubicBezTo>
                  <a:cubicBezTo>
                    <a:pt x="58" y="5"/>
                    <a:pt x="58" y="5"/>
                    <a:pt x="58" y="5"/>
                  </a:cubicBezTo>
                  <a:cubicBezTo>
                    <a:pt x="63" y="5"/>
                    <a:pt x="63" y="5"/>
                    <a:pt x="63" y="5"/>
                  </a:cubicBezTo>
                  <a:cubicBezTo>
                    <a:pt x="65" y="5"/>
                    <a:pt x="66" y="4"/>
                    <a:pt x="66" y="3"/>
                  </a:cubicBezTo>
                  <a:cubicBezTo>
                    <a:pt x="66" y="1"/>
                    <a:pt x="65" y="0"/>
                    <a:pt x="63" y="0"/>
                  </a:cubicBezTo>
                  <a:cubicBezTo>
                    <a:pt x="49" y="0"/>
                    <a:pt x="49" y="0"/>
                    <a:pt x="49" y="0"/>
                  </a:cubicBezTo>
                  <a:cubicBezTo>
                    <a:pt x="47" y="0"/>
                    <a:pt x="46" y="1"/>
                    <a:pt x="46" y="3"/>
                  </a:cubicBezTo>
                  <a:cubicBezTo>
                    <a:pt x="46" y="4"/>
                    <a:pt x="47" y="5"/>
                    <a:pt x="49" y="5"/>
                  </a:cubicBezTo>
                  <a:cubicBezTo>
                    <a:pt x="54" y="5"/>
                    <a:pt x="54" y="5"/>
                    <a:pt x="54" y="5"/>
                  </a:cubicBezTo>
                  <a:cubicBezTo>
                    <a:pt x="54" y="16"/>
                    <a:pt x="54" y="16"/>
                    <a:pt x="54" y="16"/>
                  </a:cubicBezTo>
                  <a:cubicBezTo>
                    <a:pt x="52" y="16"/>
                    <a:pt x="52" y="16"/>
                    <a:pt x="52" y="16"/>
                  </a:cubicBezTo>
                  <a:cubicBezTo>
                    <a:pt x="23" y="18"/>
                    <a:pt x="0" y="43"/>
                    <a:pt x="0" y="72"/>
                  </a:cubicBezTo>
                  <a:cubicBezTo>
                    <a:pt x="0" y="103"/>
                    <a:pt x="25" y="128"/>
                    <a:pt x="56" y="128"/>
                  </a:cubicBezTo>
                  <a:cubicBezTo>
                    <a:pt x="87" y="128"/>
                    <a:pt x="112" y="103"/>
                    <a:pt x="112" y="72"/>
                  </a:cubicBezTo>
                  <a:cubicBezTo>
                    <a:pt x="112" y="59"/>
                    <a:pt x="107" y="46"/>
                    <a:pt x="98" y="35"/>
                  </a:cubicBezTo>
                  <a:close/>
                  <a:moveTo>
                    <a:pt x="92" y="109"/>
                  </a:moveTo>
                  <a:cubicBezTo>
                    <a:pt x="88" y="114"/>
                    <a:pt x="82" y="117"/>
                    <a:pt x="76" y="120"/>
                  </a:cubicBezTo>
                  <a:cubicBezTo>
                    <a:pt x="70" y="123"/>
                    <a:pt x="63" y="124"/>
                    <a:pt x="56" y="124"/>
                  </a:cubicBezTo>
                  <a:cubicBezTo>
                    <a:pt x="49" y="124"/>
                    <a:pt x="42" y="123"/>
                    <a:pt x="36" y="120"/>
                  </a:cubicBezTo>
                  <a:cubicBezTo>
                    <a:pt x="30" y="117"/>
                    <a:pt x="24" y="114"/>
                    <a:pt x="20" y="109"/>
                  </a:cubicBezTo>
                  <a:cubicBezTo>
                    <a:pt x="15" y="104"/>
                    <a:pt x="11" y="99"/>
                    <a:pt x="8" y="92"/>
                  </a:cubicBezTo>
                  <a:cubicBezTo>
                    <a:pt x="6" y="86"/>
                    <a:pt x="4" y="79"/>
                    <a:pt x="4" y="72"/>
                  </a:cubicBezTo>
                  <a:cubicBezTo>
                    <a:pt x="4" y="65"/>
                    <a:pt x="6" y="59"/>
                    <a:pt x="8" y="52"/>
                  </a:cubicBezTo>
                  <a:cubicBezTo>
                    <a:pt x="11" y="46"/>
                    <a:pt x="15" y="41"/>
                    <a:pt x="20" y="36"/>
                  </a:cubicBezTo>
                  <a:cubicBezTo>
                    <a:pt x="24" y="31"/>
                    <a:pt x="30" y="27"/>
                    <a:pt x="36" y="25"/>
                  </a:cubicBezTo>
                  <a:cubicBezTo>
                    <a:pt x="49" y="19"/>
                    <a:pt x="63" y="19"/>
                    <a:pt x="76" y="25"/>
                  </a:cubicBezTo>
                  <a:cubicBezTo>
                    <a:pt x="82" y="27"/>
                    <a:pt x="88" y="31"/>
                    <a:pt x="92" y="36"/>
                  </a:cubicBezTo>
                  <a:cubicBezTo>
                    <a:pt x="97" y="41"/>
                    <a:pt x="101" y="46"/>
                    <a:pt x="104" y="52"/>
                  </a:cubicBezTo>
                  <a:cubicBezTo>
                    <a:pt x="106" y="59"/>
                    <a:pt x="108" y="65"/>
                    <a:pt x="108" y="72"/>
                  </a:cubicBezTo>
                  <a:cubicBezTo>
                    <a:pt x="108" y="79"/>
                    <a:pt x="106" y="86"/>
                    <a:pt x="104" y="92"/>
                  </a:cubicBezTo>
                  <a:cubicBezTo>
                    <a:pt x="101" y="99"/>
                    <a:pt x="97" y="104"/>
                    <a:pt x="92"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0"/>
            <p:cNvSpPr>
              <a:spLocks noEditPoints="1"/>
            </p:cNvSpPr>
            <p:nvPr/>
          </p:nvSpPr>
          <p:spPr bwMode="auto">
            <a:xfrm>
              <a:off x="2692400" y="6202363"/>
              <a:ext cx="74613" cy="176213"/>
            </a:xfrm>
            <a:custGeom>
              <a:avLst/>
              <a:gdLst>
                <a:gd name="T0" fmla="*/ 13 w 20"/>
                <a:gd name="T1" fmla="*/ 28 h 47"/>
                <a:gd name="T2" fmla="*/ 12 w 20"/>
                <a:gd name="T3" fmla="*/ 28 h 47"/>
                <a:gd name="T4" fmla="*/ 12 w 20"/>
                <a:gd name="T5" fmla="*/ 2 h 47"/>
                <a:gd name="T6" fmla="*/ 10 w 20"/>
                <a:gd name="T7" fmla="*/ 0 h 47"/>
                <a:gd name="T8" fmla="*/ 8 w 20"/>
                <a:gd name="T9" fmla="*/ 2 h 47"/>
                <a:gd name="T10" fmla="*/ 8 w 20"/>
                <a:gd name="T11" fmla="*/ 28 h 47"/>
                <a:gd name="T12" fmla="*/ 7 w 20"/>
                <a:gd name="T13" fmla="*/ 28 h 47"/>
                <a:gd name="T14" fmla="*/ 0 w 20"/>
                <a:gd name="T15" fmla="*/ 37 h 47"/>
                <a:gd name="T16" fmla="*/ 10 w 20"/>
                <a:gd name="T17" fmla="*/ 47 h 47"/>
                <a:gd name="T18" fmla="*/ 20 w 20"/>
                <a:gd name="T19" fmla="*/ 37 h 47"/>
                <a:gd name="T20" fmla="*/ 13 w 20"/>
                <a:gd name="T21" fmla="*/ 28 h 47"/>
                <a:gd name="T22" fmla="*/ 10 w 20"/>
                <a:gd name="T23" fmla="*/ 42 h 47"/>
                <a:gd name="T24" fmla="*/ 5 w 20"/>
                <a:gd name="T25" fmla="*/ 37 h 47"/>
                <a:gd name="T26" fmla="*/ 10 w 20"/>
                <a:gd name="T27" fmla="*/ 32 h 47"/>
                <a:gd name="T28" fmla="*/ 10 w 20"/>
                <a:gd name="T29" fmla="*/ 32 h 47"/>
                <a:gd name="T30" fmla="*/ 15 w 20"/>
                <a:gd name="T31" fmla="*/ 37 h 47"/>
                <a:gd name="T32" fmla="*/ 10 w 20"/>
                <a:gd name="T33"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7">
                  <a:moveTo>
                    <a:pt x="13" y="28"/>
                  </a:moveTo>
                  <a:cubicBezTo>
                    <a:pt x="12" y="28"/>
                    <a:pt x="12" y="28"/>
                    <a:pt x="12" y="28"/>
                  </a:cubicBezTo>
                  <a:cubicBezTo>
                    <a:pt x="12" y="2"/>
                    <a:pt x="12" y="2"/>
                    <a:pt x="12" y="2"/>
                  </a:cubicBezTo>
                  <a:cubicBezTo>
                    <a:pt x="12" y="1"/>
                    <a:pt x="11" y="0"/>
                    <a:pt x="10" y="0"/>
                  </a:cubicBezTo>
                  <a:cubicBezTo>
                    <a:pt x="9" y="0"/>
                    <a:pt x="8" y="1"/>
                    <a:pt x="8" y="2"/>
                  </a:cubicBezTo>
                  <a:cubicBezTo>
                    <a:pt x="8" y="28"/>
                    <a:pt x="8" y="28"/>
                    <a:pt x="8" y="28"/>
                  </a:cubicBezTo>
                  <a:cubicBezTo>
                    <a:pt x="7" y="28"/>
                    <a:pt x="7" y="28"/>
                    <a:pt x="7" y="28"/>
                  </a:cubicBezTo>
                  <a:cubicBezTo>
                    <a:pt x="3" y="30"/>
                    <a:pt x="0" y="33"/>
                    <a:pt x="0" y="37"/>
                  </a:cubicBezTo>
                  <a:cubicBezTo>
                    <a:pt x="0" y="43"/>
                    <a:pt x="5" y="47"/>
                    <a:pt x="10" y="47"/>
                  </a:cubicBezTo>
                  <a:cubicBezTo>
                    <a:pt x="15" y="47"/>
                    <a:pt x="20" y="43"/>
                    <a:pt x="20" y="37"/>
                  </a:cubicBezTo>
                  <a:cubicBezTo>
                    <a:pt x="20" y="33"/>
                    <a:pt x="17" y="30"/>
                    <a:pt x="13" y="28"/>
                  </a:cubicBezTo>
                  <a:close/>
                  <a:moveTo>
                    <a:pt x="10" y="42"/>
                  </a:moveTo>
                  <a:cubicBezTo>
                    <a:pt x="7" y="42"/>
                    <a:pt x="5" y="40"/>
                    <a:pt x="5" y="37"/>
                  </a:cubicBezTo>
                  <a:cubicBezTo>
                    <a:pt x="5" y="35"/>
                    <a:pt x="7" y="32"/>
                    <a:pt x="10" y="32"/>
                  </a:cubicBezTo>
                  <a:cubicBezTo>
                    <a:pt x="10" y="32"/>
                    <a:pt x="10" y="32"/>
                    <a:pt x="10" y="32"/>
                  </a:cubicBezTo>
                  <a:cubicBezTo>
                    <a:pt x="13" y="32"/>
                    <a:pt x="15" y="35"/>
                    <a:pt x="15" y="37"/>
                  </a:cubicBezTo>
                  <a:cubicBezTo>
                    <a:pt x="15" y="40"/>
                    <a:pt x="13" y="42"/>
                    <a:pt x="1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7" name="Freeform 43"/>
          <p:cNvSpPr>
            <a:spLocks noEditPoints="1"/>
          </p:cNvSpPr>
          <p:nvPr/>
        </p:nvSpPr>
        <p:spPr bwMode="auto">
          <a:xfrm>
            <a:off x="7518919" y="2683002"/>
            <a:ext cx="434872" cy="415666"/>
          </a:xfrm>
          <a:custGeom>
            <a:avLst/>
            <a:gdLst>
              <a:gd name="T0" fmla="*/ 112 w 134"/>
              <a:gd name="T1" fmla="*/ 16 h 128"/>
              <a:gd name="T2" fmla="*/ 107 w 134"/>
              <a:gd name="T3" fmla="*/ 15 h 128"/>
              <a:gd name="T4" fmla="*/ 106 w 134"/>
              <a:gd name="T5" fmla="*/ 16 h 128"/>
              <a:gd name="T6" fmla="*/ 106 w 134"/>
              <a:gd name="T7" fmla="*/ 15 h 128"/>
              <a:gd name="T8" fmla="*/ 64 w 134"/>
              <a:gd name="T9" fmla="*/ 0 h 128"/>
              <a:gd name="T10" fmla="*/ 19 w 134"/>
              <a:gd name="T11" fmla="*/ 18 h 128"/>
              <a:gd name="T12" fmla="*/ 0 w 134"/>
              <a:gd name="T13" fmla="*/ 64 h 128"/>
              <a:gd name="T14" fmla="*/ 19 w 134"/>
              <a:gd name="T15" fmla="*/ 109 h 128"/>
              <a:gd name="T16" fmla="*/ 64 w 134"/>
              <a:gd name="T17" fmla="*/ 128 h 128"/>
              <a:gd name="T18" fmla="*/ 109 w 134"/>
              <a:gd name="T19" fmla="*/ 109 h 128"/>
              <a:gd name="T20" fmla="*/ 113 w 134"/>
              <a:gd name="T21" fmla="*/ 22 h 128"/>
              <a:gd name="T22" fmla="*/ 112 w 134"/>
              <a:gd name="T23" fmla="*/ 21 h 128"/>
              <a:gd name="T24" fmla="*/ 112 w 134"/>
              <a:gd name="T25" fmla="*/ 20 h 128"/>
              <a:gd name="T26" fmla="*/ 112 w 134"/>
              <a:gd name="T27" fmla="*/ 16 h 128"/>
              <a:gd name="T28" fmla="*/ 16 w 134"/>
              <a:gd name="T29" fmla="*/ 93 h 128"/>
              <a:gd name="T30" fmla="*/ 16 w 134"/>
              <a:gd name="T31" fmla="*/ 98 h 128"/>
              <a:gd name="T32" fmla="*/ 13 w 134"/>
              <a:gd name="T33" fmla="*/ 94 h 128"/>
              <a:gd name="T34" fmla="*/ 9 w 134"/>
              <a:gd name="T35" fmla="*/ 86 h 128"/>
              <a:gd name="T36" fmla="*/ 5 w 134"/>
              <a:gd name="T37" fmla="*/ 64 h 128"/>
              <a:gd name="T38" fmla="*/ 9 w 134"/>
              <a:gd name="T39" fmla="*/ 41 h 128"/>
              <a:gd name="T40" fmla="*/ 22 w 134"/>
              <a:gd name="T41" fmla="*/ 22 h 128"/>
              <a:gd name="T42" fmla="*/ 42 w 134"/>
              <a:gd name="T43" fmla="*/ 9 h 128"/>
              <a:gd name="T44" fmla="*/ 86 w 134"/>
              <a:gd name="T45" fmla="*/ 9 h 128"/>
              <a:gd name="T46" fmla="*/ 94 w 134"/>
              <a:gd name="T47" fmla="*/ 12 h 128"/>
              <a:gd name="T48" fmla="*/ 99 w 134"/>
              <a:gd name="T49" fmla="*/ 15 h 128"/>
              <a:gd name="T50" fmla="*/ 93 w 134"/>
              <a:gd name="T51" fmla="*/ 15 h 128"/>
              <a:gd name="T52" fmla="*/ 38 w 134"/>
              <a:gd name="T53" fmla="*/ 38 h 128"/>
              <a:gd name="T54" fmla="*/ 16 w 134"/>
              <a:gd name="T55" fmla="*/ 93 h 128"/>
              <a:gd name="T56" fmla="*/ 23 w 134"/>
              <a:gd name="T57" fmla="*/ 106 h 128"/>
              <a:gd name="T58" fmla="*/ 21 w 134"/>
              <a:gd name="T59" fmla="*/ 105 h 128"/>
              <a:gd name="T60" fmla="*/ 21 w 134"/>
              <a:gd name="T61" fmla="*/ 104 h 128"/>
              <a:gd name="T62" fmla="*/ 24 w 134"/>
              <a:gd name="T63" fmla="*/ 73 h 128"/>
              <a:gd name="T64" fmla="*/ 30 w 134"/>
              <a:gd name="T65" fmla="*/ 56 h 128"/>
              <a:gd name="T66" fmla="*/ 42 w 134"/>
              <a:gd name="T67" fmla="*/ 41 h 128"/>
              <a:gd name="T68" fmla="*/ 57 w 134"/>
              <a:gd name="T69" fmla="*/ 30 h 128"/>
              <a:gd name="T70" fmla="*/ 74 w 134"/>
              <a:gd name="T71" fmla="*/ 23 h 128"/>
              <a:gd name="T72" fmla="*/ 105 w 134"/>
              <a:gd name="T73" fmla="*/ 21 h 128"/>
              <a:gd name="T74" fmla="*/ 105 w 134"/>
              <a:gd name="T75" fmla="*/ 21 h 128"/>
              <a:gd name="T76" fmla="*/ 107 w 134"/>
              <a:gd name="T77" fmla="*/ 22 h 128"/>
              <a:gd name="T78" fmla="*/ 107 w 134"/>
              <a:gd name="T79" fmla="*/ 23 h 128"/>
              <a:gd name="T80" fmla="*/ 104 w 134"/>
              <a:gd name="T81" fmla="*/ 54 h 128"/>
              <a:gd name="T82" fmla="*/ 98 w 134"/>
              <a:gd name="T83" fmla="*/ 71 h 128"/>
              <a:gd name="T84" fmla="*/ 86 w 134"/>
              <a:gd name="T85" fmla="*/ 86 h 128"/>
              <a:gd name="T86" fmla="*/ 71 w 134"/>
              <a:gd name="T87" fmla="*/ 97 h 128"/>
              <a:gd name="T88" fmla="*/ 54 w 134"/>
              <a:gd name="T89" fmla="*/ 104 h 128"/>
              <a:gd name="T90" fmla="*/ 33 w 134"/>
              <a:gd name="T91" fmla="*/ 107 h 128"/>
              <a:gd name="T92" fmla="*/ 23 w 134"/>
              <a:gd name="T93" fmla="*/ 106 h 128"/>
              <a:gd name="T94" fmla="*/ 112 w 134"/>
              <a:gd name="T95" fmla="*/ 34 h 128"/>
              <a:gd name="T96" fmla="*/ 112 w 134"/>
              <a:gd name="T97" fmla="*/ 29 h 128"/>
              <a:gd name="T98" fmla="*/ 115 w 134"/>
              <a:gd name="T99" fmla="*/ 34 h 128"/>
              <a:gd name="T100" fmla="*/ 119 w 134"/>
              <a:gd name="T101" fmla="*/ 41 h 128"/>
              <a:gd name="T102" fmla="*/ 123 w 134"/>
              <a:gd name="T103" fmla="*/ 64 h 128"/>
              <a:gd name="T104" fmla="*/ 119 w 134"/>
              <a:gd name="T105" fmla="*/ 86 h 128"/>
              <a:gd name="T106" fmla="*/ 106 w 134"/>
              <a:gd name="T107" fmla="*/ 106 h 128"/>
              <a:gd name="T108" fmla="*/ 86 w 134"/>
              <a:gd name="T109" fmla="*/ 119 h 128"/>
              <a:gd name="T110" fmla="*/ 64 w 134"/>
              <a:gd name="T111" fmla="*/ 123 h 128"/>
              <a:gd name="T112" fmla="*/ 42 w 134"/>
              <a:gd name="T113" fmla="*/ 119 h 128"/>
              <a:gd name="T114" fmla="*/ 34 w 134"/>
              <a:gd name="T115" fmla="*/ 115 h 128"/>
              <a:gd name="T116" fmla="*/ 29 w 134"/>
              <a:gd name="T117" fmla="*/ 112 h 128"/>
              <a:gd name="T118" fmla="*/ 35 w 134"/>
              <a:gd name="T119" fmla="*/ 112 h 128"/>
              <a:gd name="T120" fmla="*/ 90 w 134"/>
              <a:gd name="T121" fmla="*/ 89 h 128"/>
              <a:gd name="T122" fmla="*/ 112 w 134"/>
              <a:gd name="T123" fmla="*/ 3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 h="128">
                <a:moveTo>
                  <a:pt x="112" y="16"/>
                </a:moveTo>
                <a:cubicBezTo>
                  <a:pt x="111" y="14"/>
                  <a:pt x="109" y="14"/>
                  <a:pt x="107" y="15"/>
                </a:cubicBezTo>
                <a:cubicBezTo>
                  <a:pt x="106" y="16"/>
                  <a:pt x="106" y="16"/>
                  <a:pt x="106" y="16"/>
                </a:cubicBezTo>
                <a:cubicBezTo>
                  <a:pt x="106" y="15"/>
                  <a:pt x="106" y="15"/>
                  <a:pt x="106" y="15"/>
                </a:cubicBezTo>
                <a:cubicBezTo>
                  <a:pt x="94" y="5"/>
                  <a:pt x="79" y="0"/>
                  <a:pt x="64" y="0"/>
                </a:cubicBezTo>
                <a:cubicBezTo>
                  <a:pt x="47" y="0"/>
                  <a:pt x="31" y="6"/>
                  <a:pt x="19" y="18"/>
                </a:cubicBezTo>
                <a:cubicBezTo>
                  <a:pt x="7" y="30"/>
                  <a:pt x="0" y="46"/>
                  <a:pt x="0" y="64"/>
                </a:cubicBezTo>
                <a:cubicBezTo>
                  <a:pt x="0" y="81"/>
                  <a:pt x="7" y="97"/>
                  <a:pt x="19" y="109"/>
                </a:cubicBezTo>
                <a:cubicBezTo>
                  <a:pt x="31" y="121"/>
                  <a:pt x="47" y="128"/>
                  <a:pt x="64" y="128"/>
                </a:cubicBezTo>
                <a:cubicBezTo>
                  <a:pt x="81" y="128"/>
                  <a:pt x="97" y="121"/>
                  <a:pt x="109" y="109"/>
                </a:cubicBezTo>
                <a:cubicBezTo>
                  <a:pt x="133" y="85"/>
                  <a:pt x="134" y="47"/>
                  <a:pt x="113" y="22"/>
                </a:cubicBezTo>
                <a:cubicBezTo>
                  <a:pt x="112" y="21"/>
                  <a:pt x="112" y="21"/>
                  <a:pt x="112" y="21"/>
                </a:cubicBezTo>
                <a:cubicBezTo>
                  <a:pt x="112" y="20"/>
                  <a:pt x="112" y="20"/>
                  <a:pt x="112" y="20"/>
                </a:cubicBezTo>
                <a:cubicBezTo>
                  <a:pt x="113" y="19"/>
                  <a:pt x="113" y="17"/>
                  <a:pt x="112" y="16"/>
                </a:cubicBezTo>
                <a:close/>
                <a:moveTo>
                  <a:pt x="16" y="93"/>
                </a:moveTo>
                <a:cubicBezTo>
                  <a:pt x="16" y="98"/>
                  <a:pt x="16" y="98"/>
                  <a:pt x="16" y="98"/>
                </a:cubicBezTo>
                <a:cubicBezTo>
                  <a:pt x="13" y="94"/>
                  <a:pt x="13" y="94"/>
                  <a:pt x="13" y="94"/>
                </a:cubicBezTo>
                <a:cubicBezTo>
                  <a:pt x="11" y="91"/>
                  <a:pt x="10" y="89"/>
                  <a:pt x="9" y="86"/>
                </a:cubicBezTo>
                <a:cubicBezTo>
                  <a:pt x="6" y="79"/>
                  <a:pt x="5" y="71"/>
                  <a:pt x="5" y="64"/>
                </a:cubicBezTo>
                <a:cubicBezTo>
                  <a:pt x="5" y="56"/>
                  <a:pt x="6" y="48"/>
                  <a:pt x="9" y="41"/>
                </a:cubicBezTo>
                <a:cubicBezTo>
                  <a:pt x="12" y="34"/>
                  <a:pt x="16" y="27"/>
                  <a:pt x="22" y="22"/>
                </a:cubicBezTo>
                <a:cubicBezTo>
                  <a:pt x="28" y="16"/>
                  <a:pt x="34" y="12"/>
                  <a:pt x="42" y="9"/>
                </a:cubicBezTo>
                <a:cubicBezTo>
                  <a:pt x="56" y="3"/>
                  <a:pt x="72" y="3"/>
                  <a:pt x="86" y="9"/>
                </a:cubicBezTo>
                <a:cubicBezTo>
                  <a:pt x="89" y="10"/>
                  <a:pt x="92" y="11"/>
                  <a:pt x="94" y="12"/>
                </a:cubicBezTo>
                <a:cubicBezTo>
                  <a:pt x="99" y="15"/>
                  <a:pt x="99" y="15"/>
                  <a:pt x="99" y="15"/>
                </a:cubicBezTo>
                <a:cubicBezTo>
                  <a:pt x="93" y="15"/>
                  <a:pt x="93" y="15"/>
                  <a:pt x="93" y="15"/>
                </a:cubicBezTo>
                <a:cubicBezTo>
                  <a:pt x="73" y="15"/>
                  <a:pt x="53" y="24"/>
                  <a:pt x="38" y="38"/>
                </a:cubicBezTo>
                <a:cubicBezTo>
                  <a:pt x="24" y="52"/>
                  <a:pt x="16" y="72"/>
                  <a:pt x="16" y="93"/>
                </a:cubicBezTo>
                <a:close/>
                <a:moveTo>
                  <a:pt x="23" y="106"/>
                </a:moveTo>
                <a:cubicBezTo>
                  <a:pt x="21" y="105"/>
                  <a:pt x="21" y="105"/>
                  <a:pt x="21" y="105"/>
                </a:cubicBezTo>
                <a:cubicBezTo>
                  <a:pt x="21" y="104"/>
                  <a:pt x="21" y="104"/>
                  <a:pt x="21" y="104"/>
                </a:cubicBezTo>
                <a:cubicBezTo>
                  <a:pt x="19" y="93"/>
                  <a:pt x="21" y="81"/>
                  <a:pt x="24" y="73"/>
                </a:cubicBezTo>
                <a:cubicBezTo>
                  <a:pt x="25" y="67"/>
                  <a:pt x="27" y="62"/>
                  <a:pt x="30" y="56"/>
                </a:cubicBezTo>
                <a:cubicBezTo>
                  <a:pt x="34" y="51"/>
                  <a:pt x="37" y="46"/>
                  <a:pt x="42" y="41"/>
                </a:cubicBezTo>
                <a:cubicBezTo>
                  <a:pt x="46" y="37"/>
                  <a:pt x="51" y="33"/>
                  <a:pt x="57" y="30"/>
                </a:cubicBezTo>
                <a:cubicBezTo>
                  <a:pt x="62" y="27"/>
                  <a:pt x="68" y="25"/>
                  <a:pt x="74" y="23"/>
                </a:cubicBezTo>
                <a:cubicBezTo>
                  <a:pt x="85" y="20"/>
                  <a:pt x="96" y="19"/>
                  <a:pt x="105" y="21"/>
                </a:cubicBezTo>
                <a:cubicBezTo>
                  <a:pt x="105" y="21"/>
                  <a:pt x="105" y="21"/>
                  <a:pt x="105" y="21"/>
                </a:cubicBezTo>
                <a:cubicBezTo>
                  <a:pt x="107" y="22"/>
                  <a:pt x="107" y="22"/>
                  <a:pt x="107" y="22"/>
                </a:cubicBezTo>
                <a:cubicBezTo>
                  <a:pt x="107" y="23"/>
                  <a:pt x="107" y="23"/>
                  <a:pt x="107" y="23"/>
                </a:cubicBezTo>
                <a:cubicBezTo>
                  <a:pt x="109" y="34"/>
                  <a:pt x="107" y="46"/>
                  <a:pt x="104" y="54"/>
                </a:cubicBezTo>
                <a:cubicBezTo>
                  <a:pt x="103" y="60"/>
                  <a:pt x="101" y="66"/>
                  <a:pt x="98" y="71"/>
                </a:cubicBezTo>
                <a:cubicBezTo>
                  <a:pt x="94" y="76"/>
                  <a:pt x="91" y="81"/>
                  <a:pt x="86" y="86"/>
                </a:cubicBezTo>
                <a:cubicBezTo>
                  <a:pt x="82" y="90"/>
                  <a:pt x="77" y="94"/>
                  <a:pt x="71" y="97"/>
                </a:cubicBezTo>
                <a:cubicBezTo>
                  <a:pt x="66" y="100"/>
                  <a:pt x="60" y="102"/>
                  <a:pt x="54" y="104"/>
                </a:cubicBezTo>
                <a:cubicBezTo>
                  <a:pt x="47" y="106"/>
                  <a:pt x="39" y="107"/>
                  <a:pt x="33" y="107"/>
                </a:cubicBezTo>
                <a:cubicBezTo>
                  <a:pt x="29" y="107"/>
                  <a:pt x="26" y="107"/>
                  <a:pt x="23" y="106"/>
                </a:cubicBezTo>
                <a:close/>
                <a:moveTo>
                  <a:pt x="112" y="34"/>
                </a:moveTo>
                <a:cubicBezTo>
                  <a:pt x="112" y="29"/>
                  <a:pt x="112" y="29"/>
                  <a:pt x="112" y="29"/>
                </a:cubicBezTo>
                <a:cubicBezTo>
                  <a:pt x="115" y="34"/>
                  <a:pt x="115" y="34"/>
                  <a:pt x="115" y="34"/>
                </a:cubicBezTo>
                <a:cubicBezTo>
                  <a:pt x="117" y="36"/>
                  <a:pt x="118" y="39"/>
                  <a:pt x="119" y="41"/>
                </a:cubicBezTo>
                <a:cubicBezTo>
                  <a:pt x="122" y="48"/>
                  <a:pt x="123" y="56"/>
                  <a:pt x="123" y="64"/>
                </a:cubicBezTo>
                <a:cubicBezTo>
                  <a:pt x="123" y="71"/>
                  <a:pt x="122" y="79"/>
                  <a:pt x="119" y="86"/>
                </a:cubicBezTo>
                <a:cubicBezTo>
                  <a:pt x="116" y="93"/>
                  <a:pt x="112" y="100"/>
                  <a:pt x="106" y="106"/>
                </a:cubicBezTo>
                <a:cubicBezTo>
                  <a:pt x="100" y="111"/>
                  <a:pt x="94" y="116"/>
                  <a:pt x="86" y="119"/>
                </a:cubicBezTo>
                <a:cubicBezTo>
                  <a:pt x="79" y="121"/>
                  <a:pt x="72" y="123"/>
                  <a:pt x="64" y="123"/>
                </a:cubicBezTo>
                <a:cubicBezTo>
                  <a:pt x="56" y="123"/>
                  <a:pt x="49" y="121"/>
                  <a:pt x="42" y="119"/>
                </a:cubicBezTo>
                <a:cubicBezTo>
                  <a:pt x="39" y="117"/>
                  <a:pt x="36" y="116"/>
                  <a:pt x="34" y="115"/>
                </a:cubicBezTo>
                <a:cubicBezTo>
                  <a:pt x="29" y="112"/>
                  <a:pt x="29" y="112"/>
                  <a:pt x="29" y="112"/>
                </a:cubicBezTo>
                <a:cubicBezTo>
                  <a:pt x="35" y="112"/>
                  <a:pt x="35" y="112"/>
                  <a:pt x="35" y="112"/>
                </a:cubicBezTo>
                <a:cubicBezTo>
                  <a:pt x="55" y="112"/>
                  <a:pt x="75" y="104"/>
                  <a:pt x="90" y="89"/>
                </a:cubicBezTo>
                <a:cubicBezTo>
                  <a:pt x="104" y="75"/>
                  <a:pt x="112" y="55"/>
                  <a:pt x="112"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45"/>
          <p:cNvSpPr>
            <a:spLocks noEditPoints="1"/>
          </p:cNvSpPr>
          <p:nvPr/>
        </p:nvSpPr>
        <p:spPr bwMode="auto">
          <a:xfrm>
            <a:off x="3703765" y="4697165"/>
            <a:ext cx="253790" cy="418410"/>
          </a:xfrm>
          <a:custGeom>
            <a:avLst/>
            <a:gdLst>
              <a:gd name="T0" fmla="*/ 78 w 78"/>
              <a:gd name="T1" fmla="*/ 2 h 129"/>
              <a:gd name="T2" fmla="*/ 75 w 78"/>
              <a:gd name="T3" fmla="*/ 1 h 129"/>
              <a:gd name="T4" fmla="*/ 47 w 78"/>
              <a:gd name="T5" fmla="*/ 8 h 129"/>
              <a:gd name="T6" fmla="*/ 45 w 78"/>
              <a:gd name="T7" fmla="*/ 10 h 129"/>
              <a:gd name="T8" fmla="*/ 38 w 78"/>
              <a:gd name="T9" fmla="*/ 42 h 129"/>
              <a:gd name="T10" fmla="*/ 2 w 78"/>
              <a:gd name="T11" fmla="*/ 42 h 129"/>
              <a:gd name="T12" fmla="*/ 0 w 78"/>
              <a:gd name="T13" fmla="*/ 45 h 129"/>
              <a:gd name="T14" fmla="*/ 10 w 78"/>
              <a:gd name="T15" fmla="*/ 127 h 129"/>
              <a:gd name="T16" fmla="*/ 13 w 78"/>
              <a:gd name="T17" fmla="*/ 129 h 129"/>
              <a:gd name="T18" fmla="*/ 51 w 78"/>
              <a:gd name="T19" fmla="*/ 129 h 129"/>
              <a:gd name="T20" fmla="*/ 53 w 78"/>
              <a:gd name="T21" fmla="*/ 127 h 129"/>
              <a:gd name="T22" fmla="*/ 63 w 78"/>
              <a:gd name="T23" fmla="*/ 45 h 129"/>
              <a:gd name="T24" fmla="*/ 61 w 78"/>
              <a:gd name="T25" fmla="*/ 42 h 129"/>
              <a:gd name="T26" fmla="*/ 43 w 78"/>
              <a:gd name="T27" fmla="*/ 42 h 129"/>
              <a:gd name="T28" fmla="*/ 50 w 78"/>
              <a:gd name="T29" fmla="*/ 12 h 129"/>
              <a:gd name="T30" fmla="*/ 76 w 78"/>
              <a:gd name="T31" fmla="*/ 5 h 129"/>
              <a:gd name="T32" fmla="*/ 78 w 78"/>
              <a:gd name="T33" fmla="*/ 2 h 129"/>
              <a:gd name="T34" fmla="*/ 5 w 78"/>
              <a:gd name="T35" fmla="*/ 47 h 129"/>
              <a:gd name="T36" fmla="*/ 37 w 78"/>
              <a:gd name="T37" fmla="*/ 47 h 129"/>
              <a:gd name="T38" fmla="*/ 29 w 78"/>
              <a:gd name="T39" fmla="*/ 83 h 129"/>
              <a:gd name="T40" fmla="*/ 10 w 78"/>
              <a:gd name="T41" fmla="*/ 83 h 129"/>
              <a:gd name="T42" fmla="*/ 5 w 78"/>
              <a:gd name="T43" fmla="*/ 47 h 129"/>
              <a:gd name="T44" fmla="*/ 49 w 78"/>
              <a:gd name="T45" fmla="*/ 124 h 129"/>
              <a:gd name="T46" fmla="*/ 15 w 78"/>
              <a:gd name="T47" fmla="*/ 124 h 129"/>
              <a:gd name="T48" fmla="*/ 10 w 78"/>
              <a:gd name="T49" fmla="*/ 88 h 129"/>
              <a:gd name="T50" fmla="*/ 53 w 78"/>
              <a:gd name="T51" fmla="*/ 88 h 129"/>
              <a:gd name="T52" fmla="*/ 49 w 78"/>
              <a:gd name="T53" fmla="*/ 124 h 129"/>
              <a:gd name="T54" fmla="*/ 58 w 78"/>
              <a:gd name="T55" fmla="*/ 47 h 129"/>
              <a:gd name="T56" fmla="*/ 54 w 78"/>
              <a:gd name="T57" fmla="*/ 83 h 129"/>
              <a:gd name="T58" fmla="*/ 34 w 78"/>
              <a:gd name="T59" fmla="*/ 83 h 129"/>
              <a:gd name="T60" fmla="*/ 42 w 78"/>
              <a:gd name="T61" fmla="*/ 47 h 129"/>
              <a:gd name="T62" fmla="*/ 58 w 78"/>
              <a:gd name="T63" fmla="*/ 4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129">
                <a:moveTo>
                  <a:pt x="78" y="2"/>
                </a:moveTo>
                <a:cubicBezTo>
                  <a:pt x="77" y="1"/>
                  <a:pt x="76" y="0"/>
                  <a:pt x="75" y="1"/>
                </a:cubicBezTo>
                <a:cubicBezTo>
                  <a:pt x="47" y="8"/>
                  <a:pt x="47" y="8"/>
                  <a:pt x="47" y="8"/>
                </a:cubicBezTo>
                <a:cubicBezTo>
                  <a:pt x="46" y="8"/>
                  <a:pt x="46" y="9"/>
                  <a:pt x="45" y="10"/>
                </a:cubicBezTo>
                <a:cubicBezTo>
                  <a:pt x="38" y="42"/>
                  <a:pt x="38" y="42"/>
                  <a:pt x="38" y="42"/>
                </a:cubicBezTo>
                <a:cubicBezTo>
                  <a:pt x="2" y="42"/>
                  <a:pt x="2" y="42"/>
                  <a:pt x="2" y="42"/>
                </a:cubicBezTo>
                <a:cubicBezTo>
                  <a:pt x="1" y="42"/>
                  <a:pt x="0" y="43"/>
                  <a:pt x="0" y="45"/>
                </a:cubicBezTo>
                <a:cubicBezTo>
                  <a:pt x="10" y="127"/>
                  <a:pt x="10" y="127"/>
                  <a:pt x="10" y="127"/>
                </a:cubicBezTo>
                <a:cubicBezTo>
                  <a:pt x="11" y="128"/>
                  <a:pt x="12" y="129"/>
                  <a:pt x="13" y="129"/>
                </a:cubicBezTo>
                <a:cubicBezTo>
                  <a:pt x="51" y="129"/>
                  <a:pt x="51" y="129"/>
                  <a:pt x="51" y="129"/>
                </a:cubicBezTo>
                <a:cubicBezTo>
                  <a:pt x="52" y="129"/>
                  <a:pt x="53" y="128"/>
                  <a:pt x="53" y="127"/>
                </a:cubicBezTo>
                <a:cubicBezTo>
                  <a:pt x="63" y="45"/>
                  <a:pt x="63" y="45"/>
                  <a:pt x="63" y="45"/>
                </a:cubicBezTo>
                <a:cubicBezTo>
                  <a:pt x="63" y="43"/>
                  <a:pt x="62" y="42"/>
                  <a:pt x="61" y="42"/>
                </a:cubicBezTo>
                <a:cubicBezTo>
                  <a:pt x="43" y="42"/>
                  <a:pt x="43" y="42"/>
                  <a:pt x="43" y="42"/>
                </a:cubicBezTo>
                <a:cubicBezTo>
                  <a:pt x="50" y="12"/>
                  <a:pt x="50" y="12"/>
                  <a:pt x="50" y="12"/>
                </a:cubicBezTo>
                <a:cubicBezTo>
                  <a:pt x="76" y="5"/>
                  <a:pt x="76" y="5"/>
                  <a:pt x="76" y="5"/>
                </a:cubicBezTo>
                <a:cubicBezTo>
                  <a:pt x="77" y="5"/>
                  <a:pt x="78" y="3"/>
                  <a:pt x="78" y="2"/>
                </a:cubicBezTo>
                <a:close/>
                <a:moveTo>
                  <a:pt x="5" y="47"/>
                </a:moveTo>
                <a:cubicBezTo>
                  <a:pt x="37" y="47"/>
                  <a:pt x="37" y="47"/>
                  <a:pt x="37" y="47"/>
                </a:cubicBezTo>
                <a:cubicBezTo>
                  <a:pt x="29" y="83"/>
                  <a:pt x="29" y="83"/>
                  <a:pt x="29" y="83"/>
                </a:cubicBezTo>
                <a:cubicBezTo>
                  <a:pt x="10" y="83"/>
                  <a:pt x="10" y="83"/>
                  <a:pt x="10" y="83"/>
                </a:cubicBezTo>
                <a:lnTo>
                  <a:pt x="5" y="47"/>
                </a:lnTo>
                <a:close/>
                <a:moveTo>
                  <a:pt x="49" y="124"/>
                </a:moveTo>
                <a:cubicBezTo>
                  <a:pt x="15" y="124"/>
                  <a:pt x="15" y="124"/>
                  <a:pt x="15" y="124"/>
                </a:cubicBezTo>
                <a:cubicBezTo>
                  <a:pt x="10" y="88"/>
                  <a:pt x="10" y="88"/>
                  <a:pt x="10" y="88"/>
                </a:cubicBezTo>
                <a:cubicBezTo>
                  <a:pt x="53" y="88"/>
                  <a:pt x="53" y="88"/>
                  <a:pt x="53" y="88"/>
                </a:cubicBezTo>
                <a:lnTo>
                  <a:pt x="49" y="124"/>
                </a:lnTo>
                <a:close/>
                <a:moveTo>
                  <a:pt x="58" y="47"/>
                </a:moveTo>
                <a:cubicBezTo>
                  <a:pt x="54" y="83"/>
                  <a:pt x="54" y="83"/>
                  <a:pt x="54" y="83"/>
                </a:cubicBezTo>
                <a:cubicBezTo>
                  <a:pt x="34" y="83"/>
                  <a:pt x="34" y="83"/>
                  <a:pt x="34" y="83"/>
                </a:cubicBezTo>
                <a:cubicBezTo>
                  <a:pt x="42" y="47"/>
                  <a:pt x="42" y="47"/>
                  <a:pt x="42" y="47"/>
                </a:cubicBezTo>
                <a:lnTo>
                  <a:pt x="58"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46"/>
          <p:cNvSpPr>
            <a:spLocks noEditPoints="1"/>
          </p:cNvSpPr>
          <p:nvPr/>
        </p:nvSpPr>
        <p:spPr bwMode="auto">
          <a:xfrm>
            <a:off x="4248497" y="2726900"/>
            <a:ext cx="414295" cy="327870"/>
          </a:xfrm>
          <a:custGeom>
            <a:avLst/>
            <a:gdLst>
              <a:gd name="T0" fmla="*/ 128 w 128"/>
              <a:gd name="T1" fmla="*/ 21 h 101"/>
              <a:gd name="T2" fmla="*/ 122 w 128"/>
              <a:gd name="T3" fmla="*/ 15 h 101"/>
              <a:gd name="T4" fmla="*/ 89 w 128"/>
              <a:gd name="T5" fmla="*/ 15 h 101"/>
              <a:gd name="T6" fmla="*/ 89 w 128"/>
              <a:gd name="T7" fmla="*/ 6 h 101"/>
              <a:gd name="T8" fmla="*/ 83 w 128"/>
              <a:gd name="T9" fmla="*/ 0 h 101"/>
              <a:gd name="T10" fmla="*/ 45 w 128"/>
              <a:gd name="T11" fmla="*/ 0 h 101"/>
              <a:gd name="T12" fmla="*/ 39 w 128"/>
              <a:gd name="T13" fmla="*/ 6 h 101"/>
              <a:gd name="T14" fmla="*/ 39 w 128"/>
              <a:gd name="T15" fmla="*/ 15 h 101"/>
              <a:gd name="T16" fmla="*/ 6 w 128"/>
              <a:gd name="T17" fmla="*/ 15 h 101"/>
              <a:gd name="T18" fmla="*/ 0 w 128"/>
              <a:gd name="T19" fmla="*/ 21 h 101"/>
              <a:gd name="T20" fmla="*/ 0 w 128"/>
              <a:gd name="T21" fmla="*/ 95 h 101"/>
              <a:gd name="T22" fmla="*/ 6 w 128"/>
              <a:gd name="T23" fmla="*/ 101 h 101"/>
              <a:gd name="T24" fmla="*/ 122 w 128"/>
              <a:gd name="T25" fmla="*/ 101 h 101"/>
              <a:gd name="T26" fmla="*/ 128 w 128"/>
              <a:gd name="T27" fmla="*/ 95 h 101"/>
              <a:gd name="T28" fmla="*/ 128 w 128"/>
              <a:gd name="T29" fmla="*/ 21 h 101"/>
              <a:gd name="T30" fmla="*/ 44 w 128"/>
              <a:gd name="T31" fmla="*/ 5 h 101"/>
              <a:gd name="T32" fmla="*/ 84 w 128"/>
              <a:gd name="T33" fmla="*/ 5 h 101"/>
              <a:gd name="T34" fmla="*/ 84 w 128"/>
              <a:gd name="T35" fmla="*/ 15 h 101"/>
              <a:gd name="T36" fmla="*/ 44 w 128"/>
              <a:gd name="T37" fmla="*/ 15 h 101"/>
              <a:gd name="T38" fmla="*/ 44 w 128"/>
              <a:gd name="T39" fmla="*/ 5 h 101"/>
              <a:gd name="T40" fmla="*/ 22 w 128"/>
              <a:gd name="T41" fmla="*/ 96 h 101"/>
              <a:gd name="T42" fmla="*/ 5 w 128"/>
              <a:gd name="T43" fmla="*/ 96 h 101"/>
              <a:gd name="T44" fmla="*/ 5 w 128"/>
              <a:gd name="T45" fmla="*/ 19 h 101"/>
              <a:gd name="T46" fmla="*/ 22 w 128"/>
              <a:gd name="T47" fmla="*/ 19 h 101"/>
              <a:gd name="T48" fmla="*/ 22 w 128"/>
              <a:gd name="T49" fmla="*/ 96 h 101"/>
              <a:gd name="T50" fmla="*/ 101 w 128"/>
              <a:gd name="T51" fmla="*/ 96 h 101"/>
              <a:gd name="T52" fmla="*/ 27 w 128"/>
              <a:gd name="T53" fmla="*/ 96 h 101"/>
              <a:gd name="T54" fmla="*/ 27 w 128"/>
              <a:gd name="T55" fmla="*/ 19 h 101"/>
              <a:gd name="T56" fmla="*/ 101 w 128"/>
              <a:gd name="T57" fmla="*/ 19 h 101"/>
              <a:gd name="T58" fmla="*/ 101 w 128"/>
              <a:gd name="T59" fmla="*/ 96 h 101"/>
              <a:gd name="T60" fmla="*/ 123 w 128"/>
              <a:gd name="T61" fmla="*/ 96 h 101"/>
              <a:gd name="T62" fmla="*/ 106 w 128"/>
              <a:gd name="T63" fmla="*/ 96 h 101"/>
              <a:gd name="T64" fmla="*/ 106 w 128"/>
              <a:gd name="T65" fmla="*/ 19 h 101"/>
              <a:gd name="T66" fmla="*/ 123 w 128"/>
              <a:gd name="T67" fmla="*/ 19 h 101"/>
              <a:gd name="T68" fmla="*/ 123 w 128"/>
              <a:gd name="T69" fmla="*/ 9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01">
                <a:moveTo>
                  <a:pt x="128" y="21"/>
                </a:moveTo>
                <a:cubicBezTo>
                  <a:pt x="128" y="18"/>
                  <a:pt x="125" y="15"/>
                  <a:pt x="122" y="15"/>
                </a:cubicBezTo>
                <a:cubicBezTo>
                  <a:pt x="89" y="15"/>
                  <a:pt x="89" y="15"/>
                  <a:pt x="89" y="15"/>
                </a:cubicBezTo>
                <a:cubicBezTo>
                  <a:pt x="89" y="6"/>
                  <a:pt x="89" y="6"/>
                  <a:pt x="89" y="6"/>
                </a:cubicBezTo>
                <a:cubicBezTo>
                  <a:pt x="89" y="3"/>
                  <a:pt x="86" y="0"/>
                  <a:pt x="83" y="0"/>
                </a:cubicBezTo>
                <a:cubicBezTo>
                  <a:pt x="45" y="0"/>
                  <a:pt x="45" y="0"/>
                  <a:pt x="45" y="0"/>
                </a:cubicBezTo>
                <a:cubicBezTo>
                  <a:pt x="42" y="0"/>
                  <a:pt x="39" y="3"/>
                  <a:pt x="39" y="6"/>
                </a:cubicBezTo>
                <a:cubicBezTo>
                  <a:pt x="39" y="15"/>
                  <a:pt x="39" y="15"/>
                  <a:pt x="39" y="15"/>
                </a:cubicBezTo>
                <a:cubicBezTo>
                  <a:pt x="6" y="15"/>
                  <a:pt x="6" y="15"/>
                  <a:pt x="6" y="15"/>
                </a:cubicBezTo>
                <a:cubicBezTo>
                  <a:pt x="3" y="15"/>
                  <a:pt x="0" y="18"/>
                  <a:pt x="0" y="21"/>
                </a:cubicBezTo>
                <a:cubicBezTo>
                  <a:pt x="0" y="95"/>
                  <a:pt x="0" y="95"/>
                  <a:pt x="0" y="95"/>
                </a:cubicBezTo>
                <a:cubicBezTo>
                  <a:pt x="0" y="98"/>
                  <a:pt x="3" y="101"/>
                  <a:pt x="6" y="101"/>
                </a:cubicBezTo>
                <a:cubicBezTo>
                  <a:pt x="122" y="101"/>
                  <a:pt x="122" y="101"/>
                  <a:pt x="122" y="101"/>
                </a:cubicBezTo>
                <a:cubicBezTo>
                  <a:pt x="125" y="101"/>
                  <a:pt x="128" y="98"/>
                  <a:pt x="128" y="95"/>
                </a:cubicBezTo>
                <a:lnTo>
                  <a:pt x="128" y="21"/>
                </a:lnTo>
                <a:close/>
                <a:moveTo>
                  <a:pt x="44" y="5"/>
                </a:moveTo>
                <a:cubicBezTo>
                  <a:pt x="84" y="5"/>
                  <a:pt x="84" y="5"/>
                  <a:pt x="84" y="5"/>
                </a:cubicBezTo>
                <a:cubicBezTo>
                  <a:pt x="84" y="15"/>
                  <a:pt x="84" y="15"/>
                  <a:pt x="84" y="15"/>
                </a:cubicBezTo>
                <a:cubicBezTo>
                  <a:pt x="44" y="15"/>
                  <a:pt x="44" y="15"/>
                  <a:pt x="44" y="15"/>
                </a:cubicBezTo>
                <a:lnTo>
                  <a:pt x="44" y="5"/>
                </a:lnTo>
                <a:close/>
                <a:moveTo>
                  <a:pt x="22" y="96"/>
                </a:moveTo>
                <a:cubicBezTo>
                  <a:pt x="5" y="96"/>
                  <a:pt x="5" y="96"/>
                  <a:pt x="5" y="96"/>
                </a:cubicBezTo>
                <a:cubicBezTo>
                  <a:pt x="5" y="19"/>
                  <a:pt x="5" y="19"/>
                  <a:pt x="5" y="19"/>
                </a:cubicBezTo>
                <a:cubicBezTo>
                  <a:pt x="22" y="19"/>
                  <a:pt x="22" y="19"/>
                  <a:pt x="22" y="19"/>
                </a:cubicBezTo>
                <a:lnTo>
                  <a:pt x="22" y="96"/>
                </a:lnTo>
                <a:close/>
                <a:moveTo>
                  <a:pt x="101" y="96"/>
                </a:moveTo>
                <a:cubicBezTo>
                  <a:pt x="27" y="96"/>
                  <a:pt x="27" y="96"/>
                  <a:pt x="27" y="96"/>
                </a:cubicBezTo>
                <a:cubicBezTo>
                  <a:pt x="27" y="19"/>
                  <a:pt x="27" y="19"/>
                  <a:pt x="27" y="19"/>
                </a:cubicBezTo>
                <a:cubicBezTo>
                  <a:pt x="101" y="19"/>
                  <a:pt x="101" y="19"/>
                  <a:pt x="101" y="19"/>
                </a:cubicBezTo>
                <a:lnTo>
                  <a:pt x="101" y="96"/>
                </a:lnTo>
                <a:close/>
                <a:moveTo>
                  <a:pt x="123" y="96"/>
                </a:moveTo>
                <a:cubicBezTo>
                  <a:pt x="106" y="96"/>
                  <a:pt x="106" y="96"/>
                  <a:pt x="106" y="96"/>
                </a:cubicBezTo>
                <a:cubicBezTo>
                  <a:pt x="106" y="19"/>
                  <a:pt x="106" y="19"/>
                  <a:pt x="106" y="19"/>
                </a:cubicBezTo>
                <a:cubicBezTo>
                  <a:pt x="123" y="19"/>
                  <a:pt x="123" y="19"/>
                  <a:pt x="123" y="19"/>
                </a:cubicBezTo>
                <a:lnTo>
                  <a:pt x="12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矩形 59"/>
          <p:cNvSpPr/>
          <p:nvPr/>
        </p:nvSpPr>
        <p:spPr>
          <a:xfrm>
            <a:off x="384961" y="2776598"/>
            <a:ext cx="3371641" cy="548035"/>
          </a:xfrm>
          <a:prstGeom prst="rect">
            <a:avLst/>
          </a:prstGeom>
        </p:spPr>
        <p:txBody>
          <a:bodyPr wrap="square" anchor="ctr" anchorCtr="0">
            <a:spAutoFit/>
          </a:bodyPr>
          <a:lstStyle/>
          <a:p>
            <a:pPr algn="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61" name="矩形 60"/>
          <p:cNvSpPr/>
          <p:nvPr/>
        </p:nvSpPr>
        <p:spPr>
          <a:xfrm>
            <a:off x="1613871" y="2440238"/>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120000"/>
              </a:lnSpc>
            </a:pPr>
            <a:r>
              <a:rPr lang="en-US" altLang="zh-CN" dirty="0">
                <a:solidFill>
                  <a:schemeClr val="accent1"/>
                </a:solidFill>
                <a:latin typeface="+mn-lt"/>
                <a:ea typeface="+mj-ea"/>
              </a:rPr>
              <a:t>Windows 10</a:t>
            </a:r>
          </a:p>
        </p:txBody>
      </p:sp>
      <p:sp>
        <p:nvSpPr>
          <p:cNvPr id="66" name="矩形 65"/>
          <p:cNvSpPr/>
          <p:nvPr/>
        </p:nvSpPr>
        <p:spPr>
          <a:xfrm>
            <a:off x="610821" y="4763749"/>
            <a:ext cx="2593907" cy="572464"/>
          </a:xfrm>
          <a:prstGeom prst="rect">
            <a:avLst/>
          </a:prstGeom>
        </p:spPr>
        <p:txBody>
          <a:bodyPr wrap="square" anchor="ctr" anchorCtr="0">
            <a:spAutoFit/>
          </a:bodyPr>
          <a:lstStyle/>
          <a:p>
            <a:pPr algn="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67" name="矩形 66"/>
          <p:cNvSpPr/>
          <p:nvPr/>
        </p:nvSpPr>
        <p:spPr>
          <a:xfrm>
            <a:off x="1061997" y="4439603"/>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120000"/>
              </a:lnSpc>
            </a:pPr>
            <a:r>
              <a:rPr lang="en-US" altLang="zh-CN" dirty="0">
                <a:solidFill>
                  <a:schemeClr val="accent3"/>
                </a:solidFill>
                <a:latin typeface="+mn-lt"/>
                <a:ea typeface="+mj-ea"/>
              </a:rPr>
              <a:t>Adobe illustrator</a:t>
            </a:r>
          </a:p>
        </p:txBody>
      </p:sp>
      <p:sp>
        <p:nvSpPr>
          <p:cNvPr id="69" name="矩形 68"/>
          <p:cNvSpPr/>
          <p:nvPr/>
        </p:nvSpPr>
        <p:spPr>
          <a:xfrm>
            <a:off x="8395500" y="2764384"/>
            <a:ext cx="3371641"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70" name="矩形 69"/>
          <p:cNvSpPr/>
          <p:nvPr/>
        </p:nvSpPr>
        <p:spPr>
          <a:xfrm>
            <a:off x="8395500" y="2440238"/>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2"/>
                </a:solidFill>
                <a:latin typeface="+mn-lt"/>
                <a:ea typeface="+mj-ea"/>
              </a:rPr>
              <a:t>Power point 2013</a:t>
            </a:r>
          </a:p>
        </p:txBody>
      </p:sp>
      <p:sp>
        <p:nvSpPr>
          <p:cNvPr id="72" name="矩形 71"/>
          <p:cNvSpPr/>
          <p:nvPr/>
        </p:nvSpPr>
        <p:spPr>
          <a:xfrm>
            <a:off x="9021308" y="4763749"/>
            <a:ext cx="2593907"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73" name="矩形 72"/>
          <p:cNvSpPr/>
          <p:nvPr/>
        </p:nvSpPr>
        <p:spPr>
          <a:xfrm>
            <a:off x="9021308" y="4439603"/>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4"/>
                </a:solidFill>
                <a:latin typeface="+mn-lt"/>
                <a:ea typeface="+mj-ea"/>
              </a:rPr>
              <a:t>Keynote 6.3</a:t>
            </a:r>
          </a:p>
        </p:txBody>
      </p:sp>
      <p:grpSp>
        <p:nvGrpSpPr>
          <p:cNvPr id="2" name="组合 1"/>
          <p:cNvGrpSpPr/>
          <p:nvPr/>
        </p:nvGrpSpPr>
        <p:grpSpPr>
          <a:xfrm>
            <a:off x="254001" y="123336"/>
            <a:ext cx="5213154" cy="1162840"/>
            <a:chOff x="254001" y="123336"/>
            <a:chExt cx="5213154" cy="1162840"/>
          </a:xfrm>
        </p:grpSpPr>
        <p:sp>
          <p:nvSpPr>
            <p:cNvPr id="36" name="椭圆 35"/>
            <p:cNvSpPr/>
            <p:nvPr/>
          </p:nvSpPr>
          <p:spPr>
            <a:xfrm>
              <a:off x="489170" y="793429"/>
              <a:ext cx="423089" cy="42308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10821" y="123336"/>
              <a:ext cx="241860" cy="241860"/>
            </a:xfrm>
            <a:prstGeom prst="ellipse">
              <a:avLst/>
            </a:prstGeom>
            <a:solidFill>
              <a:srgbClr val="FDFFFE"/>
            </a:solidFill>
            <a:ln w="9525">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08063" y="134811"/>
              <a:ext cx="1112933" cy="1112930"/>
            </a:xfrm>
            <a:prstGeom prst="ellipse">
              <a:avLst/>
            </a:prstGeom>
            <a:solidFill>
              <a:schemeClr val="bg1"/>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804696" y="1100128"/>
              <a:ext cx="186049" cy="186048"/>
            </a:xfrm>
            <a:prstGeom prst="ellipse">
              <a:avLst/>
            </a:prstGeom>
            <a:solidFill>
              <a:srgbClr val="FDFFFE"/>
            </a:solidFill>
            <a:ln w="635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254001" y="472618"/>
              <a:ext cx="5213154"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43" name="圆角矩形 42"/>
            <p:cNvSpPr/>
            <p:nvPr/>
          </p:nvSpPr>
          <p:spPr>
            <a:xfrm rot="20167890">
              <a:off x="5128817" y="419608"/>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0204974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42" presetClass="path" presetSubtype="0" decel="50000" fill="hold" grpId="1" nodeType="withEffect">
                                  <p:stCondLst>
                                    <p:cond delay="0"/>
                                  </p:stCondLst>
                                  <p:childTnLst>
                                    <p:animMotion origin="layout" path="M 2.08333E-7 4.44444E-6 L 2.08333E-7 0.53657 " pathEditMode="relative" rAng="0" ptsTypes="AA">
                                      <p:cBhvr>
                                        <p:cTn id="8" dur="1250" spd="-100000" fill="hold"/>
                                        <p:tgtEl>
                                          <p:spTgt spid="41"/>
                                        </p:tgtEl>
                                        <p:attrNameLst>
                                          <p:attrName>ppt_x</p:attrName>
                                          <p:attrName>ppt_y</p:attrName>
                                        </p:attrNameLst>
                                      </p:cBhvr>
                                      <p:rCtr x="0" y="26829"/>
                                    </p:animMotion>
                                  </p:childTnLst>
                                </p:cTn>
                              </p:par>
                              <p:par>
                                <p:cTn id="9" presetID="22" presetClass="entr" presetSubtype="1" fill="hold" grpId="0" nodeType="withEffect">
                                  <p:stCondLst>
                                    <p:cond delay="500"/>
                                  </p:stCondLst>
                                  <p:childTnLst>
                                    <p:set>
                                      <p:cBhvr>
                                        <p:cTn id="10" dur="1" fill="hold">
                                          <p:stCondLst>
                                            <p:cond delay="0"/>
                                          </p:stCondLst>
                                        </p:cTn>
                                        <p:tgtEl>
                                          <p:spTgt spid="44"/>
                                        </p:tgtEl>
                                        <p:attrNameLst>
                                          <p:attrName>style.visibility</p:attrName>
                                        </p:attrNameLst>
                                      </p:cBhvr>
                                      <p:to>
                                        <p:strVal val="visible"/>
                                      </p:to>
                                    </p:set>
                                    <p:animEffect transition="in" filter="wipe(up)">
                                      <p:cBhvr>
                                        <p:cTn id="11" dur="750"/>
                                        <p:tgtEl>
                                          <p:spTgt spid="44"/>
                                        </p:tgtEl>
                                      </p:cBhvr>
                                    </p:animEffect>
                                  </p:childTnLst>
                                </p:cTn>
                              </p:par>
                              <p:par>
                                <p:cTn id="12" presetID="22" presetClass="entr" presetSubtype="1" fill="hold" grpId="0" nodeType="withEffect">
                                  <p:stCondLst>
                                    <p:cond delay="50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750"/>
                                        <p:tgtEl>
                                          <p:spTgt spid="42"/>
                                        </p:tgtEl>
                                      </p:cBhvr>
                                    </p:animEffect>
                                  </p:childTnLst>
                                </p:cTn>
                              </p:par>
                              <p:par>
                                <p:cTn id="15" presetID="16" presetClass="entr" presetSubtype="37" fill="hold" grpId="0" nodeType="withEffect">
                                  <p:stCondLst>
                                    <p:cond delay="125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750"/>
                                        <p:tgtEl>
                                          <p:spTgt spid="22"/>
                                        </p:tgtEl>
                                      </p:cBhvr>
                                    </p:animEffect>
                                  </p:childTnLst>
                                </p:cTn>
                              </p:par>
                              <p:par>
                                <p:cTn id="18" presetID="53" presetClass="entr" presetSubtype="16" fill="hold" grpId="0" nodeType="withEffect">
                                  <p:stCondLst>
                                    <p:cond delay="1250"/>
                                  </p:stCondLst>
                                  <p:childTnLst>
                                    <p:set>
                                      <p:cBhvr>
                                        <p:cTn id="19" dur="1" fill="hold">
                                          <p:stCondLst>
                                            <p:cond delay="0"/>
                                          </p:stCondLst>
                                        </p:cTn>
                                        <p:tgtEl>
                                          <p:spTgt spid="48"/>
                                        </p:tgtEl>
                                        <p:attrNameLst>
                                          <p:attrName>style.visibility</p:attrName>
                                        </p:attrNameLst>
                                      </p:cBhvr>
                                      <p:to>
                                        <p:strVal val="visible"/>
                                      </p:to>
                                    </p:set>
                                    <p:anim calcmode="lin" valueType="num">
                                      <p:cBhvr>
                                        <p:cTn id="20" dur="750" fill="hold"/>
                                        <p:tgtEl>
                                          <p:spTgt spid="48"/>
                                        </p:tgtEl>
                                        <p:attrNameLst>
                                          <p:attrName>ppt_w</p:attrName>
                                        </p:attrNameLst>
                                      </p:cBhvr>
                                      <p:tavLst>
                                        <p:tav tm="0">
                                          <p:val>
                                            <p:fltVal val="0"/>
                                          </p:val>
                                        </p:tav>
                                        <p:tav tm="100000">
                                          <p:val>
                                            <p:strVal val="#ppt_w"/>
                                          </p:val>
                                        </p:tav>
                                      </p:tavLst>
                                    </p:anim>
                                    <p:anim calcmode="lin" valueType="num">
                                      <p:cBhvr>
                                        <p:cTn id="21" dur="750" fill="hold"/>
                                        <p:tgtEl>
                                          <p:spTgt spid="48"/>
                                        </p:tgtEl>
                                        <p:attrNameLst>
                                          <p:attrName>ppt_h</p:attrName>
                                        </p:attrNameLst>
                                      </p:cBhvr>
                                      <p:tavLst>
                                        <p:tav tm="0">
                                          <p:val>
                                            <p:fltVal val="0"/>
                                          </p:val>
                                        </p:tav>
                                        <p:tav tm="100000">
                                          <p:val>
                                            <p:strVal val="#ppt_h"/>
                                          </p:val>
                                        </p:tav>
                                      </p:tavLst>
                                    </p:anim>
                                    <p:animEffect transition="in" filter="fade">
                                      <p:cBhvr>
                                        <p:cTn id="22" dur="750"/>
                                        <p:tgtEl>
                                          <p:spTgt spid="48"/>
                                        </p:tgtEl>
                                      </p:cBhvr>
                                    </p:animEffect>
                                  </p:childTnLst>
                                </p:cTn>
                              </p:par>
                              <p:par>
                                <p:cTn id="23" presetID="53" presetClass="entr" presetSubtype="16" fill="hold" grpId="0" nodeType="withEffect">
                                  <p:stCondLst>
                                    <p:cond delay="1250"/>
                                  </p:stCondLst>
                                  <p:childTnLst>
                                    <p:set>
                                      <p:cBhvr>
                                        <p:cTn id="24" dur="1" fill="hold">
                                          <p:stCondLst>
                                            <p:cond delay="0"/>
                                          </p:stCondLst>
                                        </p:cTn>
                                        <p:tgtEl>
                                          <p:spTgt spid="46"/>
                                        </p:tgtEl>
                                        <p:attrNameLst>
                                          <p:attrName>style.visibility</p:attrName>
                                        </p:attrNameLst>
                                      </p:cBhvr>
                                      <p:to>
                                        <p:strVal val="visible"/>
                                      </p:to>
                                    </p:set>
                                    <p:anim calcmode="lin" valueType="num">
                                      <p:cBhvr>
                                        <p:cTn id="25" dur="750" fill="hold"/>
                                        <p:tgtEl>
                                          <p:spTgt spid="46"/>
                                        </p:tgtEl>
                                        <p:attrNameLst>
                                          <p:attrName>ppt_w</p:attrName>
                                        </p:attrNameLst>
                                      </p:cBhvr>
                                      <p:tavLst>
                                        <p:tav tm="0">
                                          <p:val>
                                            <p:fltVal val="0"/>
                                          </p:val>
                                        </p:tav>
                                        <p:tav tm="100000">
                                          <p:val>
                                            <p:strVal val="#ppt_w"/>
                                          </p:val>
                                        </p:tav>
                                      </p:tavLst>
                                    </p:anim>
                                    <p:anim calcmode="lin" valueType="num">
                                      <p:cBhvr>
                                        <p:cTn id="26" dur="750" fill="hold"/>
                                        <p:tgtEl>
                                          <p:spTgt spid="46"/>
                                        </p:tgtEl>
                                        <p:attrNameLst>
                                          <p:attrName>ppt_h</p:attrName>
                                        </p:attrNameLst>
                                      </p:cBhvr>
                                      <p:tavLst>
                                        <p:tav tm="0">
                                          <p:val>
                                            <p:fltVal val="0"/>
                                          </p:val>
                                        </p:tav>
                                        <p:tav tm="100000">
                                          <p:val>
                                            <p:strVal val="#ppt_h"/>
                                          </p:val>
                                        </p:tav>
                                      </p:tavLst>
                                    </p:anim>
                                    <p:animEffect transition="in" filter="fade">
                                      <p:cBhvr>
                                        <p:cTn id="27" dur="750"/>
                                        <p:tgtEl>
                                          <p:spTgt spid="46"/>
                                        </p:tgtEl>
                                      </p:cBhvr>
                                    </p:animEffect>
                                  </p:childTnLst>
                                </p:cTn>
                              </p:par>
                              <p:par>
                                <p:cTn id="28" presetID="53" presetClass="entr" presetSubtype="16" fill="hold" grpId="0" nodeType="withEffect">
                                  <p:stCondLst>
                                    <p:cond delay="1250"/>
                                  </p:stCondLst>
                                  <p:childTnLst>
                                    <p:set>
                                      <p:cBhvr>
                                        <p:cTn id="29" dur="1" fill="hold">
                                          <p:stCondLst>
                                            <p:cond delay="0"/>
                                          </p:stCondLst>
                                        </p:cTn>
                                        <p:tgtEl>
                                          <p:spTgt spid="47"/>
                                        </p:tgtEl>
                                        <p:attrNameLst>
                                          <p:attrName>style.visibility</p:attrName>
                                        </p:attrNameLst>
                                      </p:cBhvr>
                                      <p:to>
                                        <p:strVal val="visible"/>
                                      </p:to>
                                    </p:set>
                                    <p:anim calcmode="lin" valueType="num">
                                      <p:cBhvr>
                                        <p:cTn id="30" dur="750" fill="hold"/>
                                        <p:tgtEl>
                                          <p:spTgt spid="47"/>
                                        </p:tgtEl>
                                        <p:attrNameLst>
                                          <p:attrName>ppt_w</p:attrName>
                                        </p:attrNameLst>
                                      </p:cBhvr>
                                      <p:tavLst>
                                        <p:tav tm="0">
                                          <p:val>
                                            <p:fltVal val="0"/>
                                          </p:val>
                                        </p:tav>
                                        <p:tav tm="100000">
                                          <p:val>
                                            <p:strVal val="#ppt_w"/>
                                          </p:val>
                                        </p:tav>
                                      </p:tavLst>
                                    </p:anim>
                                    <p:anim calcmode="lin" valueType="num">
                                      <p:cBhvr>
                                        <p:cTn id="31" dur="750" fill="hold"/>
                                        <p:tgtEl>
                                          <p:spTgt spid="47"/>
                                        </p:tgtEl>
                                        <p:attrNameLst>
                                          <p:attrName>ppt_h</p:attrName>
                                        </p:attrNameLst>
                                      </p:cBhvr>
                                      <p:tavLst>
                                        <p:tav tm="0">
                                          <p:val>
                                            <p:fltVal val="0"/>
                                          </p:val>
                                        </p:tav>
                                        <p:tav tm="100000">
                                          <p:val>
                                            <p:strVal val="#ppt_h"/>
                                          </p:val>
                                        </p:tav>
                                      </p:tavLst>
                                    </p:anim>
                                    <p:animEffect transition="in" filter="fade">
                                      <p:cBhvr>
                                        <p:cTn id="32" dur="750"/>
                                        <p:tgtEl>
                                          <p:spTgt spid="47"/>
                                        </p:tgtEl>
                                      </p:cBhvr>
                                    </p:animEffect>
                                  </p:childTnLst>
                                </p:cTn>
                              </p:par>
                              <p:par>
                                <p:cTn id="33" presetID="53" presetClass="entr" presetSubtype="16" fill="hold" grpId="0" nodeType="withEffect">
                                  <p:stCondLst>
                                    <p:cond delay="1250"/>
                                  </p:stCondLst>
                                  <p:childTnLst>
                                    <p:set>
                                      <p:cBhvr>
                                        <p:cTn id="34" dur="1" fill="hold">
                                          <p:stCondLst>
                                            <p:cond delay="0"/>
                                          </p:stCondLst>
                                        </p:cTn>
                                        <p:tgtEl>
                                          <p:spTgt spid="49"/>
                                        </p:tgtEl>
                                        <p:attrNameLst>
                                          <p:attrName>style.visibility</p:attrName>
                                        </p:attrNameLst>
                                      </p:cBhvr>
                                      <p:to>
                                        <p:strVal val="visible"/>
                                      </p:to>
                                    </p:set>
                                    <p:anim calcmode="lin" valueType="num">
                                      <p:cBhvr>
                                        <p:cTn id="35" dur="750" fill="hold"/>
                                        <p:tgtEl>
                                          <p:spTgt spid="49"/>
                                        </p:tgtEl>
                                        <p:attrNameLst>
                                          <p:attrName>ppt_w</p:attrName>
                                        </p:attrNameLst>
                                      </p:cBhvr>
                                      <p:tavLst>
                                        <p:tav tm="0">
                                          <p:val>
                                            <p:fltVal val="0"/>
                                          </p:val>
                                        </p:tav>
                                        <p:tav tm="100000">
                                          <p:val>
                                            <p:strVal val="#ppt_w"/>
                                          </p:val>
                                        </p:tav>
                                      </p:tavLst>
                                    </p:anim>
                                    <p:anim calcmode="lin" valueType="num">
                                      <p:cBhvr>
                                        <p:cTn id="36" dur="750" fill="hold"/>
                                        <p:tgtEl>
                                          <p:spTgt spid="49"/>
                                        </p:tgtEl>
                                        <p:attrNameLst>
                                          <p:attrName>ppt_h</p:attrName>
                                        </p:attrNameLst>
                                      </p:cBhvr>
                                      <p:tavLst>
                                        <p:tav tm="0">
                                          <p:val>
                                            <p:fltVal val="0"/>
                                          </p:val>
                                        </p:tav>
                                        <p:tav tm="100000">
                                          <p:val>
                                            <p:strVal val="#ppt_h"/>
                                          </p:val>
                                        </p:tav>
                                      </p:tavLst>
                                    </p:anim>
                                    <p:animEffect transition="in" filter="fade">
                                      <p:cBhvr>
                                        <p:cTn id="37" dur="750"/>
                                        <p:tgtEl>
                                          <p:spTgt spid="49"/>
                                        </p:tgtEl>
                                      </p:cBhvr>
                                    </p:animEffect>
                                  </p:childTnLst>
                                </p:cTn>
                              </p:par>
                              <p:par>
                                <p:cTn id="38" presetID="31" presetClass="entr" presetSubtype="0" fill="hold" grpId="0" nodeType="withEffect">
                                  <p:stCondLst>
                                    <p:cond delay="1750"/>
                                  </p:stCondLst>
                                  <p:childTnLst>
                                    <p:set>
                                      <p:cBhvr>
                                        <p:cTn id="39" dur="1" fill="hold">
                                          <p:stCondLst>
                                            <p:cond delay="0"/>
                                          </p:stCondLst>
                                        </p:cTn>
                                        <p:tgtEl>
                                          <p:spTgt spid="58"/>
                                        </p:tgtEl>
                                        <p:attrNameLst>
                                          <p:attrName>style.visibility</p:attrName>
                                        </p:attrNameLst>
                                      </p:cBhvr>
                                      <p:to>
                                        <p:strVal val="visible"/>
                                      </p:to>
                                    </p:set>
                                    <p:anim calcmode="lin" valueType="num">
                                      <p:cBhvr>
                                        <p:cTn id="40" dur="750" fill="hold"/>
                                        <p:tgtEl>
                                          <p:spTgt spid="58"/>
                                        </p:tgtEl>
                                        <p:attrNameLst>
                                          <p:attrName>ppt_w</p:attrName>
                                        </p:attrNameLst>
                                      </p:cBhvr>
                                      <p:tavLst>
                                        <p:tav tm="0">
                                          <p:val>
                                            <p:fltVal val="0"/>
                                          </p:val>
                                        </p:tav>
                                        <p:tav tm="100000">
                                          <p:val>
                                            <p:strVal val="#ppt_w"/>
                                          </p:val>
                                        </p:tav>
                                      </p:tavLst>
                                    </p:anim>
                                    <p:anim calcmode="lin" valueType="num">
                                      <p:cBhvr>
                                        <p:cTn id="41" dur="750" fill="hold"/>
                                        <p:tgtEl>
                                          <p:spTgt spid="58"/>
                                        </p:tgtEl>
                                        <p:attrNameLst>
                                          <p:attrName>ppt_h</p:attrName>
                                        </p:attrNameLst>
                                      </p:cBhvr>
                                      <p:tavLst>
                                        <p:tav tm="0">
                                          <p:val>
                                            <p:fltVal val="0"/>
                                          </p:val>
                                        </p:tav>
                                        <p:tav tm="100000">
                                          <p:val>
                                            <p:strVal val="#ppt_h"/>
                                          </p:val>
                                        </p:tav>
                                      </p:tavLst>
                                    </p:anim>
                                    <p:anim calcmode="lin" valueType="num">
                                      <p:cBhvr>
                                        <p:cTn id="42" dur="750" fill="hold"/>
                                        <p:tgtEl>
                                          <p:spTgt spid="58"/>
                                        </p:tgtEl>
                                        <p:attrNameLst>
                                          <p:attrName>style.rotation</p:attrName>
                                        </p:attrNameLst>
                                      </p:cBhvr>
                                      <p:tavLst>
                                        <p:tav tm="0">
                                          <p:val>
                                            <p:fltVal val="90"/>
                                          </p:val>
                                        </p:tav>
                                        <p:tav tm="100000">
                                          <p:val>
                                            <p:fltVal val="0"/>
                                          </p:val>
                                        </p:tav>
                                      </p:tavLst>
                                    </p:anim>
                                    <p:animEffect transition="in" filter="fade">
                                      <p:cBhvr>
                                        <p:cTn id="43" dur="750"/>
                                        <p:tgtEl>
                                          <p:spTgt spid="58"/>
                                        </p:tgtEl>
                                      </p:cBhvr>
                                    </p:animEffect>
                                  </p:childTnLst>
                                </p:cTn>
                              </p:par>
                              <p:par>
                                <p:cTn id="44" presetID="31" presetClass="entr" presetSubtype="0" fill="hold" grpId="0" nodeType="withEffect">
                                  <p:stCondLst>
                                    <p:cond delay="1750"/>
                                  </p:stCondLst>
                                  <p:childTnLst>
                                    <p:set>
                                      <p:cBhvr>
                                        <p:cTn id="45" dur="1" fill="hold">
                                          <p:stCondLst>
                                            <p:cond delay="0"/>
                                          </p:stCondLst>
                                        </p:cTn>
                                        <p:tgtEl>
                                          <p:spTgt spid="59"/>
                                        </p:tgtEl>
                                        <p:attrNameLst>
                                          <p:attrName>style.visibility</p:attrName>
                                        </p:attrNameLst>
                                      </p:cBhvr>
                                      <p:to>
                                        <p:strVal val="visible"/>
                                      </p:to>
                                    </p:set>
                                    <p:anim calcmode="lin" valueType="num">
                                      <p:cBhvr>
                                        <p:cTn id="46" dur="750" fill="hold"/>
                                        <p:tgtEl>
                                          <p:spTgt spid="59"/>
                                        </p:tgtEl>
                                        <p:attrNameLst>
                                          <p:attrName>ppt_w</p:attrName>
                                        </p:attrNameLst>
                                      </p:cBhvr>
                                      <p:tavLst>
                                        <p:tav tm="0">
                                          <p:val>
                                            <p:fltVal val="0"/>
                                          </p:val>
                                        </p:tav>
                                        <p:tav tm="100000">
                                          <p:val>
                                            <p:strVal val="#ppt_w"/>
                                          </p:val>
                                        </p:tav>
                                      </p:tavLst>
                                    </p:anim>
                                    <p:anim calcmode="lin" valueType="num">
                                      <p:cBhvr>
                                        <p:cTn id="47" dur="750" fill="hold"/>
                                        <p:tgtEl>
                                          <p:spTgt spid="59"/>
                                        </p:tgtEl>
                                        <p:attrNameLst>
                                          <p:attrName>ppt_h</p:attrName>
                                        </p:attrNameLst>
                                      </p:cBhvr>
                                      <p:tavLst>
                                        <p:tav tm="0">
                                          <p:val>
                                            <p:fltVal val="0"/>
                                          </p:val>
                                        </p:tav>
                                        <p:tav tm="100000">
                                          <p:val>
                                            <p:strVal val="#ppt_h"/>
                                          </p:val>
                                        </p:tav>
                                      </p:tavLst>
                                    </p:anim>
                                    <p:anim calcmode="lin" valueType="num">
                                      <p:cBhvr>
                                        <p:cTn id="48" dur="750" fill="hold"/>
                                        <p:tgtEl>
                                          <p:spTgt spid="59"/>
                                        </p:tgtEl>
                                        <p:attrNameLst>
                                          <p:attrName>style.rotation</p:attrName>
                                        </p:attrNameLst>
                                      </p:cBhvr>
                                      <p:tavLst>
                                        <p:tav tm="0">
                                          <p:val>
                                            <p:fltVal val="90"/>
                                          </p:val>
                                        </p:tav>
                                        <p:tav tm="100000">
                                          <p:val>
                                            <p:fltVal val="0"/>
                                          </p:val>
                                        </p:tav>
                                      </p:tavLst>
                                    </p:anim>
                                    <p:animEffect transition="in" filter="fade">
                                      <p:cBhvr>
                                        <p:cTn id="49" dur="750"/>
                                        <p:tgtEl>
                                          <p:spTgt spid="59"/>
                                        </p:tgtEl>
                                      </p:cBhvr>
                                    </p:animEffect>
                                  </p:childTnLst>
                                </p:cTn>
                              </p:par>
                              <p:par>
                                <p:cTn id="50" presetID="31" presetClass="entr" presetSubtype="0" fill="hold" nodeType="withEffect">
                                  <p:stCondLst>
                                    <p:cond delay="1750"/>
                                  </p:stCondLst>
                                  <p:childTnLst>
                                    <p:set>
                                      <p:cBhvr>
                                        <p:cTn id="51" dur="1" fill="hold">
                                          <p:stCondLst>
                                            <p:cond delay="0"/>
                                          </p:stCondLst>
                                        </p:cTn>
                                        <p:tgtEl>
                                          <p:spTgt spid="54"/>
                                        </p:tgtEl>
                                        <p:attrNameLst>
                                          <p:attrName>style.visibility</p:attrName>
                                        </p:attrNameLst>
                                      </p:cBhvr>
                                      <p:to>
                                        <p:strVal val="visible"/>
                                      </p:to>
                                    </p:set>
                                    <p:anim calcmode="lin" valueType="num">
                                      <p:cBhvr>
                                        <p:cTn id="52" dur="750" fill="hold"/>
                                        <p:tgtEl>
                                          <p:spTgt spid="54"/>
                                        </p:tgtEl>
                                        <p:attrNameLst>
                                          <p:attrName>ppt_w</p:attrName>
                                        </p:attrNameLst>
                                      </p:cBhvr>
                                      <p:tavLst>
                                        <p:tav tm="0">
                                          <p:val>
                                            <p:fltVal val="0"/>
                                          </p:val>
                                        </p:tav>
                                        <p:tav tm="100000">
                                          <p:val>
                                            <p:strVal val="#ppt_w"/>
                                          </p:val>
                                        </p:tav>
                                      </p:tavLst>
                                    </p:anim>
                                    <p:anim calcmode="lin" valueType="num">
                                      <p:cBhvr>
                                        <p:cTn id="53" dur="750" fill="hold"/>
                                        <p:tgtEl>
                                          <p:spTgt spid="54"/>
                                        </p:tgtEl>
                                        <p:attrNameLst>
                                          <p:attrName>ppt_h</p:attrName>
                                        </p:attrNameLst>
                                      </p:cBhvr>
                                      <p:tavLst>
                                        <p:tav tm="0">
                                          <p:val>
                                            <p:fltVal val="0"/>
                                          </p:val>
                                        </p:tav>
                                        <p:tav tm="100000">
                                          <p:val>
                                            <p:strVal val="#ppt_h"/>
                                          </p:val>
                                        </p:tav>
                                      </p:tavLst>
                                    </p:anim>
                                    <p:anim calcmode="lin" valueType="num">
                                      <p:cBhvr>
                                        <p:cTn id="54" dur="750" fill="hold"/>
                                        <p:tgtEl>
                                          <p:spTgt spid="54"/>
                                        </p:tgtEl>
                                        <p:attrNameLst>
                                          <p:attrName>style.rotation</p:attrName>
                                        </p:attrNameLst>
                                      </p:cBhvr>
                                      <p:tavLst>
                                        <p:tav tm="0">
                                          <p:val>
                                            <p:fltVal val="90"/>
                                          </p:val>
                                        </p:tav>
                                        <p:tav tm="100000">
                                          <p:val>
                                            <p:fltVal val="0"/>
                                          </p:val>
                                        </p:tav>
                                      </p:tavLst>
                                    </p:anim>
                                    <p:animEffect transition="in" filter="fade">
                                      <p:cBhvr>
                                        <p:cTn id="55" dur="750"/>
                                        <p:tgtEl>
                                          <p:spTgt spid="54"/>
                                        </p:tgtEl>
                                      </p:cBhvr>
                                    </p:animEffect>
                                  </p:childTnLst>
                                </p:cTn>
                              </p:par>
                              <p:par>
                                <p:cTn id="56" presetID="31" presetClass="entr" presetSubtype="0" fill="hold" grpId="0" nodeType="withEffect">
                                  <p:stCondLst>
                                    <p:cond delay="1750"/>
                                  </p:stCondLst>
                                  <p:childTnLst>
                                    <p:set>
                                      <p:cBhvr>
                                        <p:cTn id="57" dur="1" fill="hold">
                                          <p:stCondLst>
                                            <p:cond delay="0"/>
                                          </p:stCondLst>
                                        </p:cTn>
                                        <p:tgtEl>
                                          <p:spTgt spid="57"/>
                                        </p:tgtEl>
                                        <p:attrNameLst>
                                          <p:attrName>style.visibility</p:attrName>
                                        </p:attrNameLst>
                                      </p:cBhvr>
                                      <p:to>
                                        <p:strVal val="visible"/>
                                      </p:to>
                                    </p:set>
                                    <p:anim calcmode="lin" valueType="num">
                                      <p:cBhvr>
                                        <p:cTn id="58" dur="750" fill="hold"/>
                                        <p:tgtEl>
                                          <p:spTgt spid="57"/>
                                        </p:tgtEl>
                                        <p:attrNameLst>
                                          <p:attrName>ppt_w</p:attrName>
                                        </p:attrNameLst>
                                      </p:cBhvr>
                                      <p:tavLst>
                                        <p:tav tm="0">
                                          <p:val>
                                            <p:fltVal val="0"/>
                                          </p:val>
                                        </p:tav>
                                        <p:tav tm="100000">
                                          <p:val>
                                            <p:strVal val="#ppt_w"/>
                                          </p:val>
                                        </p:tav>
                                      </p:tavLst>
                                    </p:anim>
                                    <p:anim calcmode="lin" valueType="num">
                                      <p:cBhvr>
                                        <p:cTn id="59" dur="750" fill="hold"/>
                                        <p:tgtEl>
                                          <p:spTgt spid="57"/>
                                        </p:tgtEl>
                                        <p:attrNameLst>
                                          <p:attrName>ppt_h</p:attrName>
                                        </p:attrNameLst>
                                      </p:cBhvr>
                                      <p:tavLst>
                                        <p:tav tm="0">
                                          <p:val>
                                            <p:fltVal val="0"/>
                                          </p:val>
                                        </p:tav>
                                        <p:tav tm="100000">
                                          <p:val>
                                            <p:strVal val="#ppt_h"/>
                                          </p:val>
                                        </p:tav>
                                      </p:tavLst>
                                    </p:anim>
                                    <p:anim calcmode="lin" valueType="num">
                                      <p:cBhvr>
                                        <p:cTn id="60" dur="750" fill="hold"/>
                                        <p:tgtEl>
                                          <p:spTgt spid="57"/>
                                        </p:tgtEl>
                                        <p:attrNameLst>
                                          <p:attrName>style.rotation</p:attrName>
                                        </p:attrNameLst>
                                      </p:cBhvr>
                                      <p:tavLst>
                                        <p:tav tm="0">
                                          <p:val>
                                            <p:fltVal val="90"/>
                                          </p:val>
                                        </p:tav>
                                        <p:tav tm="100000">
                                          <p:val>
                                            <p:fltVal val="0"/>
                                          </p:val>
                                        </p:tav>
                                      </p:tavLst>
                                    </p:anim>
                                    <p:animEffect transition="in" filter="fade">
                                      <p:cBhvr>
                                        <p:cTn id="61" dur="750"/>
                                        <p:tgtEl>
                                          <p:spTgt spid="57"/>
                                        </p:tgtEl>
                                      </p:cBhvr>
                                    </p:animEffect>
                                  </p:childTnLst>
                                </p:cTn>
                              </p:par>
                              <p:par>
                                <p:cTn id="62" presetID="22" presetClass="entr" presetSubtype="8" fill="hold" grpId="0" nodeType="withEffect">
                                  <p:stCondLst>
                                    <p:cond delay="225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750"/>
                                        <p:tgtEl>
                                          <p:spTgt spid="70"/>
                                        </p:tgtEl>
                                      </p:cBhvr>
                                    </p:animEffect>
                                  </p:childTnLst>
                                </p:cTn>
                              </p:par>
                              <p:par>
                                <p:cTn id="65" presetID="22" presetClass="entr" presetSubtype="2" fill="hold" grpId="0" nodeType="withEffect">
                                  <p:stCondLst>
                                    <p:cond delay="2250"/>
                                  </p:stCondLst>
                                  <p:childTnLst>
                                    <p:set>
                                      <p:cBhvr>
                                        <p:cTn id="66" dur="1" fill="hold">
                                          <p:stCondLst>
                                            <p:cond delay="0"/>
                                          </p:stCondLst>
                                        </p:cTn>
                                        <p:tgtEl>
                                          <p:spTgt spid="61"/>
                                        </p:tgtEl>
                                        <p:attrNameLst>
                                          <p:attrName>style.visibility</p:attrName>
                                        </p:attrNameLst>
                                      </p:cBhvr>
                                      <p:to>
                                        <p:strVal val="visible"/>
                                      </p:to>
                                    </p:set>
                                    <p:animEffect transition="in" filter="wipe(right)">
                                      <p:cBhvr>
                                        <p:cTn id="67" dur="750"/>
                                        <p:tgtEl>
                                          <p:spTgt spid="61"/>
                                        </p:tgtEl>
                                      </p:cBhvr>
                                    </p:animEffect>
                                  </p:childTnLst>
                                </p:cTn>
                              </p:par>
                              <p:par>
                                <p:cTn id="68" presetID="22" presetClass="entr" presetSubtype="2" fill="hold" grpId="0" nodeType="withEffect">
                                  <p:stCondLst>
                                    <p:cond delay="2250"/>
                                  </p:stCondLst>
                                  <p:childTnLst>
                                    <p:set>
                                      <p:cBhvr>
                                        <p:cTn id="69" dur="1" fill="hold">
                                          <p:stCondLst>
                                            <p:cond delay="0"/>
                                          </p:stCondLst>
                                        </p:cTn>
                                        <p:tgtEl>
                                          <p:spTgt spid="67"/>
                                        </p:tgtEl>
                                        <p:attrNameLst>
                                          <p:attrName>style.visibility</p:attrName>
                                        </p:attrNameLst>
                                      </p:cBhvr>
                                      <p:to>
                                        <p:strVal val="visible"/>
                                      </p:to>
                                    </p:set>
                                    <p:animEffect transition="in" filter="wipe(right)">
                                      <p:cBhvr>
                                        <p:cTn id="70" dur="750"/>
                                        <p:tgtEl>
                                          <p:spTgt spid="67"/>
                                        </p:tgtEl>
                                      </p:cBhvr>
                                    </p:animEffect>
                                  </p:childTnLst>
                                </p:cTn>
                              </p:par>
                              <p:par>
                                <p:cTn id="71" presetID="22" presetClass="entr" presetSubtype="8" fill="hold" grpId="0" nodeType="withEffect">
                                  <p:stCondLst>
                                    <p:cond delay="2250"/>
                                  </p:stCondLst>
                                  <p:childTnLst>
                                    <p:set>
                                      <p:cBhvr>
                                        <p:cTn id="72" dur="1" fill="hold">
                                          <p:stCondLst>
                                            <p:cond delay="0"/>
                                          </p:stCondLst>
                                        </p:cTn>
                                        <p:tgtEl>
                                          <p:spTgt spid="73"/>
                                        </p:tgtEl>
                                        <p:attrNameLst>
                                          <p:attrName>style.visibility</p:attrName>
                                        </p:attrNameLst>
                                      </p:cBhvr>
                                      <p:to>
                                        <p:strVal val="visible"/>
                                      </p:to>
                                    </p:set>
                                    <p:animEffect transition="in" filter="wipe(left)">
                                      <p:cBhvr>
                                        <p:cTn id="73" dur="750"/>
                                        <p:tgtEl>
                                          <p:spTgt spid="73"/>
                                        </p:tgtEl>
                                      </p:cBhvr>
                                    </p:animEffect>
                                  </p:childTnLst>
                                </p:cTn>
                              </p:par>
                              <p:par>
                                <p:cTn id="74" presetID="10" presetClass="entr" presetSubtype="0" fill="hold" grpId="0" nodeType="withEffect">
                                  <p:stCondLst>
                                    <p:cond delay="225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750"/>
                                        <p:tgtEl>
                                          <p:spTgt spid="60"/>
                                        </p:tgtEl>
                                      </p:cBhvr>
                                    </p:animEffect>
                                  </p:childTnLst>
                                </p:cTn>
                              </p:par>
                              <p:par>
                                <p:cTn id="77" presetID="10" presetClass="entr" presetSubtype="0" fill="hold" grpId="0" nodeType="withEffect">
                                  <p:stCondLst>
                                    <p:cond delay="225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750"/>
                                        <p:tgtEl>
                                          <p:spTgt spid="69"/>
                                        </p:tgtEl>
                                      </p:cBhvr>
                                    </p:animEffect>
                                  </p:childTnLst>
                                </p:cTn>
                              </p:par>
                              <p:par>
                                <p:cTn id="80" presetID="10" presetClass="entr" presetSubtype="0" fill="hold" grpId="0" nodeType="withEffect">
                                  <p:stCondLst>
                                    <p:cond delay="2250"/>
                                  </p:stCondLst>
                                  <p:childTnLst>
                                    <p:set>
                                      <p:cBhvr>
                                        <p:cTn id="81" dur="1" fill="hold">
                                          <p:stCondLst>
                                            <p:cond delay="0"/>
                                          </p:stCondLst>
                                        </p:cTn>
                                        <p:tgtEl>
                                          <p:spTgt spid="72"/>
                                        </p:tgtEl>
                                        <p:attrNameLst>
                                          <p:attrName>style.visibility</p:attrName>
                                        </p:attrNameLst>
                                      </p:cBhvr>
                                      <p:to>
                                        <p:strVal val="visible"/>
                                      </p:to>
                                    </p:set>
                                    <p:animEffect transition="in" filter="fade">
                                      <p:cBhvr>
                                        <p:cTn id="82" dur="750"/>
                                        <p:tgtEl>
                                          <p:spTgt spid="72"/>
                                        </p:tgtEl>
                                      </p:cBhvr>
                                    </p:animEffect>
                                  </p:childTnLst>
                                </p:cTn>
                              </p:par>
                              <p:par>
                                <p:cTn id="83" presetID="10" presetClass="entr" presetSubtype="0" fill="hold" grpId="0" nodeType="withEffect">
                                  <p:stCondLst>
                                    <p:cond delay="225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4" grpId="0" animBg="1"/>
      <p:bldP spid="42" grpId="0" animBg="1"/>
      <p:bldP spid="41" grpId="0" animBg="1"/>
      <p:bldP spid="41" grpId="1" animBg="1"/>
      <p:bldP spid="47" grpId="0" animBg="1"/>
      <p:bldP spid="46" grpId="0" animBg="1"/>
      <p:bldP spid="48" grpId="0" animBg="1"/>
      <p:bldP spid="49" grpId="0" animBg="1"/>
      <p:bldP spid="57" grpId="0" animBg="1"/>
      <p:bldP spid="58" grpId="0" animBg="1"/>
      <p:bldP spid="59" grpId="0" animBg="1"/>
      <p:bldP spid="60" grpId="0"/>
      <p:bldP spid="61" grpId="0"/>
      <p:bldP spid="66" grpId="0"/>
      <p:bldP spid="67" grpId="0"/>
      <p:bldP spid="69" grpId="0"/>
      <p:bldP spid="70"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2917371" y="3561699"/>
            <a:ext cx="6357258" cy="2335974"/>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rgbClr val="FDFFFE"/>
          </a:solidFill>
          <a:ln>
            <a:gradFill>
              <a:gsLst>
                <a:gs pos="0">
                  <a:schemeClr val="accent1">
                    <a:alpha val="56000"/>
                  </a:schemeClr>
                </a:gs>
                <a:gs pos="33000">
                  <a:schemeClr val="accent2">
                    <a:alpha val="56000"/>
                  </a:schemeClr>
                </a:gs>
                <a:gs pos="66000">
                  <a:schemeClr val="accent3">
                    <a:alpha val="56000"/>
                  </a:schemeClr>
                </a:gs>
                <a:gs pos="100000">
                  <a:schemeClr val="accent4">
                    <a:alpha val="56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 name="Freeform 5"/>
          <p:cNvSpPr>
            <a:spLocks/>
          </p:cNvSpPr>
          <p:nvPr/>
        </p:nvSpPr>
        <p:spPr bwMode="auto">
          <a:xfrm>
            <a:off x="4651074" y="4198748"/>
            <a:ext cx="2889852" cy="1061876"/>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bg1">
              <a:lumMod val="65000"/>
              <a:alpha val="1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5" name="Freeform 5"/>
          <p:cNvSpPr>
            <a:spLocks/>
          </p:cNvSpPr>
          <p:nvPr/>
        </p:nvSpPr>
        <p:spPr bwMode="auto">
          <a:xfrm>
            <a:off x="4759750" y="4101683"/>
            <a:ext cx="2672500" cy="982010"/>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6" name="Freeform 5"/>
          <p:cNvSpPr>
            <a:spLocks/>
          </p:cNvSpPr>
          <p:nvPr/>
        </p:nvSpPr>
        <p:spPr bwMode="auto">
          <a:xfrm>
            <a:off x="4876800" y="3991850"/>
            <a:ext cx="2438400" cy="895990"/>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accent4"/>
          </a:solidFill>
          <a:ln w="12700">
            <a:noFill/>
          </a:ln>
          <a:effectLst>
            <a:outerShdw blurRad="419100" dist="546100" dir="2700000" sx="80000" sy="80000" algn="tl" rotWithShape="0">
              <a:schemeClr val="bg2">
                <a:lumMod val="75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Freeform 5"/>
          <p:cNvSpPr>
            <a:spLocks/>
          </p:cNvSpPr>
          <p:nvPr/>
        </p:nvSpPr>
        <p:spPr bwMode="auto">
          <a:xfrm>
            <a:off x="4876800" y="3475515"/>
            <a:ext cx="2438400" cy="895990"/>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Freeform 5"/>
          <p:cNvSpPr>
            <a:spLocks/>
          </p:cNvSpPr>
          <p:nvPr/>
        </p:nvSpPr>
        <p:spPr bwMode="auto">
          <a:xfrm>
            <a:off x="4876800" y="2959179"/>
            <a:ext cx="2438400" cy="895990"/>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Freeform 5"/>
          <p:cNvSpPr>
            <a:spLocks/>
          </p:cNvSpPr>
          <p:nvPr/>
        </p:nvSpPr>
        <p:spPr bwMode="auto">
          <a:xfrm>
            <a:off x="4876800" y="2442843"/>
            <a:ext cx="2438400" cy="895990"/>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9" name="矩形 48"/>
          <p:cNvSpPr/>
          <p:nvPr/>
        </p:nvSpPr>
        <p:spPr>
          <a:xfrm>
            <a:off x="8203263" y="2915774"/>
            <a:ext cx="3371641"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50" name="矩形 49"/>
          <p:cNvSpPr/>
          <p:nvPr/>
        </p:nvSpPr>
        <p:spPr>
          <a:xfrm>
            <a:off x="8203263" y="2591143"/>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2"/>
                </a:solidFill>
                <a:latin typeface="+mn-lt"/>
                <a:ea typeface="+mj-ea"/>
              </a:rPr>
              <a:t>Power point 2013</a:t>
            </a:r>
          </a:p>
        </p:txBody>
      </p:sp>
      <p:sp>
        <p:nvSpPr>
          <p:cNvPr id="57" name="矩形 56"/>
          <p:cNvSpPr/>
          <p:nvPr/>
        </p:nvSpPr>
        <p:spPr>
          <a:xfrm>
            <a:off x="569092" y="2940203"/>
            <a:ext cx="3371641" cy="548035"/>
          </a:xfrm>
          <a:prstGeom prst="rect">
            <a:avLst/>
          </a:prstGeom>
        </p:spPr>
        <p:txBody>
          <a:bodyPr wrap="square" anchor="ctr" anchorCtr="0">
            <a:spAutoFit/>
          </a:bodyPr>
          <a:lstStyle/>
          <a:p>
            <a:pPr algn="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58" name="矩形 57"/>
          <p:cNvSpPr/>
          <p:nvPr/>
        </p:nvSpPr>
        <p:spPr>
          <a:xfrm>
            <a:off x="1798002" y="2591143"/>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120000"/>
              </a:lnSpc>
            </a:pPr>
            <a:r>
              <a:rPr lang="en-US" altLang="zh-CN" dirty="0">
                <a:solidFill>
                  <a:schemeClr val="accent1"/>
                </a:solidFill>
                <a:latin typeface="+mn-lt"/>
                <a:ea typeface="+mj-ea"/>
              </a:rPr>
              <a:t>Windows 10</a:t>
            </a:r>
          </a:p>
        </p:txBody>
      </p:sp>
      <p:sp>
        <p:nvSpPr>
          <p:cNvPr id="63" name="矩形 62"/>
          <p:cNvSpPr/>
          <p:nvPr/>
        </p:nvSpPr>
        <p:spPr>
          <a:xfrm>
            <a:off x="794952" y="4651708"/>
            <a:ext cx="3145781" cy="572464"/>
          </a:xfrm>
          <a:prstGeom prst="rect">
            <a:avLst/>
          </a:prstGeom>
        </p:spPr>
        <p:txBody>
          <a:bodyPr wrap="square" anchor="ctr" anchorCtr="0">
            <a:spAutoFit/>
          </a:bodyPr>
          <a:lstStyle/>
          <a:p>
            <a:pPr algn="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64" name="矩形 63"/>
          <p:cNvSpPr/>
          <p:nvPr/>
        </p:nvSpPr>
        <p:spPr>
          <a:xfrm>
            <a:off x="1798002" y="4314862"/>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120000"/>
              </a:lnSpc>
            </a:pPr>
            <a:r>
              <a:rPr lang="en-US" altLang="zh-CN" dirty="0">
                <a:solidFill>
                  <a:schemeClr val="accent3"/>
                </a:solidFill>
                <a:latin typeface="+mn-lt"/>
                <a:ea typeface="+mj-ea"/>
              </a:rPr>
              <a:t>Adobe illustrator</a:t>
            </a:r>
          </a:p>
        </p:txBody>
      </p:sp>
      <p:sp>
        <p:nvSpPr>
          <p:cNvPr id="67" name="矩形 66"/>
          <p:cNvSpPr/>
          <p:nvPr/>
        </p:nvSpPr>
        <p:spPr>
          <a:xfrm>
            <a:off x="8203263" y="4664884"/>
            <a:ext cx="3371641"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68" name="矩形 67"/>
          <p:cNvSpPr/>
          <p:nvPr/>
        </p:nvSpPr>
        <p:spPr>
          <a:xfrm>
            <a:off x="8203263" y="4328038"/>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4"/>
                </a:solidFill>
                <a:latin typeface="+mn-lt"/>
                <a:ea typeface="+mj-ea"/>
              </a:rPr>
              <a:t>Keynote 6.3</a:t>
            </a:r>
          </a:p>
        </p:txBody>
      </p:sp>
      <p:sp>
        <p:nvSpPr>
          <p:cNvPr id="30" name="Freeform 7"/>
          <p:cNvSpPr>
            <a:spLocks/>
          </p:cNvSpPr>
          <p:nvPr/>
        </p:nvSpPr>
        <p:spPr bwMode="auto">
          <a:xfrm>
            <a:off x="4091858" y="2562811"/>
            <a:ext cx="411590" cy="47173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2700">
            <a:noFill/>
          </a:ln>
          <a:effectLst>
            <a:outerShdw blurRad="419100" dist="330200" dir="2700000" sx="90000" sy="90000" algn="tl" rotWithShape="0">
              <a:schemeClr val="bg1">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lt1"/>
                </a:solidFill>
              </a:rPr>
              <a:t>1</a:t>
            </a:r>
            <a:endParaRPr lang="zh-CN" altLang="en-US" sz="2000" dirty="0">
              <a:solidFill>
                <a:schemeClr val="lt1"/>
              </a:solidFill>
            </a:endParaRPr>
          </a:p>
        </p:txBody>
      </p:sp>
      <p:sp>
        <p:nvSpPr>
          <p:cNvPr id="31" name="Freeform 7"/>
          <p:cNvSpPr>
            <a:spLocks/>
          </p:cNvSpPr>
          <p:nvPr/>
        </p:nvSpPr>
        <p:spPr bwMode="auto">
          <a:xfrm>
            <a:off x="4091858" y="4254434"/>
            <a:ext cx="411590" cy="47173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3"/>
          </a:solidFill>
          <a:ln w="12700">
            <a:noFill/>
          </a:ln>
          <a:effectLst>
            <a:outerShdw blurRad="419100" dist="330200" dir="2700000" sx="90000" sy="90000" algn="tl" rotWithShape="0">
              <a:schemeClr val="bg1">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lt1"/>
                </a:solidFill>
              </a:rPr>
              <a:t>3</a:t>
            </a:r>
            <a:endParaRPr lang="zh-CN" altLang="en-US" sz="2000" dirty="0">
              <a:solidFill>
                <a:schemeClr val="lt1"/>
              </a:solidFill>
            </a:endParaRPr>
          </a:p>
        </p:txBody>
      </p:sp>
      <p:sp>
        <p:nvSpPr>
          <p:cNvPr id="33" name="Freeform 7"/>
          <p:cNvSpPr>
            <a:spLocks/>
          </p:cNvSpPr>
          <p:nvPr/>
        </p:nvSpPr>
        <p:spPr bwMode="auto">
          <a:xfrm>
            <a:off x="7677529" y="2562811"/>
            <a:ext cx="411590" cy="47173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2"/>
          </a:solidFill>
          <a:ln w="12700">
            <a:noFill/>
          </a:ln>
          <a:effectLst>
            <a:outerShdw blurRad="419100" dist="330200" dir="2700000" sx="90000" sy="90000" algn="tl" rotWithShape="0">
              <a:schemeClr val="bg1">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lt1"/>
                </a:solidFill>
              </a:rPr>
              <a:t>2</a:t>
            </a:r>
            <a:endParaRPr lang="zh-CN" altLang="en-US" sz="2000" dirty="0">
              <a:solidFill>
                <a:schemeClr val="lt1"/>
              </a:solidFill>
            </a:endParaRPr>
          </a:p>
        </p:txBody>
      </p:sp>
      <p:sp>
        <p:nvSpPr>
          <p:cNvPr id="34" name="Freeform 7"/>
          <p:cNvSpPr>
            <a:spLocks/>
          </p:cNvSpPr>
          <p:nvPr/>
        </p:nvSpPr>
        <p:spPr bwMode="auto">
          <a:xfrm>
            <a:off x="7677529" y="4254434"/>
            <a:ext cx="411590" cy="47173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4"/>
          </a:solidFill>
          <a:ln w="12700">
            <a:noFill/>
          </a:ln>
          <a:effectLst>
            <a:outerShdw blurRad="419100" dist="330200" dir="2700000" sx="90000" sy="90000" algn="tl" rotWithShape="0">
              <a:schemeClr val="bg1">
                <a:lumMod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lt1"/>
                </a:solidFill>
              </a:rPr>
              <a:t>4</a:t>
            </a:r>
            <a:endParaRPr lang="zh-CN" altLang="en-US" sz="2000" dirty="0">
              <a:solidFill>
                <a:schemeClr val="lt1"/>
              </a:solidFill>
            </a:endParaRPr>
          </a:p>
        </p:txBody>
      </p:sp>
      <p:grpSp>
        <p:nvGrpSpPr>
          <p:cNvPr id="32" name="组合 31"/>
          <p:cNvGrpSpPr/>
          <p:nvPr/>
        </p:nvGrpSpPr>
        <p:grpSpPr>
          <a:xfrm>
            <a:off x="254001" y="123336"/>
            <a:ext cx="5213154" cy="1162840"/>
            <a:chOff x="254001" y="123336"/>
            <a:chExt cx="5213154" cy="1162840"/>
          </a:xfrm>
        </p:grpSpPr>
        <p:sp>
          <p:nvSpPr>
            <p:cNvPr id="35" name="椭圆 34"/>
            <p:cNvSpPr/>
            <p:nvPr/>
          </p:nvSpPr>
          <p:spPr>
            <a:xfrm>
              <a:off x="489170" y="793429"/>
              <a:ext cx="423089" cy="42308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10821" y="123336"/>
              <a:ext cx="241860" cy="241860"/>
            </a:xfrm>
            <a:prstGeom prst="ellipse">
              <a:avLst/>
            </a:prstGeom>
            <a:solidFill>
              <a:srgbClr val="FDFFFE"/>
            </a:solidFill>
            <a:ln w="9525">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08063" y="134811"/>
              <a:ext cx="1112933" cy="1112930"/>
            </a:xfrm>
            <a:prstGeom prst="ellipse">
              <a:avLst/>
            </a:prstGeom>
            <a:solidFill>
              <a:schemeClr val="bg1"/>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804696" y="1100128"/>
              <a:ext cx="186049" cy="186048"/>
            </a:xfrm>
            <a:prstGeom prst="ellipse">
              <a:avLst/>
            </a:prstGeom>
            <a:solidFill>
              <a:srgbClr val="FDFFFE"/>
            </a:solidFill>
            <a:ln w="635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254001" y="472618"/>
              <a:ext cx="5213154"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40" name="圆角矩形 39"/>
            <p:cNvSpPr/>
            <p:nvPr/>
          </p:nvSpPr>
          <p:spPr>
            <a:xfrm rot="20167890">
              <a:off x="5128817" y="419608"/>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38713649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63" presetClass="path" presetSubtype="0" decel="50000" fill="hold" grpId="1" nodeType="withEffect">
                                  <p:stCondLst>
                                    <p:cond delay="0"/>
                                  </p:stCondLst>
                                  <p:childTnLst>
                                    <p:animMotion origin="layout" path="M -0.01563 3.7037E-6 L 0.1108 3.7037E-6 " pathEditMode="relative" rAng="0" ptsTypes="AA">
                                      <p:cBhvr>
                                        <p:cTn id="9" dur="750" spd="-100000" fill="hold"/>
                                        <p:tgtEl>
                                          <p:spTgt spid="8"/>
                                        </p:tgtEl>
                                        <p:attrNameLst>
                                          <p:attrName>ppt_x</p:attrName>
                                          <p:attrName>ppt_y</p:attrName>
                                        </p:attrNameLst>
                                      </p:cBhvr>
                                      <p:rCtr x="6315" y="0"/>
                                    </p:animMotion>
                                  </p:childTnLst>
                                </p:cTn>
                              </p:par>
                              <p:par>
                                <p:cTn id="10" presetID="35" presetClass="path" presetSubtype="0" accel="50000" decel="50000" fill="hold" grpId="2" nodeType="withEffect">
                                  <p:stCondLst>
                                    <p:cond delay="750"/>
                                  </p:stCondLst>
                                  <p:childTnLst>
                                    <p:animMotion origin="layout" path="M -0.01563 3.7037E-6 L 2.5E-6 3.7037E-6 " pathEditMode="relative" rAng="0" ptsTypes="AA">
                                      <p:cBhvr>
                                        <p:cTn id="11" dur="750" fill="hold"/>
                                        <p:tgtEl>
                                          <p:spTgt spid="8"/>
                                        </p:tgtEl>
                                        <p:attrNameLst>
                                          <p:attrName>ppt_x</p:attrName>
                                          <p:attrName>ppt_y</p:attrName>
                                        </p:attrNameLst>
                                      </p:cBhvr>
                                      <p:rCtr x="781" y="0"/>
                                    </p:animMotion>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50"/>
                                        <p:tgtEl>
                                          <p:spTgt spid="9"/>
                                        </p:tgtEl>
                                      </p:cBhvr>
                                    </p:animEffect>
                                  </p:childTnLst>
                                </p:cTn>
                              </p:par>
                              <p:par>
                                <p:cTn id="15" presetID="63" presetClass="path" presetSubtype="0" decel="50000" fill="hold" grpId="1" nodeType="withEffect">
                                  <p:stCondLst>
                                    <p:cond delay="0"/>
                                  </p:stCondLst>
                                  <p:childTnLst>
                                    <p:animMotion origin="layout" path="M 0.01523 -4.44444E-6 L -0.10885 -4.44444E-6 " pathEditMode="relative" rAng="0" ptsTypes="AA">
                                      <p:cBhvr>
                                        <p:cTn id="16" dur="750" spd="-100000" fill="hold"/>
                                        <p:tgtEl>
                                          <p:spTgt spid="9"/>
                                        </p:tgtEl>
                                        <p:attrNameLst>
                                          <p:attrName>ppt_x</p:attrName>
                                          <p:attrName>ppt_y</p:attrName>
                                        </p:attrNameLst>
                                      </p:cBhvr>
                                      <p:rCtr x="-6211" y="0"/>
                                    </p:animMotion>
                                  </p:childTnLst>
                                </p:cTn>
                              </p:par>
                              <p:par>
                                <p:cTn id="17" presetID="35" presetClass="path" presetSubtype="0" accel="50000" decel="50000" fill="hold" grpId="2" nodeType="withEffect">
                                  <p:stCondLst>
                                    <p:cond delay="750"/>
                                  </p:stCondLst>
                                  <p:childTnLst>
                                    <p:animMotion origin="layout" path="M 0.01602 -4.44444E-6 L 4.16667E-7 -4.44444E-6 " pathEditMode="relative" rAng="0" ptsTypes="AA">
                                      <p:cBhvr>
                                        <p:cTn id="18" dur="750" fill="hold"/>
                                        <p:tgtEl>
                                          <p:spTgt spid="9"/>
                                        </p:tgtEl>
                                        <p:attrNameLst>
                                          <p:attrName>ppt_x</p:attrName>
                                          <p:attrName>ppt_y</p:attrName>
                                        </p:attrNameLst>
                                      </p:cBhvr>
                                      <p:rCtr x="-807" y="0"/>
                                    </p:animMotion>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childTnLst>
                                </p:cTn>
                              </p:par>
                              <p:par>
                                <p:cTn id="22" presetID="63" presetClass="path" presetSubtype="0" decel="50000" fill="hold" grpId="1" nodeType="withEffect">
                                  <p:stCondLst>
                                    <p:cond delay="0"/>
                                  </p:stCondLst>
                                  <p:childTnLst>
                                    <p:animMotion origin="layout" path="M 0.01523 -4.44444E-6 L -0.10885 -4.44444E-6 " pathEditMode="relative" rAng="0" ptsTypes="AA">
                                      <p:cBhvr>
                                        <p:cTn id="23" dur="750" spd="-100000" fill="hold"/>
                                        <p:tgtEl>
                                          <p:spTgt spid="7"/>
                                        </p:tgtEl>
                                        <p:attrNameLst>
                                          <p:attrName>ppt_x</p:attrName>
                                          <p:attrName>ppt_y</p:attrName>
                                        </p:attrNameLst>
                                      </p:cBhvr>
                                      <p:rCtr x="-6211" y="0"/>
                                    </p:animMotion>
                                  </p:childTnLst>
                                </p:cTn>
                              </p:par>
                              <p:par>
                                <p:cTn id="24" presetID="35" presetClass="path" presetSubtype="0" accel="50000" decel="50000" fill="hold" grpId="2" nodeType="withEffect">
                                  <p:stCondLst>
                                    <p:cond delay="750"/>
                                  </p:stCondLst>
                                  <p:childTnLst>
                                    <p:animMotion origin="layout" path="M 0.01602 -4.44444E-6 L 4.16667E-7 -4.44444E-6 " pathEditMode="relative" rAng="0" ptsTypes="AA">
                                      <p:cBhvr>
                                        <p:cTn id="25" dur="750" fill="hold"/>
                                        <p:tgtEl>
                                          <p:spTgt spid="7"/>
                                        </p:tgtEl>
                                        <p:attrNameLst>
                                          <p:attrName>ppt_x</p:attrName>
                                          <p:attrName>ppt_y</p:attrName>
                                        </p:attrNameLst>
                                      </p:cBhvr>
                                      <p:rCtr x="-807" y="0"/>
                                    </p:animMotion>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childTnLst>
                                </p:cTn>
                              </p:par>
                              <p:par>
                                <p:cTn id="29" presetID="63" presetClass="path" presetSubtype="0" decel="50000" fill="hold" grpId="1" nodeType="withEffect">
                                  <p:stCondLst>
                                    <p:cond delay="0"/>
                                  </p:stCondLst>
                                  <p:childTnLst>
                                    <p:animMotion origin="layout" path="M -0.01563 3.7037E-6 L 0.1108 3.7037E-6 " pathEditMode="relative" rAng="0" ptsTypes="AA">
                                      <p:cBhvr>
                                        <p:cTn id="30" dur="750" spd="-100000" fill="hold"/>
                                        <p:tgtEl>
                                          <p:spTgt spid="6"/>
                                        </p:tgtEl>
                                        <p:attrNameLst>
                                          <p:attrName>ppt_x</p:attrName>
                                          <p:attrName>ppt_y</p:attrName>
                                        </p:attrNameLst>
                                      </p:cBhvr>
                                      <p:rCtr x="6315" y="0"/>
                                    </p:animMotion>
                                  </p:childTnLst>
                                </p:cTn>
                              </p:par>
                              <p:par>
                                <p:cTn id="31" presetID="35" presetClass="path" presetSubtype="0" accel="50000" decel="50000" fill="hold" grpId="2" nodeType="withEffect">
                                  <p:stCondLst>
                                    <p:cond delay="750"/>
                                  </p:stCondLst>
                                  <p:childTnLst>
                                    <p:animMotion origin="layout" path="M -0.01563 3.7037E-6 L 2.5E-6 3.7037E-6 " pathEditMode="relative" rAng="0" ptsTypes="AA">
                                      <p:cBhvr>
                                        <p:cTn id="32" dur="750" fill="hold"/>
                                        <p:tgtEl>
                                          <p:spTgt spid="6"/>
                                        </p:tgtEl>
                                        <p:attrNameLst>
                                          <p:attrName>ppt_x</p:attrName>
                                          <p:attrName>ppt_y</p:attrName>
                                        </p:attrNameLst>
                                      </p:cBhvr>
                                      <p:rCtr x="781" y="0"/>
                                    </p:animMotion>
                                  </p:childTnLst>
                                </p:cTn>
                              </p:par>
                              <p:par>
                                <p:cTn id="33" presetID="42" presetClass="entr" presetSubtype="0" fill="hold" grpId="0" nodeType="withEffect">
                                  <p:stCondLst>
                                    <p:cond delay="125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anim calcmode="lin" valueType="num">
                                      <p:cBhvr>
                                        <p:cTn id="36" dur="750" fill="hold"/>
                                        <p:tgtEl>
                                          <p:spTgt spid="5"/>
                                        </p:tgtEl>
                                        <p:attrNameLst>
                                          <p:attrName>ppt_x</p:attrName>
                                        </p:attrNameLst>
                                      </p:cBhvr>
                                      <p:tavLst>
                                        <p:tav tm="0">
                                          <p:val>
                                            <p:strVal val="#ppt_x"/>
                                          </p:val>
                                        </p:tav>
                                        <p:tav tm="100000">
                                          <p:val>
                                            <p:strVal val="#ppt_x"/>
                                          </p:val>
                                        </p:tav>
                                      </p:tavLst>
                                    </p:anim>
                                    <p:anim calcmode="lin" valueType="num">
                                      <p:cBhvr>
                                        <p:cTn id="37" dur="75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50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750"/>
                                        <p:tgtEl>
                                          <p:spTgt spid="4"/>
                                        </p:tgtEl>
                                      </p:cBhvr>
                                    </p:animEffect>
                                    <p:anim calcmode="lin" valueType="num">
                                      <p:cBhvr>
                                        <p:cTn id="41" dur="750" fill="hold"/>
                                        <p:tgtEl>
                                          <p:spTgt spid="4"/>
                                        </p:tgtEl>
                                        <p:attrNameLst>
                                          <p:attrName>ppt_x</p:attrName>
                                        </p:attrNameLst>
                                      </p:cBhvr>
                                      <p:tavLst>
                                        <p:tav tm="0">
                                          <p:val>
                                            <p:strVal val="#ppt_x"/>
                                          </p:val>
                                        </p:tav>
                                        <p:tav tm="100000">
                                          <p:val>
                                            <p:strVal val="#ppt_x"/>
                                          </p:val>
                                        </p:tav>
                                      </p:tavLst>
                                    </p:anim>
                                    <p:anim calcmode="lin" valueType="num">
                                      <p:cBhvr>
                                        <p:cTn id="42" dur="750" fill="hold"/>
                                        <p:tgtEl>
                                          <p:spTgt spid="4"/>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200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750"/>
                                        <p:tgtEl>
                                          <p:spTgt spid="3"/>
                                        </p:tgtEl>
                                      </p:cBhvr>
                                    </p:animEffect>
                                  </p:childTnLst>
                                </p:cTn>
                              </p:par>
                              <p:par>
                                <p:cTn id="46" presetID="31" presetClass="entr" presetSubtype="0" fill="hold" grpId="0" nodeType="withEffect">
                                  <p:stCondLst>
                                    <p:cond delay="2250"/>
                                  </p:stCondLst>
                                  <p:childTnLst>
                                    <p:set>
                                      <p:cBhvr>
                                        <p:cTn id="47" dur="1" fill="hold">
                                          <p:stCondLst>
                                            <p:cond delay="0"/>
                                          </p:stCondLst>
                                        </p:cTn>
                                        <p:tgtEl>
                                          <p:spTgt spid="30"/>
                                        </p:tgtEl>
                                        <p:attrNameLst>
                                          <p:attrName>style.visibility</p:attrName>
                                        </p:attrNameLst>
                                      </p:cBhvr>
                                      <p:to>
                                        <p:strVal val="visible"/>
                                      </p:to>
                                    </p:set>
                                    <p:anim calcmode="lin" valueType="num">
                                      <p:cBhvr>
                                        <p:cTn id="48" dur="750" fill="hold"/>
                                        <p:tgtEl>
                                          <p:spTgt spid="30"/>
                                        </p:tgtEl>
                                        <p:attrNameLst>
                                          <p:attrName>ppt_w</p:attrName>
                                        </p:attrNameLst>
                                      </p:cBhvr>
                                      <p:tavLst>
                                        <p:tav tm="0">
                                          <p:val>
                                            <p:fltVal val="0"/>
                                          </p:val>
                                        </p:tav>
                                        <p:tav tm="100000">
                                          <p:val>
                                            <p:strVal val="#ppt_w"/>
                                          </p:val>
                                        </p:tav>
                                      </p:tavLst>
                                    </p:anim>
                                    <p:anim calcmode="lin" valueType="num">
                                      <p:cBhvr>
                                        <p:cTn id="49" dur="750" fill="hold"/>
                                        <p:tgtEl>
                                          <p:spTgt spid="30"/>
                                        </p:tgtEl>
                                        <p:attrNameLst>
                                          <p:attrName>ppt_h</p:attrName>
                                        </p:attrNameLst>
                                      </p:cBhvr>
                                      <p:tavLst>
                                        <p:tav tm="0">
                                          <p:val>
                                            <p:fltVal val="0"/>
                                          </p:val>
                                        </p:tav>
                                        <p:tav tm="100000">
                                          <p:val>
                                            <p:strVal val="#ppt_h"/>
                                          </p:val>
                                        </p:tav>
                                      </p:tavLst>
                                    </p:anim>
                                    <p:anim calcmode="lin" valueType="num">
                                      <p:cBhvr>
                                        <p:cTn id="50" dur="750" fill="hold"/>
                                        <p:tgtEl>
                                          <p:spTgt spid="30"/>
                                        </p:tgtEl>
                                        <p:attrNameLst>
                                          <p:attrName>style.rotation</p:attrName>
                                        </p:attrNameLst>
                                      </p:cBhvr>
                                      <p:tavLst>
                                        <p:tav tm="0">
                                          <p:val>
                                            <p:fltVal val="90"/>
                                          </p:val>
                                        </p:tav>
                                        <p:tav tm="100000">
                                          <p:val>
                                            <p:fltVal val="0"/>
                                          </p:val>
                                        </p:tav>
                                      </p:tavLst>
                                    </p:anim>
                                    <p:animEffect transition="in" filter="fade">
                                      <p:cBhvr>
                                        <p:cTn id="51" dur="750"/>
                                        <p:tgtEl>
                                          <p:spTgt spid="30"/>
                                        </p:tgtEl>
                                      </p:cBhvr>
                                    </p:animEffect>
                                  </p:childTnLst>
                                </p:cTn>
                              </p:par>
                              <p:par>
                                <p:cTn id="52" presetID="31" presetClass="entr" presetSubtype="0" fill="hold" grpId="0" nodeType="withEffect">
                                  <p:stCondLst>
                                    <p:cond delay="2250"/>
                                  </p:stCondLst>
                                  <p:childTnLst>
                                    <p:set>
                                      <p:cBhvr>
                                        <p:cTn id="53" dur="1" fill="hold">
                                          <p:stCondLst>
                                            <p:cond delay="0"/>
                                          </p:stCondLst>
                                        </p:cTn>
                                        <p:tgtEl>
                                          <p:spTgt spid="33"/>
                                        </p:tgtEl>
                                        <p:attrNameLst>
                                          <p:attrName>style.visibility</p:attrName>
                                        </p:attrNameLst>
                                      </p:cBhvr>
                                      <p:to>
                                        <p:strVal val="visible"/>
                                      </p:to>
                                    </p:set>
                                    <p:anim calcmode="lin" valueType="num">
                                      <p:cBhvr>
                                        <p:cTn id="54" dur="750" fill="hold"/>
                                        <p:tgtEl>
                                          <p:spTgt spid="33"/>
                                        </p:tgtEl>
                                        <p:attrNameLst>
                                          <p:attrName>ppt_w</p:attrName>
                                        </p:attrNameLst>
                                      </p:cBhvr>
                                      <p:tavLst>
                                        <p:tav tm="0">
                                          <p:val>
                                            <p:fltVal val="0"/>
                                          </p:val>
                                        </p:tav>
                                        <p:tav tm="100000">
                                          <p:val>
                                            <p:strVal val="#ppt_w"/>
                                          </p:val>
                                        </p:tav>
                                      </p:tavLst>
                                    </p:anim>
                                    <p:anim calcmode="lin" valueType="num">
                                      <p:cBhvr>
                                        <p:cTn id="55" dur="750" fill="hold"/>
                                        <p:tgtEl>
                                          <p:spTgt spid="33"/>
                                        </p:tgtEl>
                                        <p:attrNameLst>
                                          <p:attrName>ppt_h</p:attrName>
                                        </p:attrNameLst>
                                      </p:cBhvr>
                                      <p:tavLst>
                                        <p:tav tm="0">
                                          <p:val>
                                            <p:fltVal val="0"/>
                                          </p:val>
                                        </p:tav>
                                        <p:tav tm="100000">
                                          <p:val>
                                            <p:strVal val="#ppt_h"/>
                                          </p:val>
                                        </p:tav>
                                      </p:tavLst>
                                    </p:anim>
                                    <p:anim calcmode="lin" valueType="num">
                                      <p:cBhvr>
                                        <p:cTn id="56" dur="750" fill="hold"/>
                                        <p:tgtEl>
                                          <p:spTgt spid="33"/>
                                        </p:tgtEl>
                                        <p:attrNameLst>
                                          <p:attrName>style.rotation</p:attrName>
                                        </p:attrNameLst>
                                      </p:cBhvr>
                                      <p:tavLst>
                                        <p:tav tm="0">
                                          <p:val>
                                            <p:fltVal val="90"/>
                                          </p:val>
                                        </p:tav>
                                        <p:tav tm="100000">
                                          <p:val>
                                            <p:fltVal val="0"/>
                                          </p:val>
                                        </p:tav>
                                      </p:tavLst>
                                    </p:anim>
                                    <p:animEffect transition="in" filter="fade">
                                      <p:cBhvr>
                                        <p:cTn id="57" dur="750"/>
                                        <p:tgtEl>
                                          <p:spTgt spid="33"/>
                                        </p:tgtEl>
                                      </p:cBhvr>
                                    </p:animEffect>
                                  </p:childTnLst>
                                </p:cTn>
                              </p:par>
                              <p:par>
                                <p:cTn id="58" presetID="31" presetClass="entr" presetSubtype="0" fill="hold" grpId="0" nodeType="withEffect">
                                  <p:stCondLst>
                                    <p:cond delay="2250"/>
                                  </p:stCondLst>
                                  <p:childTnLst>
                                    <p:set>
                                      <p:cBhvr>
                                        <p:cTn id="59" dur="1" fill="hold">
                                          <p:stCondLst>
                                            <p:cond delay="0"/>
                                          </p:stCondLst>
                                        </p:cTn>
                                        <p:tgtEl>
                                          <p:spTgt spid="31"/>
                                        </p:tgtEl>
                                        <p:attrNameLst>
                                          <p:attrName>style.visibility</p:attrName>
                                        </p:attrNameLst>
                                      </p:cBhvr>
                                      <p:to>
                                        <p:strVal val="visible"/>
                                      </p:to>
                                    </p:set>
                                    <p:anim calcmode="lin" valueType="num">
                                      <p:cBhvr>
                                        <p:cTn id="60" dur="750" fill="hold"/>
                                        <p:tgtEl>
                                          <p:spTgt spid="31"/>
                                        </p:tgtEl>
                                        <p:attrNameLst>
                                          <p:attrName>ppt_w</p:attrName>
                                        </p:attrNameLst>
                                      </p:cBhvr>
                                      <p:tavLst>
                                        <p:tav tm="0">
                                          <p:val>
                                            <p:fltVal val="0"/>
                                          </p:val>
                                        </p:tav>
                                        <p:tav tm="100000">
                                          <p:val>
                                            <p:strVal val="#ppt_w"/>
                                          </p:val>
                                        </p:tav>
                                      </p:tavLst>
                                    </p:anim>
                                    <p:anim calcmode="lin" valueType="num">
                                      <p:cBhvr>
                                        <p:cTn id="61" dur="750" fill="hold"/>
                                        <p:tgtEl>
                                          <p:spTgt spid="31"/>
                                        </p:tgtEl>
                                        <p:attrNameLst>
                                          <p:attrName>ppt_h</p:attrName>
                                        </p:attrNameLst>
                                      </p:cBhvr>
                                      <p:tavLst>
                                        <p:tav tm="0">
                                          <p:val>
                                            <p:fltVal val="0"/>
                                          </p:val>
                                        </p:tav>
                                        <p:tav tm="100000">
                                          <p:val>
                                            <p:strVal val="#ppt_h"/>
                                          </p:val>
                                        </p:tav>
                                      </p:tavLst>
                                    </p:anim>
                                    <p:anim calcmode="lin" valueType="num">
                                      <p:cBhvr>
                                        <p:cTn id="62" dur="750" fill="hold"/>
                                        <p:tgtEl>
                                          <p:spTgt spid="31"/>
                                        </p:tgtEl>
                                        <p:attrNameLst>
                                          <p:attrName>style.rotation</p:attrName>
                                        </p:attrNameLst>
                                      </p:cBhvr>
                                      <p:tavLst>
                                        <p:tav tm="0">
                                          <p:val>
                                            <p:fltVal val="90"/>
                                          </p:val>
                                        </p:tav>
                                        <p:tav tm="100000">
                                          <p:val>
                                            <p:fltVal val="0"/>
                                          </p:val>
                                        </p:tav>
                                      </p:tavLst>
                                    </p:anim>
                                    <p:animEffect transition="in" filter="fade">
                                      <p:cBhvr>
                                        <p:cTn id="63" dur="750"/>
                                        <p:tgtEl>
                                          <p:spTgt spid="31"/>
                                        </p:tgtEl>
                                      </p:cBhvr>
                                    </p:animEffect>
                                  </p:childTnLst>
                                </p:cTn>
                              </p:par>
                              <p:par>
                                <p:cTn id="64" presetID="31" presetClass="entr" presetSubtype="0" fill="hold" grpId="0" nodeType="withEffect">
                                  <p:stCondLst>
                                    <p:cond delay="2250"/>
                                  </p:stCondLst>
                                  <p:childTnLst>
                                    <p:set>
                                      <p:cBhvr>
                                        <p:cTn id="65" dur="1" fill="hold">
                                          <p:stCondLst>
                                            <p:cond delay="0"/>
                                          </p:stCondLst>
                                        </p:cTn>
                                        <p:tgtEl>
                                          <p:spTgt spid="34"/>
                                        </p:tgtEl>
                                        <p:attrNameLst>
                                          <p:attrName>style.visibility</p:attrName>
                                        </p:attrNameLst>
                                      </p:cBhvr>
                                      <p:to>
                                        <p:strVal val="visible"/>
                                      </p:to>
                                    </p:set>
                                    <p:anim calcmode="lin" valueType="num">
                                      <p:cBhvr>
                                        <p:cTn id="66" dur="750" fill="hold"/>
                                        <p:tgtEl>
                                          <p:spTgt spid="34"/>
                                        </p:tgtEl>
                                        <p:attrNameLst>
                                          <p:attrName>ppt_w</p:attrName>
                                        </p:attrNameLst>
                                      </p:cBhvr>
                                      <p:tavLst>
                                        <p:tav tm="0">
                                          <p:val>
                                            <p:fltVal val="0"/>
                                          </p:val>
                                        </p:tav>
                                        <p:tav tm="100000">
                                          <p:val>
                                            <p:strVal val="#ppt_w"/>
                                          </p:val>
                                        </p:tav>
                                      </p:tavLst>
                                    </p:anim>
                                    <p:anim calcmode="lin" valueType="num">
                                      <p:cBhvr>
                                        <p:cTn id="67" dur="750" fill="hold"/>
                                        <p:tgtEl>
                                          <p:spTgt spid="34"/>
                                        </p:tgtEl>
                                        <p:attrNameLst>
                                          <p:attrName>ppt_h</p:attrName>
                                        </p:attrNameLst>
                                      </p:cBhvr>
                                      <p:tavLst>
                                        <p:tav tm="0">
                                          <p:val>
                                            <p:fltVal val="0"/>
                                          </p:val>
                                        </p:tav>
                                        <p:tav tm="100000">
                                          <p:val>
                                            <p:strVal val="#ppt_h"/>
                                          </p:val>
                                        </p:tav>
                                      </p:tavLst>
                                    </p:anim>
                                    <p:anim calcmode="lin" valueType="num">
                                      <p:cBhvr>
                                        <p:cTn id="68" dur="750" fill="hold"/>
                                        <p:tgtEl>
                                          <p:spTgt spid="34"/>
                                        </p:tgtEl>
                                        <p:attrNameLst>
                                          <p:attrName>style.rotation</p:attrName>
                                        </p:attrNameLst>
                                      </p:cBhvr>
                                      <p:tavLst>
                                        <p:tav tm="0">
                                          <p:val>
                                            <p:fltVal val="90"/>
                                          </p:val>
                                        </p:tav>
                                        <p:tav tm="100000">
                                          <p:val>
                                            <p:fltVal val="0"/>
                                          </p:val>
                                        </p:tav>
                                      </p:tavLst>
                                    </p:anim>
                                    <p:animEffect transition="in" filter="fade">
                                      <p:cBhvr>
                                        <p:cTn id="69" dur="750"/>
                                        <p:tgtEl>
                                          <p:spTgt spid="34"/>
                                        </p:tgtEl>
                                      </p:cBhvr>
                                    </p:animEffect>
                                  </p:childTnLst>
                                </p:cTn>
                              </p:par>
                              <p:par>
                                <p:cTn id="70" presetID="22" presetClass="entr" presetSubtype="2" fill="hold" grpId="0" nodeType="withEffect">
                                  <p:stCondLst>
                                    <p:cond delay="2750"/>
                                  </p:stCondLst>
                                  <p:childTnLst>
                                    <p:set>
                                      <p:cBhvr>
                                        <p:cTn id="71" dur="1" fill="hold">
                                          <p:stCondLst>
                                            <p:cond delay="0"/>
                                          </p:stCondLst>
                                        </p:cTn>
                                        <p:tgtEl>
                                          <p:spTgt spid="58"/>
                                        </p:tgtEl>
                                        <p:attrNameLst>
                                          <p:attrName>style.visibility</p:attrName>
                                        </p:attrNameLst>
                                      </p:cBhvr>
                                      <p:to>
                                        <p:strVal val="visible"/>
                                      </p:to>
                                    </p:set>
                                    <p:animEffect transition="in" filter="wipe(right)">
                                      <p:cBhvr>
                                        <p:cTn id="72" dur="750"/>
                                        <p:tgtEl>
                                          <p:spTgt spid="58"/>
                                        </p:tgtEl>
                                      </p:cBhvr>
                                    </p:animEffect>
                                  </p:childTnLst>
                                </p:cTn>
                              </p:par>
                              <p:par>
                                <p:cTn id="73" presetID="22" presetClass="entr" presetSubtype="8" fill="hold" grpId="0" nodeType="withEffect">
                                  <p:stCondLst>
                                    <p:cond delay="275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750"/>
                                        <p:tgtEl>
                                          <p:spTgt spid="50"/>
                                        </p:tgtEl>
                                      </p:cBhvr>
                                    </p:animEffect>
                                  </p:childTnLst>
                                </p:cTn>
                              </p:par>
                              <p:par>
                                <p:cTn id="76" presetID="22" presetClass="entr" presetSubtype="8" fill="hold" grpId="0" nodeType="withEffect">
                                  <p:stCondLst>
                                    <p:cond delay="2750"/>
                                  </p:stCondLst>
                                  <p:childTnLst>
                                    <p:set>
                                      <p:cBhvr>
                                        <p:cTn id="77" dur="1" fill="hold">
                                          <p:stCondLst>
                                            <p:cond delay="0"/>
                                          </p:stCondLst>
                                        </p:cTn>
                                        <p:tgtEl>
                                          <p:spTgt spid="68"/>
                                        </p:tgtEl>
                                        <p:attrNameLst>
                                          <p:attrName>style.visibility</p:attrName>
                                        </p:attrNameLst>
                                      </p:cBhvr>
                                      <p:to>
                                        <p:strVal val="visible"/>
                                      </p:to>
                                    </p:set>
                                    <p:animEffect transition="in" filter="wipe(left)">
                                      <p:cBhvr>
                                        <p:cTn id="78" dur="750"/>
                                        <p:tgtEl>
                                          <p:spTgt spid="68"/>
                                        </p:tgtEl>
                                      </p:cBhvr>
                                    </p:animEffect>
                                  </p:childTnLst>
                                </p:cTn>
                              </p:par>
                              <p:par>
                                <p:cTn id="79" presetID="22" presetClass="entr" presetSubtype="2" fill="hold" grpId="0" nodeType="withEffect">
                                  <p:stCondLst>
                                    <p:cond delay="2750"/>
                                  </p:stCondLst>
                                  <p:childTnLst>
                                    <p:set>
                                      <p:cBhvr>
                                        <p:cTn id="80" dur="1" fill="hold">
                                          <p:stCondLst>
                                            <p:cond delay="0"/>
                                          </p:stCondLst>
                                        </p:cTn>
                                        <p:tgtEl>
                                          <p:spTgt spid="64"/>
                                        </p:tgtEl>
                                        <p:attrNameLst>
                                          <p:attrName>style.visibility</p:attrName>
                                        </p:attrNameLst>
                                      </p:cBhvr>
                                      <p:to>
                                        <p:strVal val="visible"/>
                                      </p:to>
                                    </p:set>
                                    <p:animEffect transition="in" filter="wipe(right)">
                                      <p:cBhvr>
                                        <p:cTn id="81" dur="750"/>
                                        <p:tgtEl>
                                          <p:spTgt spid="64"/>
                                        </p:tgtEl>
                                      </p:cBhvr>
                                    </p:animEffect>
                                  </p:childTnLst>
                                </p:cTn>
                              </p:par>
                              <p:par>
                                <p:cTn id="82" presetID="10" presetClass="entr" presetSubtype="0" fill="hold" grpId="0" nodeType="withEffect">
                                  <p:stCondLst>
                                    <p:cond delay="2750"/>
                                  </p:stCondLst>
                                  <p:childTnLst>
                                    <p:set>
                                      <p:cBhvr>
                                        <p:cTn id="83" dur="1" fill="hold">
                                          <p:stCondLst>
                                            <p:cond delay="0"/>
                                          </p:stCondLst>
                                        </p:cTn>
                                        <p:tgtEl>
                                          <p:spTgt spid="57"/>
                                        </p:tgtEl>
                                        <p:attrNameLst>
                                          <p:attrName>style.visibility</p:attrName>
                                        </p:attrNameLst>
                                      </p:cBhvr>
                                      <p:to>
                                        <p:strVal val="visible"/>
                                      </p:to>
                                    </p:set>
                                    <p:animEffect transition="in" filter="fade">
                                      <p:cBhvr>
                                        <p:cTn id="84" dur="750"/>
                                        <p:tgtEl>
                                          <p:spTgt spid="57"/>
                                        </p:tgtEl>
                                      </p:cBhvr>
                                    </p:animEffect>
                                  </p:childTnLst>
                                </p:cTn>
                              </p:par>
                              <p:par>
                                <p:cTn id="85" presetID="10" presetClass="entr" presetSubtype="0" fill="hold" grpId="0" nodeType="withEffect">
                                  <p:stCondLst>
                                    <p:cond delay="275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750"/>
                                        <p:tgtEl>
                                          <p:spTgt spid="49"/>
                                        </p:tgtEl>
                                      </p:cBhvr>
                                    </p:animEffect>
                                  </p:childTnLst>
                                </p:cTn>
                              </p:par>
                              <p:par>
                                <p:cTn id="88" presetID="10" presetClass="entr" presetSubtype="0" fill="hold" grpId="0" nodeType="withEffect">
                                  <p:stCondLst>
                                    <p:cond delay="275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750"/>
                                        <p:tgtEl>
                                          <p:spTgt spid="67"/>
                                        </p:tgtEl>
                                      </p:cBhvr>
                                    </p:animEffect>
                                  </p:childTnLst>
                                </p:cTn>
                              </p:par>
                              <p:par>
                                <p:cTn id="91" presetID="10" presetClass="entr" presetSubtype="0" fill="hold" grpId="0" nodeType="withEffect">
                                  <p:stCondLst>
                                    <p:cond delay="275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49" grpId="0"/>
      <p:bldP spid="50" grpId="0"/>
      <p:bldP spid="57" grpId="0"/>
      <p:bldP spid="58" grpId="0"/>
      <p:bldP spid="63" grpId="0"/>
      <p:bldP spid="64" grpId="0"/>
      <p:bldP spid="67" grpId="0"/>
      <p:bldP spid="68" grpId="0"/>
      <p:bldP spid="30" grpId="0" animBg="1"/>
      <p:bldP spid="31"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椭圆 20"/>
          <p:cNvSpPr/>
          <p:nvPr/>
        </p:nvSpPr>
        <p:spPr>
          <a:xfrm>
            <a:off x="4383088" y="2203289"/>
            <a:ext cx="3287712" cy="3287710"/>
          </a:xfrm>
          <a:prstGeom prst="ellipse">
            <a:avLst/>
          </a:prstGeom>
          <a:solidFill>
            <a:srgbClr val="FDFFFE"/>
          </a:solidFill>
          <a:ln w="12700">
            <a:noFill/>
          </a:ln>
          <a:effectLst>
            <a:outerShdw blurRad="1270000" sx="107000" sy="107000" algn="ctr" rotWithShape="0">
              <a:schemeClr val="tx1">
                <a:lumMod val="50000"/>
                <a:lumOff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MH_Other_1"/>
          <p:cNvSpPr/>
          <p:nvPr>
            <p:custDataLst>
              <p:tags r:id="rId1"/>
            </p:custDataLst>
          </p:nvPr>
        </p:nvSpPr>
        <p:spPr>
          <a:xfrm rot="12359350" flipV="1">
            <a:off x="4733925" y="3678238"/>
            <a:ext cx="1106488" cy="347662"/>
          </a:xfrm>
          <a:custGeom>
            <a:avLst/>
            <a:gdLst>
              <a:gd name="connsiteX0" fmla="*/ 0 w 3888432"/>
              <a:gd name="connsiteY0" fmla="*/ 0 h 1129027"/>
              <a:gd name="connsiteX1" fmla="*/ 3323919 w 3888432"/>
              <a:gd name="connsiteY1" fmla="*/ 0 h 1129027"/>
              <a:gd name="connsiteX2" fmla="*/ 3888432 w 3888432"/>
              <a:gd name="connsiteY2" fmla="*/ 564514 h 1129027"/>
              <a:gd name="connsiteX3" fmla="*/ 3323919 w 3888432"/>
              <a:gd name="connsiteY3" fmla="*/ 1129027 h 1129027"/>
              <a:gd name="connsiteX4" fmla="*/ 1011895 w 3888432"/>
              <a:gd name="connsiteY4" fmla="*/ 1118735 h 1129027"/>
              <a:gd name="connsiteX5" fmla="*/ 0 w 3888432"/>
              <a:gd name="connsiteY5" fmla="*/ 8248 h 1129027"/>
              <a:gd name="connsiteX6" fmla="*/ 0 w 3888432"/>
              <a:gd name="connsiteY6" fmla="*/ 0 h 11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8432" h="1129027">
                <a:moveTo>
                  <a:pt x="0" y="0"/>
                </a:moveTo>
                <a:lnTo>
                  <a:pt x="3323919" y="0"/>
                </a:lnTo>
                <a:lnTo>
                  <a:pt x="3888432" y="564514"/>
                </a:lnTo>
                <a:lnTo>
                  <a:pt x="3323919" y="1129027"/>
                </a:lnTo>
                <a:lnTo>
                  <a:pt x="1011895" y="1118735"/>
                </a:lnTo>
                <a:lnTo>
                  <a:pt x="0" y="8248"/>
                </a:lnTo>
                <a:lnTo>
                  <a:pt x="0" y="0"/>
                </a:lnTo>
                <a:close/>
              </a:path>
            </a:pathLst>
          </a:custGeom>
          <a:solidFill>
            <a:schemeClr val="accent5"/>
          </a:solidFill>
          <a:ln w="25400" cap="flat" cmpd="sng" algn="ctr">
            <a:noFill/>
            <a:prstDash val="solid"/>
          </a:ln>
          <a:effectLst>
            <a:outerShdw blurRad="190500" sx="106000" sy="106000" algn="ctr" rotWithShape="0">
              <a:schemeClr val="tx1">
                <a:lumMod val="50000"/>
                <a:lumOff val="50000"/>
                <a:alpha val="30000"/>
              </a:schemeClr>
            </a:outerShdw>
          </a:effectLst>
        </p:spPr>
        <p:txBody>
          <a:bodyPr anchor="ctr"/>
          <a:lstStyle/>
          <a:p>
            <a:pPr algn="ctr">
              <a:defRPr/>
            </a:pPr>
            <a:endParaRPr lang="en-US" kern="0">
              <a:solidFill>
                <a:sysClr val="window" lastClr="FFFFFF"/>
              </a:solidFill>
            </a:endParaRPr>
          </a:p>
        </p:txBody>
      </p:sp>
      <p:pic>
        <p:nvPicPr>
          <p:cNvPr id="3" name="MH_Other_2"/>
          <p:cNvPicPr>
            <a:picLocks noChangeAspect="1"/>
          </p:cNvPicPr>
          <p:nvPr>
            <p:custDataLst>
              <p:tags r:id="rId2"/>
            </p:custDataLst>
          </p:nvPr>
        </p:nvPicPr>
        <p:blipFill>
          <a:blip r:embed="rId13"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4760000">
            <a:off x="5513388" y="3492501"/>
            <a:ext cx="176213"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H_Other_3"/>
          <p:cNvSpPr/>
          <p:nvPr>
            <p:custDataLst>
              <p:tags r:id="rId3"/>
            </p:custDataLst>
          </p:nvPr>
        </p:nvSpPr>
        <p:spPr>
          <a:xfrm rot="16679350" flipV="1">
            <a:off x="5349876" y="2909889"/>
            <a:ext cx="1108075" cy="346075"/>
          </a:xfrm>
          <a:custGeom>
            <a:avLst/>
            <a:gdLst>
              <a:gd name="connsiteX0" fmla="*/ 0 w 3888432"/>
              <a:gd name="connsiteY0" fmla="*/ 0 h 1129027"/>
              <a:gd name="connsiteX1" fmla="*/ 3323919 w 3888432"/>
              <a:gd name="connsiteY1" fmla="*/ 0 h 1129027"/>
              <a:gd name="connsiteX2" fmla="*/ 3888432 w 3888432"/>
              <a:gd name="connsiteY2" fmla="*/ 564514 h 1129027"/>
              <a:gd name="connsiteX3" fmla="*/ 3323919 w 3888432"/>
              <a:gd name="connsiteY3" fmla="*/ 1129027 h 1129027"/>
              <a:gd name="connsiteX4" fmla="*/ 1011895 w 3888432"/>
              <a:gd name="connsiteY4" fmla="*/ 1118735 h 1129027"/>
              <a:gd name="connsiteX5" fmla="*/ 0 w 3888432"/>
              <a:gd name="connsiteY5" fmla="*/ 8248 h 1129027"/>
              <a:gd name="connsiteX6" fmla="*/ 0 w 3888432"/>
              <a:gd name="connsiteY6" fmla="*/ 0 h 11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8432" h="1129027">
                <a:moveTo>
                  <a:pt x="0" y="0"/>
                </a:moveTo>
                <a:lnTo>
                  <a:pt x="3323919" y="0"/>
                </a:lnTo>
                <a:lnTo>
                  <a:pt x="3888432" y="564514"/>
                </a:lnTo>
                <a:lnTo>
                  <a:pt x="3323919" y="1129027"/>
                </a:lnTo>
                <a:lnTo>
                  <a:pt x="1011895" y="1118735"/>
                </a:lnTo>
                <a:lnTo>
                  <a:pt x="0" y="8248"/>
                </a:lnTo>
                <a:lnTo>
                  <a:pt x="0" y="0"/>
                </a:lnTo>
                <a:close/>
              </a:path>
            </a:pathLst>
          </a:custGeom>
          <a:solidFill>
            <a:schemeClr val="accent1"/>
          </a:solidFill>
          <a:ln w="25400" cap="flat" cmpd="sng" algn="ctr">
            <a:noFill/>
            <a:prstDash val="solid"/>
          </a:ln>
          <a:effectLst>
            <a:outerShdw blurRad="190500" sx="106000" sy="106000" algn="ctr" rotWithShape="0">
              <a:schemeClr val="tx1">
                <a:lumMod val="50000"/>
                <a:lumOff val="50000"/>
                <a:alpha val="30000"/>
              </a:schemeClr>
            </a:outerShdw>
          </a:effectLst>
        </p:spPr>
        <p:txBody>
          <a:bodyPr anchor="ctr"/>
          <a:lstStyle/>
          <a:p>
            <a:pPr algn="ctr">
              <a:defRPr/>
            </a:pPr>
            <a:endParaRPr lang="en-US" kern="0">
              <a:solidFill>
                <a:sysClr val="window" lastClr="FFFFFF"/>
              </a:solidFill>
            </a:endParaRPr>
          </a:p>
        </p:txBody>
      </p:sp>
      <p:pic>
        <p:nvPicPr>
          <p:cNvPr id="5" name="MH_Other_4"/>
          <p:cNvPicPr>
            <a:picLocks noChangeAspect="1"/>
          </p:cNvPicPr>
          <p:nvPr>
            <p:custDataLst>
              <p:tags r:id="rId4"/>
            </p:custDataLst>
          </p:nvPr>
        </p:nvPicPr>
        <p:blipFill>
          <a:blip r:embed="rId1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9080000">
            <a:off x="5811838" y="2949576"/>
            <a:ext cx="1762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H_Other_5"/>
          <p:cNvSpPr/>
          <p:nvPr>
            <p:custDataLst>
              <p:tags r:id="rId5"/>
            </p:custDataLst>
          </p:nvPr>
        </p:nvSpPr>
        <p:spPr>
          <a:xfrm rot="20999350" flipV="1">
            <a:off x="6272214" y="3259139"/>
            <a:ext cx="1108075" cy="346075"/>
          </a:xfrm>
          <a:custGeom>
            <a:avLst/>
            <a:gdLst>
              <a:gd name="connsiteX0" fmla="*/ 0 w 3888432"/>
              <a:gd name="connsiteY0" fmla="*/ 0 h 1129027"/>
              <a:gd name="connsiteX1" fmla="*/ 3323919 w 3888432"/>
              <a:gd name="connsiteY1" fmla="*/ 0 h 1129027"/>
              <a:gd name="connsiteX2" fmla="*/ 3888432 w 3888432"/>
              <a:gd name="connsiteY2" fmla="*/ 564514 h 1129027"/>
              <a:gd name="connsiteX3" fmla="*/ 3323919 w 3888432"/>
              <a:gd name="connsiteY3" fmla="*/ 1129027 h 1129027"/>
              <a:gd name="connsiteX4" fmla="*/ 1011895 w 3888432"/>
              <a:gd name="connsiteY4" fmla="*/ 1118735 h 1129027"/>
              <a:gd name="connsiteX5" fmla="*/ 0 w 3888432"/>
              <a:gd name="connsiteY5" fmla="*/ 8248 h 1129027"/>
              <a:gd name="connsiteX6" fmla="*/ 0 w 3888432"/>
              <a:gd name="connsiteY6" fmla="*/ 0 h 11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8432" h="1129027">
                <a:moveTo>
                  <a:pt x="0" y="0"/>
                </a:moveTo>
                <a:lnTo>
                  <a:pt x="3323919" y="0"/>
                </a:lnTo>
                <a:lnTo>
                  <a:pt x="3888432" y="564514"/>
                </a:lnTo>
                <a:lnTo>
                  <a:pt x="3323919" y="1129027"/>
                </a:lnTo>
                <a:lnTo>
                  <a:pt x="1011895" y="1118735"/>
                </a:lnTo>
                <a:lnTo>
                  <a:pt x="0" y="8248"/>
                </a:lnTo>
                <a:lnTo>
                  <a:pt x="0" y="0"/>
                </a:lnTo>
                <a:close/>
              </a:path>
            </a:pathLst>
          </a:custGeom>
          <a:solidFill>
            <a:schemeClr val="accent2"/>
          </a:solidFill>
          <a:ln w="25400" cap="flat" cmpd="sng" algn="ctr">
            <a:noFill/>
            <a:prstDash val="solid"/>
          </a:ln>
          <a:effectLst>
            <a:outerShdw blurRad="190500" sx="106000" sy="106000" algn="ctr" rotWithShape="0">
              <a:schemeClr val="tx1">
                <a:lumMod val="50000"/>
                <a:lumOff val="50000"/>
                <a:alpha val="30000"/>
              </a:schemeClr>
            </a:outerShdw>
          </a:effectLst>
        </p:spPr>
        <p:txBody>
          <a:bodyPr anchor="ctr"/>
          <a:lstStyle/>
          <a:p>
            <a:pPr algn="ctr">
              <a:defRPr/>
            </a:pPr>
            <a:endParaRPr lang="en-US" kern="0">
              <a:solidFill>
                <a:sysClr val="window" lastClr="FFFFFF"/>
              </a:solidFill>
            </a:endParaRPr>
          </a:p>
        </p:txBody>
      </p:sp>
      <p:pic>
        <p:nvPicPr>
          <p:cNvPr id="7" name="MH_Other_6"/>
          <p:cNvPicPr>
            <a:picLocks noChangeAspect="1"/>
          </p:cNvPicPr>
          <p:nvPr>
            <p:custDataLst>
              <p:tags r:id="rId6"/>
            </p:custDataLst>
          </p:nvPr>
        </p:nvPicPr>
        <p:blipFill>
          <a:blip r:embed="rId13"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800000">
            <a:off x="6421438" y="3063876"/>
            <a:ext cx="176212"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H_Other_7"/>
          <p:cNvSpPr/>
          <p:nvPr>
            <p:custDataLst>
              <p:tags r:id="rId7"/>
            </p:custDataLst>
          </p:nvPr>
        </p:nvSpPr>
        <p:spPr>
          <a:xfrm rot="3719350" flipV="1">
            <a:off x="6226175" y="4243388"/>
            <a:ext cx="1106488" cy="347662"/>
          </a:xfrm>
          <a:custGeom>
            <a:avLst/>
            <a:gdLst>
              <a:gd name="connsiteX0" fmla="*/ 0 w 3888432"/>
              <a:gd name="connsiteY0" fmla="*/ 0 h 1129027"/>
              <a:gd name="connsiteX1" fmla="*/ 3323919 w 3888432"/>
              <a:gd name="connsiteY1" fmla="*/ 0 h 1129027"/>
              <a:gd name="connsiteX2" fmla="*/ 3888432 w 3888432"/>
              <a:gd name="connsiteY2" fmla="*/ 564514 h 1129027"/>
              <a:gd name="connsiteX3" fmla="*/ 3323919 w 3888432"/>
              <a:gd name="connsiteY3" fmla="*/ 1129027 h 1129027"/>
              <a:gd name="connsiteX4" fmla="*/ 1011895 w 3888432"/>
              <a:gd name="connsiteY4" fmla="*/ 1118735 h 1129027"/>
              <a:gd name="connsiteX5" fmla="*/ 0 w 3888432"/>
              <a:gd name="connsiteY5" fmla="*/ 8248 h 1129027"/>
              <a:gd name="connsiteX6" fmla="*/ 0 w 3888432"/>
              <a:gd name="connsiteY6" fmla="*/ 0 h 11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8432" h="1129027">
                <a:moveTo>
                  <a:pt x="0" y="0"/>
                </a:moveTo>
                <a:lnTo>
                  <a:pt x="3323919" y="0"/>
                </a:lnTo>
                <a:lnTo>
                  <a:pt x="3888432" y="564514"/>
                </a:lnTo>
                <a:lnTo>
                  <a:pt x="3323919" y="1129027"/>
                </a:lnTo>
                <a:lnTo>
                  <a:pt x="1011895" y="1118735"/>
                </a:lnTo>
                <a:lnTo>
                  <a:pt x="0" y="8248"/>
                </a:lnTo>
                <a:lnTo>
                  <a:pt x="0" y="0"/>
                </a:lnTo>
                <a:close/>
              </a:path>
            </a:pathLst>
          </a:custGeom>
          <a:solidFill>
            <a:schemeClr val="accent3"/>
          </a:solidFill>
          <a:ln w="25400" cap="flat" cmpd="sng" algn="ctr">
            <a:noFill/>
            <a:prstDash val="solid"/>
          </a:ln>
          <a:effectLst>
            <a:outerShdw blurRad="190500" sx="106000" sy="106000" algn="ctr" rotWithShape="0">
              <a:schemeClr val="tx1">
                <a:lumMod val="50000"/>
                <a:lumOff val="50000"/>
                <a:alpha val="30000"/>
              </a:schemeClr>
            </a:outerShdw>
          </a:effectLst>
        </p:spPr>
        <p:txBody>
          <a:bodyPr anchor="ctr"/>
          <a:lstStyle/>
          <a:p>
            <a:pPr algn="ctr">
              <a:defRPr/>
            </a:pPr>
            <a:endParaRPr lang="en-US" kern="0">
              <a:solidFill>
                <a:sysClr val="window" lastClr="FFFFFF"/>
              </a:solidFill>
            </a:endParaRPr>
          </a:p>
        </p:txBody>
      </p:sp>
      <p:pic>
        <p:nvPicPr>
          <p:cNvPr id="9" name="MH_Other_8"/>
          <p:cNvPicPr>
            <a:picLocks noChangeAspect="1"/>
          </p:cNvPicPr>
          <p:nvPr>
            <p:custDataLst>
              <p:tags r:id="rId8"/>
            </p:custDataLst>
          </p:nvPr>
        </p:nvPicPr>
        <p:blipFill>
          <a:blip r:embed="rId1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6120000">
            <a:off x="6500020" y="3680620"/>
            <a:ext cx="1762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H_Other_9"/>
          <p:cNvSpPr/>
          <p:nvPr>
            <p:custDataLst>
              <p:tags r:id="rId9"/>
            </p:custDataLst>
          </p:nvPr>
        </p:nvSpPr>
        <p:spPr>
          <a:xfrm rot="8039350" flipV="1">
            <a:off x="5274470" y="4502945"/>
            <a:ext cx="1106487" cy="346075"/>
          </a:xfrm>
          <a:custGeom>
            <a:avLst/>
            <a:gdLst>
              <a:gd name="connsiteX0" fmla="*/ 0 w 3888432"/>
              <a:gd name="connsiteY0" fmla="*/ 0 h 1129027"/>
              <a:gd name="connsiteX1" fmla="*/ 3323919 w 3888432"/>
              <a:gd name="connsiteY1" fmla="*/ 0 h 1129027"/>
              <a:gd name="connsiteX2" fmla="*/ 3888432 w 3888432"/>
              <a:gd name="connsiteY2" fmla="*/ 564514 h 1129027"/>
              <a:gd name="connsiteX3" fmla="*/ 3323919 w 3888432"/>
              <a:gd name="connsiteY3" fmla="*/ 1129027 h 1129027"/>
              <a:gd name="connsiteX4" fmla="*/ 1011895 w 3888432"/>
              <a:gd name="connsiteY4" fmla="*/ 1118735 h 1129027"/>
              <a:gd name="connsiteX5" fmla="*/ 0 w 3888432"/>
              <a:gd name="connsiteY5" fmla="*/ 8248 h 1129027"/>
              <a:gd name="connsiteX6" fmla="*/ 0 w 3888432"/>
              <a:gd name="connsiteY6" fmla="*/ 0 h 11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8432" h="1129027">
                <a:moveTo>
                  <a:pt x="0" y="0"/>
                </a:moveTo>
                <a:lnTo>
                  <a:pt x="3323919" y="0"/>
                </a:lnTo>
                <a:lnTo>
                  <a:pt x="3888432" y="564514"/>
                </a:lnTo>
                <a:lnTo>
                  <a:pt x="3323919" y="1129027"/>
                </a:lnTo>
                <a:lnTo>
                  <a:pt x="1011895" y="1118735"/>
                </a:lnTo>
                <a:lnTo>
                  <a:pt x="0" y="8248"/>
                </a:lnTo>
                <a:lnTo>
                  <a:pt x="0" y="0"/>
                </a:lnTo>
                <a:close/>
              </a:path>
            </a:pathLst>
          </a:custGeom>
          <a:solidFill>
            <a:schemeClr val="accent4"/>
          </a:solidFill>
          <a:ln w="25400" cap="flat" cmpd="sng" algn="ctr">
            <a:noFill/>
            <a:prstDash val="solid"/>
          </a:ln>
          <a:effectLst>
            <a:outerShdw blurRad="190500" sx="106000" sy="106000" algn="ctr" rotWithShape="0">
              <a:schemeClr val="tx1">
                <a:lumMod val="50000"/>
                <a:lumOff val="50000"/>
                <a:alpha val="30000"/>
              </a:schemeClr>
            </a:outerShdw>
          </a:effectLst>
        </p:spPr>
        <p:txBody>
          <a:bodyPr anchor="ctr"/>
          <a:lstStyle/>
          <a:p>
            <a:pPr algn="ctr">
              <a:defRPr/>
            </a:pPr>
            <a:endParaRPr lang="en-US" kern="0">
              <a:solidFill>
                <a:sysClr val="window" lastClr="FFFFFF"/>
              </a:solidFill>
            </a:endParaRPr>
          </a:p>
        </p:txBody>
      </p:sp>
      <p:pic>
        <p:nvPicPr>
          <p:cNvPr id="11" name="MH_Other_10"/>
          <p:cNvPicPr>
            <a:picLocks noChangeAspect="1"/>
          </p:cNvPicPr>
          <p:nvPr>
            <p:custDataLst>
              <p:tags r:id="rId10"/>
            </p:custDataLst>
          </p:nvPr>
        </p:nvPicPr>
        <p:blipFill>
          <a:blip r:embed="rId1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440000">
            <a:off x="5938838" y="3944939"/>
            <a:ext cx="1762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254000" y="123336"/>
            <a:ext cx="5004449" cy="1162840"/>
            <a:chOff x="408944" y="339236"/>
            <a:chExt cx="5004449" cy="1162840"/>
          </a:xfrm>
        </p:grpSpPr>
        <p:grpSp>
          <p:nvGrpSpPr>
            <p:cNvPr id="13" name="组合 12"/>
            <p:cNvGrpSpPr/>
            <p:nvPr/>
          </p:nvGrpSpPr>
          <p:grpSpPr>
            <a:xfrm>
              <a:off x="644114" y="339236"/>
              <a:ext cx="1131826" cy="1162840"/>
              <a:chOff x="706022" y="401658"/>
              <a:chExt cx="1277029" cy="1312025"/>
            </a:xfrm>
          </p:grpSpPr>
          <p:sp>
            <p:nvSpPr>
              <p:cNvPr id="16" name="椭圆 15"/>
              <p:cNvSpPr/>
              <p:nvPr/>
            </p:nvSpPr>
            <p:spPr>
              <a:xfrm>
                <a:off x="706022" y="1157720"/>
                <a:ext cx="477368" cy="47736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43280" y="401658"/>
                <a:ext cx="272889" cy="272889"/>
              </a:xfrm>
              <a:prstGeom prst="ellipse">
                <a:avLst/>
              </a:prstGeom>
              <a:solidFill>
                <a:srgbClr val="FDFFFE"/>
              </a:solidFill>
              <a:ln w="12700">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27339" y="414605"/>
                <a:ext cx="1255712" cy="1255712"/>
              </a:xfrm>
              <a:prstGeom prst="ellipse">
                <a:avLst/>
              </a:prstGeom>
              <a:solidFill>
                <a:srgbClr val="FDFFFE"/>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062027" y="1503766"/>
                <a:ext cx="209917" cy="209917"/>
              </a:xfrm>
              <a:prstGeom prst="ellipse">
                <a:avLst/>
              </a:prstGeom>
              <a:solidFill>
                <a:srgbClr val="FDFFFE"/>
              </a:solidFill>
              <a:ln w="1270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408944" y="688518"/>
              <a:ext cx="5004449"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15" name="圆角矩形 14"/>
            <p:cNvSpPr/>
            <p:nvPr/>
          </p:nvSpPr>
          <p:spPr>
            <a:xfrm rot="20167890">
              <a:off x="5073659" y="635507"/>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任意多边形 22"/>
          <p:cNvSpPr/>
          <p:nvPr/>
        </p:nvSpPr>
        <p:spPr>
          <a:xfrm>
            <a:off x="6054571" y="1376039"/>
            <a:ext cx="363984" cy="674703"/>
          </a:xfrm>
          <a:custGeom>
            <a:avLst/>
            <a:gdLst>
              <a:gd name="connsiteX0" fmla="*/ 0 w 363984"/>
              <a:gd name="connsiteY0" fmla="*/ 674703 h 674703"/>
              <a:gd name="connsiteX1" fmla="*/ 363984 w 363984"/>
              <a:gd name="connsiteY1" fmla="*/ 0 h 674703"/>
              <a:gd name="connsiteX0" fmla="*/ 0 w 363984"/>
              <a:gd name="connsiteY0" fmla="*/ 674703 h 674703"/>
              <a:gd name="connsiteX1" fmla="*/ 363984 w 363984"/>
              <a:gd name="connsiteY1" fmla="*/ 0 h 674703"/>
              <a:gd name="connsiteX0" fmla="*/ 0 w 363984"/>
              <a:gd name="connsiteY0" fmla="*/ 674703 h 674703"/>
              <a:gd name="connsiteX1" fmla="*/ 363984 w 363984"/>
              <a:gd name="connsiteY1" fmla="*/ 0 h 674703"/>
              <a:gd name="connsiteX0" fmla="*/ 0 w 363984"/>
              <a:gd name="connsiteY0" fmla="*/ 674703 h 674703"/>
              <a:gd name="connsiteX1" fmla="*/ 363984 w 363984"/>
              <a:gd name="connsiteY1" fmla="*/ 0 h 674703"/>
              <a:gd name="connsiteX0" fmla="*/ 0 w 363984"/>
              <a:gd name="connsiteY0" fmla="*/ 674703 h 674703"/>
              <a:gd name="connsiteX1" fmla="*/ 363984 w 363984"/>
              <a:gd name="connsiteY1" fmla="*/ 0 h 674703"/>
              <a:gd name="connsiteX0" fmla="*/ 0 w 363984"/>
              <a:gd name="connsiteY0" fmla="*/ 674703 h 674703"/>
              <a:gd name="connsiteX1" fmla="*/ 363984 w 363984"/>
              <a:gd name="connsiteY1" fmla="*/ 0 h 674703"/>
            </a:gdLst>
            <a:ahLst/>
            <a:cxnLst>
              <a:cxn ang="0">
                <a:pos x="connsiteX0" y="connsiteY0"/>
              </a:cxn>
              <a:cxn ang="0">
                <a:pos x="connsiteX1" y="connsiteY1"/>
              </a:cxn>
            </a:cxnLst>
            <a:rect l="l" t="t" r="r" b="b"/>
            <a:pathLst>
              <a:path w="363984" h="674703">
                <a:moveTo>
                  <a:pt x="0" y="674703"/>
                </a:moveTo>
                <a:cubicBezTo>
                  <a:pt x="35603" y="484727"/>
                  <a:pt x="169631" y="139176"/>
                  <a:pt x="363984" y="0"/>
                </a:cubicBezTo>
              </a:path>
            </a:pathLst>
          </a:custGeom>
          <a:noFill/>
          <a:ln w="15875">
            <a:solidFill>
              <a:schemeClr val="accent1"/>
            </a:solidFill>
            <a:tailEnd type="triangle" w="lg" len="lg"/>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579400" y="1478278"/>
            <a:ext cx="3371641"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25" name="矩形 24"/>
          <p:cNvSpPr/>
          <p:nvPr/>
        </p:nvSpPr>
        <p:spPr>
          <a:xfrm>
            <a:off x="6579400" y="1141432"/>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1"/>
                </a:solidFill>
                <a:latin typeface="+mn-lt"/>
                <a:ea typeface="+mj-ea"/>
              </a:rPr>
              <a:t>Photoshop Cs6</a:t>
            </a:r>
          </a:p>
        </p:txBody>
      </p:sp>
      <p:sp>
        <p:nvSpPr>
          <p:cNvPr id="26" name="任意多边形 25"/>
          <p:cNvSpPr/>
          <p:nvPr/>
        </p:nvSpPr>
        <p:spPr>
          <a:xfrm rot="2459405" flipV="1">
            <a:off x="7747862" y="3246961"/>
            <a:ext cx="698500" cy="316800"/>
          </a:xfrm>
          <a:custGeom>
            <a:avLst/>
            <a:gdLst>
              <a:gd name="connsiteX0" fmla="*/ 0 w 698500"/>
              <a:gd name="connsiteY0" fmla="*/ 0 h 317500"/>
              <a:gd name="connsiteX1" fmla="*/ 698500 w 698500"/>
              <a:gd name="connsiteY1" fmla="*/ 317500 h 317500"/>
              <a:gd name="connsiteX0" fmla="*/ 0 w 698500"/>
              <a:gd name="connsiteY0" fmla="*/ 0 h 317500"/>
              <a:gd name="connsiteX1" fmla="*/ 698500 w 698500"/>
              <a:gd name="connsiteY1" fmla="*/ 317500 h 317500"/>
              <a:gd name="connsiteX0" fmla="*/ 0 w 698500"/>
              <a:gd name="connsiteY0" fmla="*/ 0 h 317500"/>
              <a:gd name="connsiteX1" fmla="*/ 698500 w 698500"/>
              <a:gd name="connsiteY1" fmla="*/ 317500 h 317500"/>
            </a:gdLst>
            <a:ahLst/>
            <a:cxnLst>
              <a:cxn ang="0">
                <a:pos x="connsiteX0" y="connsiteY0"/>
              </a:cxn>
              <a:cxn ang="0">
                <a:pos x="connsiteX1" y="connsiteY1"/>
              </a:cxn>
            </a:cxnLst>
            <a:rect l="l" t="t" r="r" b="b"/>
            <a:pathLst>
              <a:path w="698500" h="317500">
                <a:moveTo>
                  <a:pt x="0" y="0"/>
                </a:moveTo>
                <a:cubicBezTo>
                  <a:pt x="188383" y="220133"/>
                  <a:pt x="440267" y="313267"/>
                  <a:pt x="698500" y="317500"/>
                </a:cubicBezTo>
              </a:path>
            </a:pathLst>
          </a:custGeom>
          <a:noFill/>
          <a:ln w="15875">
            <a:solidFill>
              <a:schemeClr val="accent2"/>
            </a:solidFill>
            <a:tailEnd type="triangle" w="lg" len="lg"/>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523424" y="3828858"/>
            <a:ext cx="3371641"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28" name="矩形 27"/>
          <p:cNvSpPr/>
          <p:nvPr/>
        </p:nvSpPr>
        <p:spPr>
          <a:xfrm>
            <a:off x="8523424" y="3492012"/>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2"/>
                </a:solidFill>
                <a:latin typeface="+mn-lt"/>
                <a:ea typeface="+mj-ea"/>
              </a:rPr>
              <a:t>Power point 2013</a:t>
            </a:r>
          </a:p>
        </p:txBody>
      </p:sp>
      <p:sp>
        <p:nvSpPr>
          <p:cNvPr id="29" name="任意多边形 28"/>
          <p:cNvSpPr/>
          <p:nvPr/>
        </p:nvSpPr>
        <p:spPr>
          <a:xfrm>
            <a:off x="7236720" y="5173499"/>
            <a:ext cx="698500" cy="317500"/>
          </a:xfrm>
          <a:custGeom>
            <a:avLst/>
            <a:gdLst>
              <a:gd name="connsiteX0" fmla="*/ 0 w 698500"/>
              <a:gd name="connsiteY0" fmla="*/ 0 h 317500"/>
              <a:gd name="connsiteX1" fmla="*/ 698500 w 698500"/>
              <a:gd name="connsiteY1" fmla="*/ 317500 h 317500"/>
              <a:gd name="connsiteX0" fmla="*/ 0 w 698500"/>
              <a:gd name="connsiteY0" fmla="*/ 0 h 317500"/>
              <a:gd name="connsiteX1" fmla="*/ 698500 w 698500"/>
              <a:gd name="connsiteY1" fmla="*/ 317500 h 317500"/>
              <a:gd name="connsiteX0" fmla="*/ 0 w 698500"/>
              <a:gd name="connsiteY0" fmla="*/ 0 h 317500"/>
              <a:gd name="connsiteX1" fmla="*/ 698500 w 698500"/>
              <a:gd name="connsiteY1" fmla="*/ 317500 h 317500"/>
              <a:gd name="connsiteX0" fmla="*/ 0 w 698500"/>
              <a:gd name="connsiteY0" fmla="*/ 0 h 317500"/>
              <a:gd name="connsiteX1" fmla="*/ 698500 w 698500"/>
              <a:gd name="connsiteY1" fmla="*/ 317500 h 317500"/>
              <a:gd name="connsiteX0" fmla="*/ 0 w 698500"/>
              <a:gd name="connsiteY0" fmla="*/ 0 h 317500"/>
              <a:gd name="connsiteX1" fmla="*/ 698500 w 698500"/>
              <a:gd name="connsiteY1" fmla="*/ 317500 h 317500"/>
            </a:gdLst>
            <a:ahLst/>
            <a:cxnLst>
              <a:cxn ang="0">
                <a:pos x="connsiteX0" y="connsiteY0"/>
              </a:cxn>
              <a:cxn ang="0">
                <a:pos x="connsiteX1" y="connsiteY1"/>
              </a:cxn>
            </a:cxnLst>
            <a:rect l="l" t="t" r="r" b="b"/>
            <a:pathLst>
              <a:path w="698500" h="317500">
                <a:moveTo>
                  <a:pt x="0" y="0"/>
                </a:moveTo>
                <a:cubicBezTo>
                  <a:pt x="293158" y="196320"/>
                  <a:pt x="464079" y="251354"/>
                  <a:pt x="698500" y="317500"/>
                </a:cubicBezTo>
              </a:path>
            </a:pathLst>
          </a:custGeom>
          <a:noFill/>
          <a:ln w="15875">
            <a:solidFill>
              <a:schemeClr val="accent3"/>
            </a:solidFill>
            <a:tailEnd type="triangle" w="lg" len="lg"/>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8008150" y="5623968"/>
            <a:ext cx="3371641"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31" name="矩形 30"/>
          <p:cNvSpPr/>
          <p:nvPr/>
        </p:nvSpPr>
        <p:spPr>
          <a:xfrm>
            <a:off x="8008150" y="5272278"/>
            <a:ext cx="2142731" cy="424732"/>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3"/>
                </a:solidFill>
                <a:latin typeface="+mn-lt"/>
                <a:ea typeface="+mj-ea"/>
              </a:rPr>
              <a:t>Keynote 6.3</a:t>
            </a:r>
          </a:p>
        </p:txBody>
      </p:sp>
      <p:sp>
        <p:nvSpPr>
          <p:cNvPr id="32" name="任意多边形 31"/>
          <p:cNvSpPr/>
          <p:nvPr/>
        </p:nvSpPr>
        <p:spPr>
          <a:xfrm flipH="1">
            <a:off x="4441609" y="5408546"/>
            <a:ext cx="698400" cy="317500"/>
          </a:xfrm>
          <a:custGeom>
            <a:avLst/>
            <a:gdLst>
              <a:gd name="connsiteX0" fmla="*/ 0 w 698500"/>
              <a:gd name="connsiteY0" fmla="*/ 0 h 317500"/>
              <a:gd name="connsiteX1" fmla="*/ 698500 w 698500"/>
              <a:gd name="connsiteY1" fmla="*/ 317500 h 317500"/>
              <a:gd name="connsiteX0" fmla="*/ 0 w 698500"/>
              <a:gd name="connsiteY0" fmla="*/ 0 h 317500"/>
              <a:gd name="connsiteX1" fmla="*/ 698500 w 698500"/>
              <a:gd name="connsiteY1" fmla="*/ 317500 h 317500"/>
              <a:gd name="connsiteX0" fmla="*/ 0 w 698500"/>
              <a:gd name="connsiteY0" fmla="*/ 0 h 317500"/>
              <a:gd name="connsiteX1" fmla="*/ 698500 w 698500"/>
              <a:gd name="connsiteY1" fmla="*/ 317500 h 317500"/>
            </a:gdLst>
            <a:ahLst/>
            <a:cxnLst>
              <a:cxn ang="0">
                <a:pos x="connsiteX0" y="connsiteY0"/>
              </a:cxn>
              <a:cxn ang="0">
                <a:pos x="connsiteX1" y="connsiteY1"/>
              </a:cxn>
            </a:cxnLst>
            <a:rect l="l" t="t" r="r" b="b"/>
            <a:pathLst>
              <a:path w="698500" h="317500">
                <a:moveTo>
                  <a:pt x="0" y="0"/>
                </a:moveTo>
                <a:cubicBezTo>
                  <a:pt x="188383" y="220133"/>
                  <a:pt x="440267" y="313267"/>
                  <a:pt x="698500" y="317500"/>
                </a:cubicBezTo>
              </a:path>
            </a:pathLst>
          </a:custGeom>
          <a:noFill/>
          <a:ln w="15875">
            <a:solidFill>
              <a:schemeClr val="accent4"/>
            </a:solidFill>
            <a:tailEnd type="triangle" w="lg" len="lg"/>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58185" y="5823736"/>
            <a:ext cx="3371641" cy="548035"/>
          </a:xfrm>
          <a:prstGeom prst="rect">
            <a:avLst/>
          </a:prstGeom>
        </p:spPr>
        <p:txBody>
          <a:bodyPr wrap="square" anchor="ctr" anchorCtr="0">
            <a:spAutoFit/>
          </a:bodyPr>
          <a:lstStyle/>
          <a:p>
            <a:pPr algn="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34" name="矩形 33"/>
          <p:cNvSpPr/>
          <p:nvPr/>
        </p:nvSpPr>
        <p:spPr>
          <a:xfrm>
            <a:off x="2187095" y="5474676"/>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120000"/>
              </a:lnSpc>
            </a:pPr>
            <a:r>
              <a:rPr lang="en-US" altLang="zh-CN" dirty="0">
                <a:solidFill>
                  <a:schemeClr val="accent4"/>
                </a:solidFill>
                <a:latin typeface="+mn-lt"/>
                <a:ea typeface="+mj-ea"/>
              </a:rPr>
              <a:t>Adobe illustrator</a:t>
            </a:r>
          </a:p>
        </p:txBody>
      </p:sp>
      <p:sp>
        <p:nvSpPr>
          <p:cNvPr id="35" name="任意多边形 34"/>
          <p:cNvSpPr/>
          <p:nvPr/>
        </p:nvSpPr>
        <p:spPr>
          <a:xfrm flipH="1" flipV="1">
            <a:off x="3560305" y="3165460"/>
            <a:ext cx="698400" cy="316800"/>
          </a:xfrm>
          <a:custGeom>
            <a:avLst/>
            <a:gdLst>
              <a:gd name="connsiteX0" fmla="*/ 0 w 698500"/>
              <a:gd name="connsiteY0" fmla="*/ 0 h 317500"/>
              <a:gd name="connsiteX1" fmla="*/ 698500 w 698500"/>
              <a:gd name="connsiteY1" fmla="*/ 317500 h 317500"/>
              <a:gd name="connsiteX0" fmla="*/ 0 w 698500"/>
              <a:gd name="connsiteY0" fmla="*/ 0 h 317500"/>
              <a:gd name="connsiteX1" fmla="*/ 698500 w 698500"/>
              <a:gd name="connsiteY1" fmla="*/ 317500 h 317500"/>
              <a:gd name="connsiteX0" fmla="*/ 0 w 698500"/>
              <a:gd name="connsiteY0" fmla="*/ 0 h 317500"/>
              <a:gd name="connsiteX1" fmla="*/ 698500 w 698500"/>
              <a:gd name="connsiteY1" fmla="*/ 317500 h 317500"/>
            </a:gdLst>
            <a:ahLst/>
            <a:cxnLst>
              <a:cxn ang="0">
                <a:pos x="connsiteX0" y="connsiteY0"/>
              </a:cxn>
              <a:cxn ang="0">
                <a:pos x="connsiteX1" y="connsiteY1"/>
              </a:cxn>
            </a:cxnLst>
            <a:rect l="l" t="t" r="r" b="b"/>
            <a:pathLst>
              <a:path w="698500" h="317500">
                <a:moveTo>
                  <a:pt x="0" y="0"/>
                </a:moveTo>
                <a:cubicBezTo>
                  <a:pt x="188383" y="220133"/>
                  <a:pt x="440267" y="313267"/>
                  <a:pt x="698500" y="317500"/>
                </a:cubicBezTo>
              </a:path>
            </a:pathLst>
          </a:custGeom>
          <a:noFill/>
          <a:ln w="15875">
            <a:solidFill>
              <a:schemeClr val="accent5"/>
            </a:solidFill>
            <a:tailEnd type="triangle" w="lg" len="lg"/>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15744" y="3299109"/>
            <a:ext cx="3371641" cy="548035"/>
          </a:xfrm>
          <a:prstGeom prst="rect">
            <a:avLst/>
          </a:prstGeom>
        </p:spPr>
        <p:txBody>
          <a:bodyPr wrap="square" anchor="ctr" anchorCtr="0">
            <a:spAutoFit/>
          </a:bodyPr>
          <a:lstStyle/>
          <a:p>
            <a:pPr algn="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37" name="矩形 36"/>
          <p:cNvSpPr/>
          <p:nvPr/>
        </p:nvSpPr>
        <p:spPr>
          <a:xfrm>
            <a:off x="1344654" y="2935205"/>
            <a:ext cx="2142731" cy="424732"/>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120000"/>
              </a:lnSpc>
            </a:pPr>
            <a:r>
              <a:rPr lang="en-US" altLang="zh-CN" dirty="0">
                <a:solidFill>
                  <a:schemeClr val="accent5"/>
                </a:solidFill>
                <a:latin typeface="+mn-lt"/>
                <a:ea typeface="+mj-ea"/>
              </a:rPr>
              <a:t>Windows 10</a:t>
            </a:r>
          </a:p>
        </p:txBody>
      </p:sp>
    </p:spTree>
    <p:extLst>
      <p:ext uri="{BB962C8B-B14F-4D97-AF65-F5344CB8AC3E}">
        <p14:creationId xmlns:p14="http://schemas.microsoft.com/office/powerpoint/2010/main" val="373999138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par>
                                <p:cTn id="8" presetID="63" presetClass="path" presetSubtype="0" decel="50000" fill="hold" grpId="1" nodeType="withEffect">
                                  <p:stCondLst>
                                    <p:cond delay="0"/>
                                  </p:stCondLst>
                                  <p:childTnLst>
                                    <p:animMotion origin="layout" path="M 0.01523 -4.44444E-6 L -0.10885 -4.44444E-6 " pathEditMode="relative" rAng="0" ptsTypes="AA">
                                      <p:cBhvr>
                                        <p:cTn id="9" dur="750" spd="-100000" fill="hold"/>
                                        <p:tgtEl>
                                          <p:spTgt spid="21"/>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2 -4.44444E-6 L 4.16667E-7 -4.44444E-6 " pathEditMode="relative" rAng="0" ptsTypes="AA">
                                      <p:cBhvr>
                                        <p:cTn id="11" dur="750" fill="hold"/>
                                        <p:tgtEl>
                                          <p:spTgt spid="21"/>
                                        </p:tgtEl>
                                        <p:attrNameLst>
                                          <p:attrName>ppt_x</p:attrName>
                                          <p:attrName>ppt_y</p:attrName>
                                        </p:attrNameLst>
                                      </p:cBhvr>
                                      <p:rCtr x="-807" y="0"/>
                                    </p:animMotion>
                                  </p:childTnLst>
                                </p:cTn>
                              </p:par>
                              <p:par>
                                <p:cTn id="12" presetID="22" presetClass="entr" presetSubtype="2" fill="hold" nodeType="withEffect">
                                  <p:stCondLst>
                                    <p:cond delay="125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750"/>
                                        <p:tgtEl>
                                          <p:spTgt spid="3"/>
                                        </p:tgtEl>
                                      </p:cBhvr>
                                    </p:animEffect>
                                  </p:childTnLst>
                                </p:cTn>
                              </p:par>
                              <p:par>
                                <p:cTn id="15" presetID="22" presetClass="entr" presetSubtype="4" fill="hold" nodeType="withEffect">
                                  <p:stCondLst>
                                    <p:cond delay="125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750"/>
                                        <p:tgtEl>
                                          <p:spTgt spid="5"/>
                                        </p:tgtEl>
                                      </p:cBhvr>
                                    </p:animEffect>
                                  </p:childTnLst>
                                </p:cTn>
                              </p:par>
                              <p:par>
                                <p:cTn id="18" presetID="22" presetClass="entr" presetSubtype="4" fill="hold" nodeType="with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750"/>
                                        <p:tgtEl>
                                          <p:spTgt spid="7"/>
                                        </p:tgtEl>
                                      </p:cBhvr>
                                    </p:animEffect>
                                  </p:childTnLst>
                                </p:cTn>
                              </p:par>
                              <p:par>
                                <p:cTn id="21" presetID="22" presetClass="entr" presetSubtype="8" fill="hold" nodeType="withEffect">
                                  <p:stCondLst>
                                    <p:cond delay="125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750"/>
                                        <p:tgtEl>
                                          <p:spTgt spid="9"/>
                                        </p:tgtEl>
                                      </p:cBhvr>
                                    </p:animEffect>
                                  </p:childTnLst>
                                </p:cTn>
                              </p:par>
                              <p:par>
                                <p:cTn id="24" presetID="22" presetClass="entr" presetSubtype="1" fill="hold" nodeType="withEffect">
                                  <p:stCondLst>
                                    <p:cond delay="125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750"/>
                                        <p:tgtEl>
                                          <p:spTgt spid="11"/>
                                        </p:tgtEl>
                                      </p:cBhvr>
                                    </p:animEffect>
                                  </p:childTnLst>
                                </p:cTn>
                              </p:par>
                              <p:par>
                                <p:cTn id="27" presetID="53" presetClass="entr" presetSubtype="16" fill="hold" grpId="0" nodeType="withEffect">
                                  <p:stCondLst>
                                    <p:cond delay="1250"/>
                                  </p:stCondLst>
                                  <p:childTnLst>
                                    <p:set>
                                      <p:cBhvr>
                                        <p:cTn id="28" dur="1" fill="hold">
                                          <p:stCondLst>
                                            <p:cond delay="0"/>
                                          </p:stCondLst>
                                        </p:cTn>
                                        <p:tgtEl>
                                          <p:spTgt spid="4"/>
                                        </p:tgtEl>
                                        <p:attrNameLst>
                                          <p:attrName>style.visibility</p:attrName>
                                        </p:attrNameLst>
                                      </p:cBhvr>
                                      <p:to>
                                        <p:strVal val="visible"/>
                                      </p:to>
                                    </p:set>
                                    <p:anim calcmode="lin" valueType="num">
                                      <p:cBhvr>
                                        <p:cTn id="29" dur="750" fill="hold"/>
                                        <p:tgtEl>
                                          <p:spTgt spid="4"/>
                                        </p:tgtEl>
                                        <p:attrNameLst>
                                          <p:attrName>ppt_w</p:attrName>
                                        </p:attrNameLst>
                                      </p:cBhvr>
                                      <p:tavLst>
                                        <p:tav tm="0">
                                          <p:val>
                                            <p:fltVal val="0"/>
                                          </p:val>
                                        </p:tav>
                                        <p:tav tm="100000">
                                          <p:val>
                                            <p:strVal val="#ppt_w"/>
                                          </p:val>
                                        </p:tav>
                                      </p:tavLst>
                                    </p:anim>
                                    <p:anim calcmode="lin" valueType="num">
                                      <p:cBhvr>
                                        <p:cTn id="30" dur="750" fill="hold"/>
                                        <p:tgtEl>
                                          <p:spTgt spid="4"/>
                                        </p:tgtEl>
                                        <p:attrNameLst>
                                          <p:attrName>ppt_h</p:attrName>
                                        </p:attrNameLst>
                                      </p:cBhvr>
                                      <p:tavLst>
                                        <p:tav tm="0">
                                          <p:val>
                                            <p:fltVal val="0"/>
                                          </p:val>
                                        </p:tav>
                                        <p:tav tm="100000">
                                          <p:val>
                                            <p:strVal val="#ppt_h"/>
                                          </p:val>
                                        </p:tav>
                                      </p:tavLst>
                                    </p:anim>
                                    <p:animEffect transition="in" filter="fade">
                                      <p:cBhvr>
                                        <p:cTn id="31" dur="750"/>
                                        <p:tgtEl>
                                          <p:spTgt spid="4"/>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2"/>
                                        </p:tgtEl>
                                        <p:attrNameLst>
                                          <p:attrName>style.visibility</p:attrName>
                                        </p:attrNameLst>
                                      </p:cBhvr>
                                      <p:to>
                                        <p:strVal val="visible"/>
                                      </p:to>
                                    </p:set>
                                    <p:anim calcmode="lin" valueType="num">
                                      <p:cBhvr>
                                        <p:cTn id="34" dur="750" fill="hold"/>
                                        <p:tgtEl>
                                          <p:spTgt spid="2"/>
                                        </p:tgtEl>
                                        <p:attrNameLst>
                                          <p:attrName>ppt_w</p:attrName>
                                        </p:attrNameLst>
                                      </p:cBhvr>
                                      <p:tavLst>
                                        <p:tav tm="0">
                                          <p:val>
                                            <p:fltVal val="0"/>
                                          </p:val>
                                        </p:tav>
                                        <p:tav tm="100000">
                                          <p:val>
                                            <p:strVal val="#ppt_w"/>
                                          </p:val>
                                        </p:tav>
                                      </p:tavLst>
                                    </p:anim>
                                    <p:anim calcmode="lin" valueType="num">
                                      <p:cBhvr>
                                        <p:cTn id="35" dur="750" fill="hold"/>
                                        <p:tgtEl>
                                          <p:spTgt spid="2"/>
                                        </p:tgtEl>
                                        <p:attrNameLst>
                                          <p:attrName>ppt_h</p:attrName>
                                        </p:attrNameLst>
                                      </p:cBhvr>
                                      <p:tavLst>
                                        <p:tav tm="0">
                                          <p:val>
                                            <p:fltVal val="0"/>
                                          </p:val>
                                        </p:tav>
                                        <p:tav tm="100000">
                                          <p:val>
                                            <p:strVal val="#ppt_h"/>
                                          </p:val>
                                        </p:tav>
                                      </p:tavLst>
                                    </p:anim>
                                    <p:animEffect transition="in" filter="fade">
                                      <p:cBhvr>
                                        <p:cTn id="36" dur="750"/>
                                        <p:tgtEl>
                                          <p:spTgt spid="2"/>
                                        </p:tgtEl>
                                      </p:cBhvr>
                                    </p:animEffect>
                                  </p:childTnLst>
                                </p:cTn>
                              </p:par>
                              <p:par>
                                <p:cTn id="37" presetID="53" presetClass="entr" presetSubtype="16" fill="hold" grpId="0" nodeType="withEffect">
                                  <p:stCondLst>
                                    <p:cond delay="1250"/>
                                  </p:stCondLst>
                                  <p:childTnLst>
                                    <p:set>
                                      <p:cBhvr>
                                        <p:cTn id="38" dur="1" fill="hold">
                                          <p:stCondLst>
                                            <p:cond delay="0"/>
                                          </p:stCondLst>
                                        </p:cTn>
                                        <p:tgtEl>
                                          <p:spTgt spid="6"/>
                                        </p:tgtEl>
                                        <p:attrNameLst>
                                          <p:attrName>style.visibility</p:attrName>
                                        </p:attrNameLst>
                                      </p:cBhvr>
                                      <p:to>
                                        <p:strVal val="visible"/>
                                      </p:to>
                                    </p:set>
                                    <p:anim calcmode="lin" valueType="num">
                                      <p:cBhvr>
                                        <p:cTn id="39" dur="750" fill="hold"/>
                                        <p:tgtEl>
                                          <p:spTgt spid="6"/>
                                        </p:tgtEl>
                                        <p:attrNameLst>
                                          <p:attrName>ppt_w</p:attrName>
                                        </p:attrNameLst>
                                      </p:cBhvr>
                                      <p:tavLst>
                                        <p:tav tm="0">
                                          <p:val>
                                            <p:fltVal val="0"/>
                                          </p:val>
                                        </p:tav>
                                        <p:tav tm="100000">
                                          <p:val>
                                            <p:strVal val="#ppt_w"/>
                                          </p:val>
                                        </p:tav>
                                      </p:tavLst>
                                    </p:anim>
                                    <p:anim calcmode="lin" valueType="num">
                                      <p:cBhvr>
                                        <p:cTn id="40" dur="750" fill="hold"/>
                                        <p:tgtEl>
                                          <p:spTgt spid="6"/>
                                        </p:tgtEl>
                                        <p:attrNameLst>
                                          <p:attrName>ppt_h</p:attrName>
                                        </p:attrNameLst>
                                      </p:cBhvr>
                                      <p:tavLst>
                                        <p:tav tm="0">
                                          <p:val>
                                            <p:fltVal val="0"/>
                                          </p:val>
                                        </p:tav>
                                        <p:tav tm="100000">
                                          <p:val>
                                            <p:strVal val="#ppt_h"/>
                                          </p:val>
                                        </p:tav>
                                      </p:tavLst>
                                    </p:anim>
                                    <p:animEffect transition="in" filter="fade">
                                      <p:cBhvr>
                                        <p:cTn id="41" dur="750"/>
                                        <p:tgtEl>
                                          <p:spTgt spid="6"/>
                                        </p:tgtEl>
                                      </p:cBhvr>
                                    </p:animEffect>
                                  </p:childTnLst>
                                </p:cTn>
                              </p:par>
                              <p:par>
                                <p:cTn id="42" presetID="53" presetClass="entr" presetSubtype="16" fill="hold" grpId="0" nodeType="withEffect">
                                  <p:stCondLst>
                                    <p:cond delay="1250"/>
                                  </p:stCondLst>
                                  <p:childTnLst>
                                    <p:set>
                                      <p:cBhvr>
                                        <p:cTn id="43" dur="1" fill="hold">
                                          <p:stCondLst>
                                            <p:cond delay="0"/>
                                          </p:stCondLst>
                                        </p:cTn>
                                        <p:tgtEl>
                                          <p:spTgt spid="8"/>
                                        </p:tgtEl>
                                        <p:attrNameLst>
                                          <p:attrName>style.visibility</p:attrName>
                                        </p:attrNameLst>
                                      </p:cBhvr>
                                      <p:to>
                                        <p:strVal val="visible"/>
                                      </p:to>
                                    </p:set>
                                    <p:anim calcmode="lin" valueType="num">
                                      <p:cBhvr>
                                        <p:cTn id="44" dur="750" fill="hold"/>
                                        <p:tgtEl>
                                          <p:spTgt spid="8"/>
                                        </p:tgtEl>
                                        <p:attrNameLst>
                                          <p:attrName>ppt_w</p:attrName>
                                        </p:attrNameLst>
                                      </p:cBhvr>
                                      <p:tavLst>
                                        <p:tav tm="0">
                                          <p:val>
                                            <p:fltVal val="0"/>
                                          </p:val>
                                        </p:tav>
                                        <p:tav tm="100000">
                                          <p:val>
                                            <p:strVal val="#ppt_w"/>
                                          </p:val>
                                        </p:tav>
                                      </p:tavLst>
                                    </p:anim>
                                    <p:anim calcmode="lin" valueType="num">
                                      <p:cBhvr>
                                        <p:cTn id="45" dur="750" fill="hold"/>
                                        <p:tgtEl>
                                          <p:spTgt spid="8"/>
                                        </p:tgtEl>
                                        <p:attrNameLst>
                                          <p:attrName>ppt_h</p:attrName>
                                        </p:attrNameLst>
                                      </p:cBhvr>
                                      <p:tavLst>
                                        <p:tav tm="0">
                                          <p:val>
                                            <p:fltVal val="0"/>
                                          </p:val>
                                        </p:tav>
                                        <p:tav tm="100000">
                                          <p:val>
                                            <p:strVal val="#ppt_h"/>
                                          </p:val>
                                        </p:tav>
                                      </p:tavLst>
                                    </p:anim>
                                    <p:animEffect transition="in" filter="fade">
                                      <p:cBhvr>
                                        <p:cTn id="46" dur="750"/>
                                        <p:tgtEl>
                                          <p:spTgt spid="8"/>
                                        </p:tgtEl>
                                      </p:cBhvr>
                                    </p:animEffect>
                                  </p:childTnLst>
                                </p:cTn>
                              </p:par>
                              <p:par>
                                <p:cTn id="47" presetID="53" presetClass="entr" presetSubtype="16" fill="hold" grpId="0" nodeType="withEffect">
                                  <p:stCondLst>
                                    <p:cond delay="1250"/>
                                  </p:stCondLst>
                                  <p:childTnLst>
                                    <p:set>
                                      <p:cBhvr>
                                        <p:cTn id="48" dur="1" fill="hold">
                                          <p:stCondLst>
                                            <p:cond delay="0"/>
                                          </p:stCondLst>
                                        </p:cTn>
                                        <p:tgtEl>
                                          <p:spTgt spid="10"/>
                                        </p:tgtEl>
                                        <p:attrNameLst>
                                          <p:attrName>style.visibility</p:attrName>
                                        </p:attrNameLst>
                                      </p:cBhvr>
                                      <p:to>
                                        <p:strVal val="visible"/>
                                      </p:to>
                                    </p:set>
                                    <p:anim calcmode="lin" valueType="num">
                                      <p:cBhvr>
                                        <p:cTn id="49" dur="750" fill="hold"/>
                                        <p:tgtEl>
                                          <p:spTgt spid="10"/>
                                        </p:tgtEl>
                                        <p:attrNameLst>
                                          <p:attrName>ppt_w</p:attrName>
                                        </p:attrNameLst>
                                      </p:cBhvr>
                                      <p:tavLst>
                                        <p:tav tm="0">
                                          <p:val>
                                            <p:fltVal val="0"/>
                                          </p:val>
                                        </p:tav>
                                        <p:tav tm="100000">
                                          <p:val>
                                            <p:strVal val="#ppt_w"/>
                                          </p:val>
                                        </p:tav>
                                      </p:tavLst>
                                    </p:anim>
                                    <p:anim calcmode="lin" valueType="num">
                                      <p:cBhvr>
                                        <p:cTn id="50" dur="750" fill="hold"/>
                                        <p:tgtEl>
                                          <p:spTgt spid="10"/>
                                        </p:tgtEl>
                                        <p:attrNameLst>
                                          <p:attrName>ppt_h</p:attrName>
                                        </p:attrNameLst>
                                      </p:cBhvr>
                                      <p:tavLst>
                                        <p:tav tm="0">
                                          <p:val>
                                            <p:fltVal val="0"/>
                                          </p:val>
                                        </p:tav>
                                        <p:tav tm="100000">
                                          <p:val>
                                            <p:strVal val="#ppt_h"/>
                                          </p:val>
                                        </p:tav>
                                      </p:tavLst>
                                    </p:anim>
                                    <p:animEffect transition="in" filter="fade">
                                      <p:cBhvr>
                                        <p:cTn id="51" dur="750"/>
                                        <p:tgtEl>
                                          <p:spTgt spid="10"/>
                                        </p:tgtEl>
                                      </p:cBhvr>
                                    </p:animEffect>
                                  </p:childTnLst>
                                </p:cTn>
                              </p:par>
                              <p:par>
                                <p:cTn id="52" presetID="22" presetClass="entr" presetSubtype="4" fill="hold" grpId="0" nodeType="withEffect">
                                  <p:stCondLst>
                                    <p:cond delay="175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750"/>
                                        <p:tgtEl>
                                          <p:spTgt spid="23"/>
                                        </p:tgtEl>
                                      </p:cBhvr>
                                    </p:animEffect>
                                  </p:childTnLst>
                                </p:cTn>
                              </p:par>
                              <p:par>
                                <p:cTn id="55" presetID="22" presetClass="entr" presetSubtype="2" fill="hold" grpId="0" nodeType="withEffect">
                                  <p:stCondLst>
                                    <p:cond delay="1750"/>
                                  </p:stCondLst>
                                  <p:childTnLst>
                                    <p:set>
                                      <p:cBhvr>
                                        <p:cTn id="56" dur="1" fill="hold">
                                          <p:stCondLst>
                                            <p:cond delay="0"/>
                                          </p:stCondLst>
                                        </p:cTn>
                                        <p:tgtEl>
                                          <p:spTgt spid="35"/>
                                        </p:tgtEl>
                                        <p:attrNameLst>
                                          <p:attrName>style.visibility</p:attrName>
                                        </p:attrNameLst>
                                      </p:cBhvr>
                                      <p:to>
                                        <p:strVal val="visible"/>
                                      </p:to>
                                    </p:set>
                                    <p:animEffect transition="in" filter="wipe(right)">
                                      <p:cBhvr>
                                        <p:cTn id="57" dur="750"/>
                                        <p:tgtEl>
                                          <p:spTgt spid="35"/>
                                        </p:tgtEl>
                                      </p:cBhvr>
                                    </p:animEffect>
                                  </p:childTnLst>
                                </p:cTn>
                              </p:par>
                              <p:par>
                                <p:cTn id="58" presetID="22" presetClass="entr" presetSubtype="2" fill="hold" grpId="0" nodeType="withEffect">
                                  <p:stCondLst>
                                    <p:cond delay="175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750"/>
                                        <p:tgtEl>
                                          <p:spTgt spid="32"/>
                                        </p:tgtEl>
                                      </p:cBhvr>
                                    </p:animEffect>
                                  </p:childTnLst>
                                </p:cTn>
                              </p:par>
                              <p:par>
                                <p:cTn id="61" presetID="22" presetClass="entr" presetSubtype="8" fill="hold" grpId="0" nodeType="withEffect">
                                  <p:stCondLst>
                                    <p:cond delay="175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750"/>
                                        <p:tgtEl>
                                          <p:spTgt spid="29"/>
                                        </p:tgtEl>
                                      </p:cBhvr>
                                    </p:animEffect>
                                  </p:childTnLst>
                                </p:cTn>
                              </p:par>
                              <p:par>
                                <p:cTn id="64" presetID="22" presetClass="entr" presetSubtype="8" fill="hold" grpId="0" nodeType="withEffect">
                                  <p:stCondLst>
                                    <p:cond delay="175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750"/>
                                        <p:tgtEl>
                                          <p:spTgt spid="26"/>
                                        </p:tgtEl>
                                      </p:cBhvr>
                                    </p:animEffect>
                                  </p:childTnLst>
                                </p:cTn>
                              </p:par>
                              <p:par>
                                <p:cTn id="67" presetID="22" presetClass="entr" presetSubtype="8" fill="hold" grpId="0" nodeType="withEffect">
                                  <p:stCondLst>
                                    <p:cond delay="225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750"/>
                                        <p:tgtEl>
                                          <p:spTgt spid="25"/>
                                        </p:tgtEl>
                                      </p:cBhvr>
                                    </p:animEffect>
                                  </p:childTnLst>
                                </p:cTn>
                              </p:par>
                              <p:par>
                                <p:cTn id="70" presetID="22" presetClass="entr" presetSubtype="2" fill="hold" grpId="0" nodeType="withEffect">
                                  <p:stCondLst>
                                    <p:cond delay="225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750"/>
                                        <p:tgtEl>
                                          <p:spTgt spid="37"/>
                                        </p:tgtEl>
                                      </p:cBhvr>
                                    </p:animEffect>
                                  </p:childTnLst>
                                </p:cTn>
                              </p:par>
                              <p:par>
                                <p:cTn id="73" presetID="22" presetClass="entr" presetSubtype="2" fill="hold" grpId="0" nodeType="withEffect">
                                  <p:stCondLst>
                                    <p:cond delay="2250"/>
                                  </p:stCondLst>
                                  <p:childTnLst>
                                    <p:set>
                                      <p:cBhvr>
                                        <p:cTn id="74" dur="1" fill="hold">
                                          <p:stCondLst>
                                            <p:cond delay="0"/>
                                          </p:stCondLst>
                                        </p:cTn>
                                        <p:tgtEl>
                                          <p:spTgt spid="34"/>
                                        </p:tgtEl>
                                        <p:attrNameLst>
                                          <p:attrName>style.visibility</p:attrName>
                                        </p:attrNameLst>
                                      </p:cBhvr>
                                      <p:to>
                                        <p:strVal val="visible"/>
                                      </p:to>
                                    </p:set>
                                    <p:animEffect transition="in" filter="wipe(right)">
                                      <p:cBhvr>
                                        <p:cTn id="75" dur="750"/>
                                        <p:tgtEl>
                                          <p:spTgt spid="34"/>
                                        </p:tgtEl>
                                      </p:cBhvr>
                                    </p:animEffect>
                                  </p:childTnLst>
                                </p:cTn>
                              </p:par>
                              <p:par>
                                <p:cTn id="76" presetID="22" presetClass="entr" presetSubtype="8" fill="hold" grpId="0" nodeType="withEffect">
                                  <p:stCondLst>
                                    <p:cond delay="225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750"/>
                                        <p:tgtEl>
                                          <p:spTgt spid="31"/>
                                        </p:tgtEl>
                                      </p:cBhvr>
                                    </p:animEffect>
                                  </p:childTnLst>
                                </p:cTn>
                              </p:par>
                              <p:par>
                                <p:cTn id="79" presetID="22" presetClass="entr" presetSubtype="8" fill="hold" grpId="0" nodeType="withEffect">
                                  <p:stCondLst>
                                    <p:cond delay="2250"/>
                                  </p:stCondLst>
                                  <p:childTnLst>
                                    <p:set>
                                      <p:cBhvr>
                                        <p:cTn id="80" dur="1" fill="hold">
                                          <p:stCondLst>
                                            <p:cond delay="0"/>
                                          </p:stCondLst>
                                        </p:cTn>
                                        <p:tgtEl>
                                          <p:spTgt spid="28"/>
                                        </p:tgtEl>
                                        <p:attrNameLst>
                                          <p:attrName>style.visibility</p:attrName>
                                        </p:attrNameLst>
                                      </p:cBhvr>
                                      <p:to>
                                        <p:strVal val="visible"/>
                                      </p:to>
                                    </p:set>
                                    <p:animEffect transition="in" filter="wipe(left)">
                                      <p:cBhvr>
                                        <p:cTn id="81" dur="750"/>
                                        <p:tgtEl>
                                          <p:spTgt spid="28"/>
                                        </p:tgtEl>
                                      </p:cBhvr>
                                    </p:animEffect>
                                  </p:childTnLst>
                                </p:cTn>
                              </p:par>
                              <p:par>
                                <p:cTn id="82" presetID="10" presetClass="entr" presetSubtype="0" fill="hold" grpId="0" nodeType="withEffect">
                                  <p:stCondLst>
                                    <p:cond delay="225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750"/>
                                        <p:tgtEl>
                                          <p:spTgt spid="36"/>
                                        </p:tgtEl>
                                      </p:cBhvr>
                                    </p:animEffect>
                                  </p:childTnLst>
                                </p:cTn>
                              </p:par>
                              <p:par>
                                <p:cTn id="85" presetID="10" presetClass="entr" presetSubtype="0" fill="hold" grpId="0" nodeType="withEffect">
                                  <p:stCondLst>
                                    <p:cond delay="225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750"/>
                                        <p:tgtEl>
                                          <p:spTgt spid="24"/>
                                        </p:tgtEl>
                                      </p:cBhvr>
                                    </p:animEffect>
                                  </p:childTnLst>
                                </p:cTn>
                              </p:par>
                              <p:par>
                                <p:cTn id="88" presetID="10" presetClass="entr" presetSubtype="0" fill="hold" grpId="0" nodeType="withEffect">
                                  <p:stCondLst>
                                    <p:cond delay="225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750"/>
                                        <p:tgtEl>
                                          <p:spTgt spid="27"/>
                                        </p:tgtEl>
                                      </p:cBhvr>
                                    </p:animEffect>
                                  </p:childTnLst>
                                </p:cTn>
                              </p:par>
                              <p:par>
                                <p:cTn id="91" presetID="10" presetClass="entr" presetSubtype="0" fill="hold" grpId="0" nodeType="withEffect">
                                  <p:stCondLst>
                                    <p:cond delay="225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750"/>
                                        <p:tgtEl>
                                          <p:spTgt spid="30"/>
                                        </p:tgtEl>
                                      </p:cBhvr>
                                    </p:animEffect>
                                  </p:childTnLst>
                                </p:cTn>
                              </p:par>
                              <p:par>
                                <p:cTn id="94" presetID="10" presetClass="entr" presetSubtype="0" fill="hold" grpId="0" nodeType="withEffect">
                                  <p:stCondLst>
                                    <p:cond delay="225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P spid="2" grpId="0" animBg="1"/>
      <p:bldP spid="4" grpId="0" animBg="1"/>
      <p:bldP spid="6" grpId="0" animBg="1"/>
      <p:bldP spid="8" grpId="0" animBg="1"/>
      <p:bldP spid="10" grpId="0" animBg="1"/>
      <p:bldP spid="23" grpId="0" animBg="1"/>
      <p:bldP spid="24" grpId="0"/>
      <p:bldP spid="25" grpId="0"/>
      <p:bldP spid="26" grpId="0" animBg="1"/>
      <p:bldP spid="27" grpId="0"/>
      <p:bldP spid="28" grpId="0"/>
      <p:bldP spid="29" grpId="0" animBg="1"/>
      <p:bldP spid="30" grpId="0"/>
      <p:bldP spid="31" grpId="0"/>
      <p:bldP spid="32" grpId="0" animBg="1"/>
      <p:bldP spid="33" grpId="0"/>
      <p:bldP spid="34" grpId="0"/>
      <p:bldP spid="35" grpId="0" animBg="1"/>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25600" y="0"/>
            <a:ext cx="13817600" cy="77724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43500" y="1851025"/>
            <a:ext cx="1905000" cy="3155950"/>
          </a:xfrm>
          <a:custGeom>
            <a:avLst/>
            <a:gdLst>
              <a:gd name="connsiteX0" fmla="*/ 0 w 1905000"/>
              <a:gd name="connsiteY0" fmla="*/ 0 h 3155950"/>
              <a:gd name="connsiteX1" fmla="*/ 1905000 w 1905000"/>
              <a:gd name="connsiteY1" fmla="*/ 0 h 3155950"/>
              <a:gd name="connsiteX2" fmla="*/ 1905000 w 1905000"/>
              <a:gd name="connsiteY2" fmla="*/ 3155950 h 3155950"/>
              <a:gd name="connsiteX3" fmla="*/ 0 w 1905000"/>
              <a:gd name="connsiteY3" fmla="*/ 3155950 h 3155950"/>
            </a:gdLst>
            <a:ahLst/>
            <a:cxnLst>
              <a:cxn ang="0">
                <a:pos x="connsiteX0" y="connsiteY0"/>
              </a:cxn>
              <a:cxn ang="0">
                <a:pos x="connsiteX1" y="connsiteY1"/>
              </a:cxn>
              <a:cxn ang="0">
                <a:pos x="connsiteX2" y="connsiteY2"/>
              </a:cxn>
              <a:cxn ang="0">
                <a:pos x="connsiteX3" y="connsiteY3"/>
              </a:cxn>
            </a:cxnLst>
            <a:rect l="l" t="t" r="r" b="b"/>
            <a:pathLst>
              <a:path w="1905000" h="3155950">
                <a:moveTo>
                  <a:pt x="0" y="0"/>
                </a:moveTo>
                <a:lnTo>
                  <a:pt x="1905000" y="0"/>
                </a:lnTo>
                <a:lnTo>
                  <a:pt x="1905000" y="3155950"/>
                </a:lnTo>
                <a:lnTo>
                  <a:pt x="0" y="3155950"/>
                </a:lnTo>
                <a:close/>
              </a:path>
            </a:pathLst>
          </a:custGeom>
          <a:ln w="25400">
            <a:solidFill>
              <a:schemeClr val="bg1">
                <a:alpha val="45000"/>
              </a:schemeClr>
            </a:solidFill>
          </a:ln>
          <a:effectLst>
            <a:outerShdw blurRad="482600" sx="104000" sy="104000" algn="ctr" rotWithShape="0">
              <a:srgbClr val="2C7D9A">
                <a:alpha val="53000"/>
              </a:srgbClr>
            </a:outerShdw>
          </a:effectLst>
        </p:spPr>
      </p:pic>
      <p:sp>
        <p:nvSpPr>
          <p:cNvPr id="13" name="文本框 12"/>
          <p:cNvSpPr txBox="1"/>
          <p:nvPr/>
        </p:nvSpPr>
        <p:spPr>
          <a:xfrm>
            <a:off x="5429250" y="2140287"/>
            <a:ext cx="1333500" cy="1015663"/>
          </a:xfrm>
          <a:prstGeom prst="rect">
            <a:avLst/>
          </a:prstGeom>
          <a:noFill/>
        </p:spPr>
        <p:txBody>
          <a:bodyPr wrap="square" rtlCol="0">
            <a:spAutoFit/>
          </a:bodyPr>
          <a:lstStyle/>
          <a:p>
            <a:pPr algn="ctr"/>
            <a:r>
              <a:rPr lang="en-US" altLang="zh-CN" sz="6000" dirty="0">
                <a:solidFill>
                  <a:schemeClr val="bg1"/>
                </a:solidFill>
                <a:latin typeface="+mj-ea"/>
                <a:ea typeface="+mj-ea"/>
              </a:rPr>
              <a:t>03</a:t>
            </a:r>
            <a:endParaRPr lang="zh-CN" altLang="en-US" sz="6000" dirty="0">
              <a:solidFill>
                <a:schemeClr val="bg1"/>
              </a:solidFill>
              <a:latin typeface="+mj-ea"/>
              <a:ea typeface="+mj-ea"/>
            </a:endParaRPr>
          </a:p>
        </p:txBody>
      </p:sp>
      <p:sp>
        <p:nvSpPr>
          <p:cNvPr id="14" name="文本框 13"/>
          <p:cNvSpPr txBox="1"/>
          <p:nvPr/>
        </p:nvSpPr>
        <p:spPr>
          <a:xfrm>
            <a:off x="3733800" y="3346787"/>
            <a:ext cx="4724400" cy="584775"/>
          </a:xfrm>
          <a:prstGeom prst="rect">
            <a:avLst/>
          </a:prstGeom>
          <a:noFill/>
        </p:spPr>
        <p:txBody>
          <a:bodyPr wrap="square" rtlCol="0">
            <a:spAutoFit/>
          </a:bodyPr>
          <a:lstStyle/>
          <a:p>
            <a:pPr algn="ctr"/>
            <a:r>
              <a:rPr lang="en-US" altLang="zh-CN" sz="3200" dirty="0">
                <a:solidFill>
                  <a:schemeClr val="bg1"/>
                </a:solidFill>
              </a:rPr>
              <a:t>Photoshop Cs6</a:t>
            </a:r>
            <a:endParaRPr lang="zh-CN" altLang="en-US" sz="3200" dirty="0">
              <a:solidFill>
                <a:schemeClr val="bg1"/>
              </a:solidFill>
            </a:endParaRPr>
          </a:p>
        </p:txBody>
      </p:sp>
      <p:sp>
        <p:nvSpPr>
          <p:cNvPr id="15" name="矩形 14"/>
          <p:cNvSpPr/>
          <p:nvPr/>
        </p:nvSpPr>
        <p:spPr>
          <a:xfrm>
            <a:off x="3057525" y="3931562"/>
            <a:ext cx="6076950" cy="751681"/>
          </a:xfrm>
          <a:prstGeom prst="rect">
            <a:avLst/>
          </a:prstGeom>
        </p:spPr>
        <p:txBody>
          <a:bodyPr wrap="square">
            <a:spAutoFit/>
          </a:bodyPr>
          <a:lstStyle/>
          <a:p>
            <a:pPr algn="ctr">
              <a:lnSpc>
                <a:spcPct val="125000"/>
              </a:lnSpc>
            </a:pPr>
            <a:r>
              <a:rPr lang="en-US" altLang="zh-CN" dirty="0">
                <a:solidFill>
                  <a:schemeClr val="bg1">
                    <a:alpha val="90000"/>
                  </a:schemeClr>
                </a:solidFill>
                <a:latin typeface="+mj-ea"/>
                <a:ea typeface="+mj-ea"/>
              </a:rPr>
              <a:t>The best preparation for tomorrow is doing your best today.</a:t>
            </a:r>
            <a:endParaRPr lang="zh-CN" altLang="en-US" dirty="0">
              <a:solidFill>
                <a:schemeClr val="bg1">
                  <a:alpha val="90000"/>
                </a:schemeClr>
              </a:solidFill>
              <a:latin typeface="+mj-ea"/>
              <a:ea typeface="+mj-ea"/>
            </a:endParaRPr>
          </a:p>
        </p:txBody>
      </p:sp>
      <p:sp>
        <p:nvSpPr>
          <p:cNvPr id="16" name="矩形 15"/>
          <p:cNvSpPr/>
          <p:nvPr/>
        </p:nvSpPr>
        <p:spPr>
          <a:xfrm>
            <a:off x="5873750" y="4959350"/>
            <a:ext cx="444500" cy="6848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908677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500"/>
                                        <p:tgtEl>
                                          <p:spTgt spid="9"/>
                                        </p:tgtEl>
                                      </p:cBhvr>
                                    </p:animEffect>
                                    <p:set>
                                      <p:cBhvr>
                                        <p:cTn id="7" dur="1" fill="hold">
                                          <p:stCondLst>
                                            <p:cond delay="2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0"/>
                                        <p:tgtEl>
                                          <p:spTgt spid="11"/>
                                        </p:tgtEl>
                                      </p:cBhvr>
                                    </p:animEffect>
                                  </p:childTnLst>
                                </p:cTn>
                              </p:par>
                              <p:par>
                                <p:cTn id="11" presetID="63" presetClass="path" presetSubtype="0" accel="50000" decel="50000" fill="hold" nodeType="withEffect">
                                  <p:stCondLst>
                                    <p:cond delay="0"/>
                                  </p:stCondLst>
                                  <p:childTnLst>
                                    <p:animMotion origin="layout" path="M 0 0 L 0.066667 -0.066667 E" pathEditMode="relative" ptsTypes="">
                                      <p:cBhvr>
                                        <p:cTn id="12" dur="2500" fill="hold"/>
                                        <p:tgtEl>
                                          <p:spTgt spid="9"/>
                                        </p:tgtEl>
                                        <p:attrNameLst>
                                          <p:attrName>ppt_x</p:attrName>
                                          <p:attrName>ppt_y</p:attrName>
                                        </p:attrNameLst>
                                      </p:cBhvr>
                                    </p:animMotion>
                                  </p:childTnLst>
                                </p:cTn>
                              </p:par>
                              <p:par>
                                <p:cTn id="13" presetID="6" presetClass="emph" presetSubtype="0" accel="50000" decel="50000" fill="hold" nodeType="withEffect">
                                  <p:stCondLst>
                                    <p:cond delay="0"/>
                                  </p:stCondLst>
                                  <p:childTnLst>
                                    <p:animScale>
                                      <p:cBhvr>
                                        <p:cTn id="14" dur="2500" fill="hold"/>
                                        <p:tgtEl>
                                          <p:spTgt spid="9"/>
                                        </p:tgtEl>
                                      </p:cBhvr>
                                      <p:by x="150000" y="150000"/>
                                      <p:to x="88235" y="88235"/>
                                    </p:animScale>
                                  </p:childTnLst>
                                </p:cTn>
                              </p:par>
                              <p:par>
                                <p:cTn id="15" presetID="63" presetClass="path" presetSubtype="0" accel="50000" decel="50000" fill="hold" nodeType="withEffect">
                                  <p:stCondLst>
                                    <p:cond delay="0"/>
                                  </p:stCondLst>
                                  <p:childTnLst>
                                    <p:animMotion origin="layout" path="M -0.066667 0.066667 L 0 0 E" pathEditMode="relative" ptsTypes="">
                                      <p:cBhvr>
                                        <p:cTn id="16" dur="2500" fill="hold"/>
                                        <p:tgtEl>
                                          <p:spTgt spid="11"/>
                                        </p:tgtEl>
                                        <p:attrNameLst>
                                          <p:attrName>ppt_x</p:attrName>
                                          <p:attrName>ppt_y</p:attrName>
                                        </p:attrNameLst>
                                      </p:cBhvr>
                                    </p:animMotion>
                                  </p:childTnLst>
                                </p:cTn>
                              </p:par>
                              <p:par>
                                <p:cTn id="17" presetID="6" presetClass="emph" presetSubtype="0" accel="50000" decel="50000" fill="hold" nodeType="withEffect">
                                  <p:stCondLst>
                                    <p:cond delay="0"/>
                                  </p:stCondLst>
                                  <p:childTnLst>
                                    <p:animScale>
                                      <p:cBhvr>
                                        <p:cTn id="18" dur="2500" fill="hold"/>
                                        <p:tgtEl>
                                          <p:spTgt spid="11"/>
                                        </p:tgtEl>
                                      </p:cBhvr>
                                      <p:by x="150000" y="150000"/>
                                      <p:from x="113333" y="113333"/>
                                      <p:to x="100000" y="100000"/>
                                    </p:animScale>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par>
                                <p:cTn id="22" presetID="63" presetClass="path" presetSubtype="0" decel="50000" fill="hold" grpId="1" nodeType="withEffect">
                                  <p:stCondLst>
                                    <p:cond delay="0"/>
                                  </p:stCondLst>
                                  <p:childTnLst>
                                    <p:animMotion origin="layout" path="M -0.01562 -3.7037E-6 L 0.11081 -3.7037E-6 " pathEditMode="relative" rAng="0" ptsTypes="AA">
                                      <p:cBhvr>
                                        <p:cTn id="23" dur="1000" spd="-100000" fill="hold"/>
                                        <p:tgtEl>
                                          <p:spTgt spid="15"/>
                                        </p:tgtEl>
                                        <p:attrNameLst>
                                          <p:attrName>ppt_x</p:attrName>
                                          <p:attrName>ppt_y</p:attrName>
                                        </p:attrNameLst>
                                      </p:cBhvr>
                                      <p:rCtr x="6315" y="0"/>
                                    </p:animMotion>
                                  </p:childTnLst>
                                </p:cTn>
                              </p:par>
                              <p:par>
                                <p:cTn id="24" presetID="35" presetClass="path" presetSubtype="0" accel="50000" decel="50000" fill="hold" grpId="2" nodeType="withEffect">
                                  <p:stCondLst>
                                    <p:cond delay="1000"/>
                                  </p:stCondLst>
                                  <p:childTnLst>
                                    <p:animMotion origin="layout" path="M -0.01562 -3.7037E-6 L -2.29167E-6 -3.7037E-6 " pathEditMode="relative" rAng="0" ptsTypes="AA">
                                      <p:cBhvr>
                                        <p:cTn id="25" dur="750" fill="hold"/>
                                        <p:tgtEl>
                                          <p:spTgt spid="15"/>
                                        </p:tgtEl>
                                        <p:attrNameLst>
                                          <p:attrName>ppt_x</p:attrName>
                                          <p:attrName>ppt_y</p:attrName>
                                        </p:attrNameLst>
                                      </p:cBhvr>
                                      <p:rCtr x="781" y="0"/>
                                    </p:animMotion>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750"/>
                                        <p:tgtEl>
                                          <p:spTgt spid="14"/>
                                        </p:tgtEl>
                                      </p:cBhvr>
                                    </p:animEffect>
                                  </p:childTnLst>
                                </p:cTn>
                              </p:par>
                              <p:par>
                                <p:cTn id="29" presetID="63" presetClass="path" presetSubtype="0" decel="50000" fill="hold" grpId="1" nodeType="withEffect">
                                  <p:stCondLst>
                                    <p:cond delay="0"/>
                                  </p:stCondLst>
                                  <p:childTnLst>
                                    <p:animMotion origin="layout" path="M 0.01523 -3.7037E-6 L -0.10885 -3.7037E-6 " pathEditMode="relative" rAng="0" ptsTypes="AA">
                                      <p:cBhvr>
                                        <p:cTn id="30" dur="1000" spd="-100000" fill="hold"/>
                                        <p:tgtEl>
                                          <p:spTgt spid="14"/>
                                        </p:tgtEl>
                                        <p:attrNameLst>
                                          <p:attrName>ppt_x</p:attrName>
                                          <p:attrName>ppt_y</p:attrName>
                                        </p:attrNameLst>
                                      </p:cBhvr>
                                      <p:rCtr x="-6211" y="0"/>
                                    </p:animMotion>
                                  </p:childTnLst>
                                </p:cTn>
                              </p:par>
                              <p:par>
                                <p:cTn id="31" presetID="35" presetClass="path" presetSubtype="0" accel="50000" decel="50000" fill="hold" grpId="2" nodeType="withEffect">
                                  <p:stCondLst>
                                    <p:cond delay="1000"/>
                                  </p:stCondLst>
                                  <p:childTnLst>
                                    <p:animMotion origin="layout" path="M 0.01601 -3.7037E-6 L 8.33333E-7 -3.7037E-6 " pathEditMode="relative" rAng="0" ptsTypes="AA">
                                      <p:cBhvr>
                                        <p:cTn id="32" dur="750" fill="hold"/>
                                        <p:tgtEl>
                                          <p:spTgt spid="14"/>
                                        </p:tgtEl>
                                        <p:attrNameLst>
                                          <p:attrName>ppt_x</p:attrName>
                                          <p:attrName>ppt_y</p:attrName>
                                        </p:attrNameLst>
                                      </p:cBhvr>
                                      <p:rCtr x="-807" y="0"/>
                                    </p:animMotion>
                                  </p:childTnLst>
                                </p:cTn>
                              </p:par>
                              <p:par>
                                <p:cTn id="33" presetID="10" presetClass="entr" presetSubtype="0" fill="hold" nodeType="with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75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64" presetClass="path" presetSubtype="0" decel="30000" fill="hold" grpId="1" nodeType="withEffect">
                                  <p:stCondLst>
                                    <p:cond delay="0"/>
                                  </p:stCondLst>
                                  <p:childTnLst>
                                    <p:animMotion origin="layout" path="M 3.125E-6 0.03889 L 3.125E-6 -0.20486 " pathEditMode="relative" rAng="0" ptsTypes="AA">
                                      <p:cBhvr>
                                        <p:cTn id="43" dur="1000" spd="-100000" fill="hold"/>
                                        <p:tgtEl>
                                          <p:spTgt spid="13"/>
                                        </p:tgtEl>
                                        <p:attrNameLst>
                                          <p:attrName>ppt_x</p:attrName>
                                          <p:attrName>ppt_y</p:attrName>
                                        </p:attrNameLst>
                                      </p:cBhvr>
                                      <p:rCtr x="0" y="-12199"/>
                                    </p:animMotion>
                                  </p:childTnLst>
                                </p:cTn>
                              </p:par>
                              <p:par>
                                <p:cTn id="44" presetID="64" presetClass="path" presetSubtype="0" accel="30000" decel="30000" fill="hold" grpId="2" nodeType="withEffect">
                                  <p:stCondLst>
                                    <p:cond delay="1000"/>
                                  </p:stCondLst>
                                  <p:childTnLst>
                                    <p:animMotion origin="layout" path="M 3.95833E-6 0.03842 L 3.95833E-6 2.96296E-6 " pathEditMode="relative" rAng="0" ptsTypes="AA">
                                      <p:cBhvr>
                                        <p:cTn id="45" dur="750" fill="hold"/>
                                        <p:tgtEl>
                                          <p:spTgt spid="13"/>
                                        </p:tgtEl>
                                        <p:attrNameLst>
                                          <p:attrName>ppt_x</p:attrName>
                                          <p:attrName>ppt_y</p:attrName>
                                        </p:attrNameLst>
                                      </p:cBhvr>
                                      <p:rCtr x="0" y="-1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4" grpId="0"/>
      <p:bldP spid="14" grpId="1"/>
      <p:bldP spid="14" grpId="2"/>
      <p:bldP spid="15" grpId="0"/>
      <p:bldP spid="15" grpId="1"/>
      <p:bldP spid="15" grpId="2"/>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6708775" y="3661109"/>
            <a:ext cx="4895850" cy="658035"/>
          </a:xfrm>
          <a:prstGeom prst="rect">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图表 5"/>
          <p:cNvGraphicFramePr/>
          <p:nvPr>
            <p:extLst>
              <p:ext uri="{D42A27DB-BD31-4B8C-83A1-F6EECF244321}">
                <p14:modId xmlns:p14="http://schemas.microsoft.com/office/powerpoint/2010/main" val="2733263579"/>
              </p:ext>
            </p:extLst>
          </p:nvPr>
        </p:nvGraphicFramePr>
        <p:xfrm>
          <a:off x="610821" y="2553648"/>
          <a:ext cx="5243027" cy="3262952"/>
        </p:xfrm>
        <a:graphic>
          <a:graphicData uri="http://schemas.openxmlformats.org/drawingml/2006/chart">
            <c:chart xmlns:c="http://schemas.openxmlformats.org/drawingml/2006/chart" xmlns:r="http://schemas.openxmlformats.org/officeDocument/2006/relationships" r:id="rId3"/>
          </a:graphicData>
        </a:graphic>
      </p:graphicFrame>
      <p:sp>
        <p:nvSpPr>
          <p:cNvPr id="22" name="任意多边形 21"/>
          <p:cNvSpPr/>
          <p:nvPr/>
        </p:nvSpPr>
        <p:spPr>
          <a:xfrm>
            <a:off x="4572000" y="1870040"/>
            <a:ext cx="1485901" cy="683608"/>
          </a:xfrm>
          <a:custGeom>
            <a:avLst/>
            <a:gdLst>
              <a:gd name="connsiteX0" fmla="*/ 0 w 1485901"/>
              <a:gd name="connsiteY0" fmla="*/ 265129 h 683608"/>
              <a:gd name="connsiteX1" fmla="*/ 0 w 1485901"/>
              <a:gd name="connsiteY1" fmla="*/ 265130 h 683608"/>
              <a:gd name="connsiteX2" fmla="*/ 0 w 1485901"/>
              <a:gd name="connsiteY2" fmla="*/ 265130 h 683608"/>
              <a:gd name="connsiteX3" fmla="*/ 265130 w 1485901"/>
              <a:gd name="connsiteY3" fmla="*/ 0 h 683608"/>
              <a:gd name="connsiteX4" fmla="*/ 1220771 w 1485901"/>
              <a:gd name="connsiteY4" fmla="*/ 0 h 683608"/>
              <a:gd name="connsiteX5" fmla="*/ 1485901 w 1485901"/>
              <a:gd name="connsiteY5" fmla="*/ 265130 h 683608"/>
              <a:gd name="connsiteX6" fmla="*/ 1485900 w 1485901"/>
              <a:gd name="connsiteY6" fmla="*/ 265130 h 683608"/>
              <a:gd name="connsiteX7" fmla="*/ 1220770 w 1485901"/>
              <a:gd name="connsiteY7" fmla="*/ 530260 h 683608"/>
              <a:gd name="connsiteX8" fmla="*/ 831892 w 1485901"/>
              <a:gd name="connsiteY8" fmla="*/ 530260 h 683608"/>
              <a:gd name="connsiteX9" fmla="*/ 742950 w 1485901"/>
              <a:gd name="connsiteY9" fmla="*/ 683608 h 683608"/>
              <a:gd name="connsiteX10" fmla="*/ 654008 w 1485901"/>
              <a:gd name="connsiteY10" fmla="*/ 530260 h 683608"/>
              <a:gd name="connsiteX11" fmla="*/ 265130 w 1485901"/>
              <a:gd name="connsiteY11" fmla="*/ 530259 h 683608"/>
              <a:gd name="connsiteX12" fmla="*/ 20836 w 1485901"/>
              <a:gd name="connsiteY12" fmla="*/ 368330 h 683608"/>
              <a:gd name="connsiteX13" fmla="*/ 0 w 1485901"/>
              <a:gd name="connsiteY13" fmla="*/ 265130 h 683608"/>
              <a:gd name="connsiteX14" fmla="*/ 20836 w 1485901"/>
              <a:gd name="connsiteY14" fmla="*/ 161930 h 683608"/>
              <a:gd name="connsiteX15" fmla="*/ 265130 w 1485901"/>
              <a:gd name="connsiteY15" fmla="*/ 0 h 68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5901" h="683608">
                <a:moveTo>
                  <a:pt x="0" y="265129"/>
                </a:moveTo>
                <a:lnTo>
                  <a:pt x="0" y="265130"/>
                </a:lnTo>
                <a:lnTo>
                  <a:pt x="0" y="265130"/>
                </a:lnTo>
                <a:close/>
                <a:moveTo>
                  <a:pt x="265130" y="0"/>
                </a:moveTo>
                <a:lnTo>
                  <a:pt x="1220771" y="0"/>
                </a:lnTo>
                <a:cubicBezTo>
                  <a:pt x="1367198" y="0"/>
                  <a:pt x="1485901" y="118703"/>
                  <a:pt x="1485901" y="265130"/>
                </a:cubicBezTo>
                <a:lnTo>
                  <a:pt x="1485900" y="265130"/>
                </a:lnTo>
                <a:cubicBezTo>
                  <a:pt x="1485900" y="411557"/>
                  <a:pt x="1367197" y="530260"/>
                  <a:pt x="1220770" y="530260"/>
                </a:cubicBezTo>
                <a:lnTo>
                  <a:pt x="831892" y="530260"/>
                </a:lnTo>
                <a:lnTo>
                  <a:pt x="742950" y="683608"/>
                </a:lnTo>
                <a:lnTo>
                  <a:pt x="654008" y="530260"/>
                </a:lnTo>
                <a:lnTo>
                  <a:pt x="265130" y="530259"/>
                </a:lnTo>
                <a:cubicBezTo>
                  <a:pt x="155310" y="530259"/>
                  <a:pt x="61085" y="463489"/>
                  <a:pt x="20836" y="368330"/>
                </a:cubicBezTo>
                <a:lnTo>
                  <a:pt x="0" y="265130"/>
                </a:lnTo>
                <a:lnTo>
                  <a:pt x="20836" y="161930"/>
                </a:lnTo>
                <a:cubicBezTo>
                  <a:pt x="61085" y="66771"/>
                  <a:pt x="155310" y="0"/>
                  <a:pt x="265130" y="0"/>
                </a:cubicBezTo>
                <a:close/>
              </a:path>
            </a:pathLst>
          </a:custGeom>
          <a:solidFill>
            <a:schemeClr val="accent2"/>
          </a:solidFill>
          <a:ln w="12700">
            <a:no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699000" y="1904811"/>
            <a:ext cx="1231900" cy="461665"/>
          </a:xfrm>
          <a:prstGeom prst="rect">
            <a:avLst/>
          </a:prstGeom>
          <a:noFill/>
        </p:spPr>
        <p:txBody>
          <a:bodyPr wrap="square" rtlCol="0">
            <a:spAutoFit/>
          </a:bodyPr>
          <a:lstStyle/>
          <a:p>
            <a:pPr algn="ctr"/>
            <a:r>
              <a:rPr lang="en-US" altLang="zh-CN" sz="2400" dirty="0">
                <a:solidFill>
                  <a:schemeClr val="bg1"/>
                </a:solidFill>
              </a:rPr>
              <a:t>6,237</a:t>
            </a:r>
            <a:r>
              <a:rPr lang="en-US" altLang="zh-CN" sz="1600" dirty="0">
                <a:solidFill>
                  <a:schemeClr val="bg1"/>
                </a:solidFill>
              </a:rPr>
              <a:t>$</a:t>
            </a:r>
            <a:endParaRPr lang="zh-CN" altLang="en-US" sz="1600" dirty="0">
              <a:solidFill>
                <a:schemeClr val="bg1"/>
              </a:solidFill>
            </a:endParaRPr>
          </a:p>
        </p:txBody>
      </p:sp>
      <p:sp>
        <p:nvSpPr>
          <p:cNvPr id="24" name="文本框 23"/>
          <p:cNvSpPr txBox="1"/>
          <p:nvPr/>
        </p:nvSpPr>
        <p:spPr>
          <a:xfrm>
            <a:off x="6629401" y="1879645"/>
            <a:ext cx="2573370" cy="461665"/>
          </a:xfrm>
          <a:prstGeom prst="rect">
            <a:avLst/>
          </a:prstGeom>
          <a:noFill/>
        </p:spPr>
        <p:txBody>
          <a:bodyPr wrap="square" rtlCol="0">
            <a:spAutoFit/>
          </a:bodyPr>
          <a:lstStyle/>
          <a:p>
            <a:r>
              <a:rPr lang="en-US" altLang="zh-CN" sz="2400" dirty="0">
                <a:solidFill>
                  <a:schemeClr val="accent2"/>
                </a:solidFill>
              </a:rPr>
              <a:t>Photoshop Cs6</a:t>
            </a:r>
          </a:p>
        </p:txBody>
      </p:sp>
      <p:sp>
        <p:nvSpPr>
          <p:cNvPr id="25" name="矩形 24"/>
          <p:cNvSpPr/>
          <p:nvPr/>
        </p:nvSpPr>
        <p:spPr>
          <a:xfrm>
            <a:off x="6629401" y="2366476"/>
            <a:ext cx="5038926" cy="1028167"/>
          </a:xfrm>
          <a:prstGeom prst="rect">
            <a:avLst/>
          </a:prstGeom>
          <a:noFill/>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lnSpc>
                <a:spcPct val="130000"/>
              </a:lnSpc>
            </a:pPr>
            <a:r>
              <a:rPr lang="en-US" altLang="zh-CN" sz="1200" dirty="0">
                <a:solidFill>
                  <a:schemeClr val="tx1">
                    <a:lumMod val="75000"/>
                    <a:lumOff val="25000"/>
                  </a:schemeClr>
                </a:solidFill>
                <a:latin typeface="+mj-ea"/>
              </a:rPr>
              <a:t>Experience as your reference, your prudence as your brother will and hope as your an. Four to words  Experience as your reference, your prudence as your brother will and hope as your an . four short to words.</a:t>
            </a:r>
          </a:p>
        </p:txBody>
      </p:sp>
      <p:sp>
        <p:nvSpPr>
          <p:cNvPr id="26" name="矩形 25"/>
          <p:cNvSpPr/>
          <p:nvPr/>
        </p:nvSpPr>
        <p:spPr>
          <a:xfrm>
            <a:off x="6807940" y="3703894"/>
            <a:ext cx="4697520" cy="572464"/>
          </a:xfrm>
          <a:prstGeom prst="rect">
            <a:avLst/>
          </a:prstGeom>
          <a:noFill/>
        </p:spPr>
        <p:txBody>
          <a:bodyPr wrap="square" anchor="ctr" anchorCtr="0">
            <a:spAutoFit/>
          </a:bodyPr>
          <a:lstStyle/>
          <a:p>
            <a:pPr algn="just"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Your prudence as your brother will and hope as your an . four short to words.</a:t>
            </a:r>
            <a:endParaRPr lang="zh-CN" altLang="en-US" sz="1200" dirty="0">
              <a:solidFill>
                <a:schemeClr val="tx1">
                  <a:lumMod val="75000"/>
                  <a:lumOff val="25000"/>
                </a:schemeClr>
              </a:solidFill>
              <a:latin typeface="+mj-ea"/>
              <a:ea typeface="宋体" panose="02010600030101010101" pitchFamily="2" charset="-122"/>
            </a:endParaRPr>
          </a:p>
        </p:txBody>
      </p:sp>
      <p:sp>
        <p:nvSpPr>
          <p:cNvPr id="32" name="椭圆 31"/>
          <p:cNvSpPr/>
          <p:nvPr/>
        </p:nvSpPr>
        <p:spPr>
          <a:xfrm>
            <a:off x="6718222" y="4576856"/>
            <a:ext cx="1130300" cy="1130300"/>
          </a:xfrm>
          <a:prstGeom prst="ellipse">
            <a:avLst/>
          </a:prstGeom>
          <a:solidFill>
            <a:srgbClr val="FDFFFE"/>
          </a:solidFill>
          <a:ln w="12700">
            <a:solidFill>
              <a:schemeClr val="accent1">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718222" y="4911174"/>
            <a:ext cx="1130300" cy="461665"/>
          </a:xfrm>
          <a:prstGeom prst="rect">
            <a:avLst/>
          </a:prstGeom>
          <a:noFill/>
        </p:spPr>
        <p:txBody>
          <a:bodyPr wrap="square" rtlCol="0">
            <a:spAutoFit/>
          </a:bodyPr>
          <a:lstStyle/>
          <a:p>
            <a:pPr algn="ctr"/>
            <a:r>
              <a:rPr lang="en-US" altLang="zh-CN" sz="2400" dirty="0">
                <a:solidFill>
                  <a:schemeClr val="accent1"/>
                </a:solidFill>
              </a:rPr>
              <a:t>3000</a:t>
            </a:r>
            <a:r>
              <a:rPr lang="en-US" altLang="zh-CN" sz="1600" dirty="0">
                <a:solidFill>
                  <a:schemeClr val="accent1"/>
                </a:solidFill>
              </a:rPr>
              <a:t>+</a:t>
            </a:r>
            <a:endParaRPr lang="zh-CN" altLang="en-US" dirty="0">
              <a:solidFill>
                <a:schemeClr val="accent1"/>
              </a:solidFill>
            </a:endParaRPr>
          </a:p>
        </p:txBody>
      </p:sp>
      <p:sp>
        <p:nvSpPr>
          <p:cNvPr id="34" name="椭圆 33"/>
          <p:cNvSpPr/>
          <p:nvPr/>
        </p:nvSpPr>
        <p:spPr>
          <a:xfrm>
            <a:off x="8352231" y="4576856"/>
            <a:ext cx="1130300" cy="1130300"/>
          </a:xfrm>
          <a:prstGeom prst="ellipse">
            <a:avLst/>
          </a:prstGeom>
          <a:solidFill>
            <a:srgbClr val="FDFFFE"/>
          </a:solidFill>
          <a:ln w="12700">
            <a:solidFill>
              <a:schemeClr val="accent2">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8411530" y="4911174"/>
            <a:ext cx="1011702" cy="461665"/>
          </a:xfrm>
          <a:prstGeom prst="rect">
            <a:avLst/>
          </a:prstGeom>
          <a:noFill/>
        </p:spPr>
        <p:txBody>
          <a:bodyPr wrap="square" rtlCol="0">
            <a:spAutoFit/>
          </a:bodyPr>
          <a:lstStyle/>
          <a:p>
            <a:pPr algn="ctr"/>
            <a:r>
              <a:rPr lang="en-US" altLang="zh-CN" sz="2400" dirty="0">
                <a:solidFill>
                  <a:schemeClr val="accent2"/>
                </a:solidFill>
              </a:rPr>
              <a:t>75</a:t>
            </a:r>
            <a:r>
              <a:rPr lang="en-US" altLang="zh-CN" sz="1600" dirty="0">
                <a:solidFill>
                  <a:schemeClr val="accent2"/>
                </a:solidFill>
              </a:rPr>
              <a:t>%</a:t>
            </a:r>
            <a:endParaRPr lang="zh-CN" altLang="en-US" sz="1200" dirty="0">
              <a:solidFill>
                <a:schemeClr val="accent2"/>
              </a:solidFill>
            </a:endParaRPr>
          </a:p>
        </p:txBody>
      </p:sp>
      <p:sp>
        <p:nvSpPr>
          <p:cNvPr id="36" name="椭圆 35"/>
          <p:cNvSpPr/>
          <p:nvPr/>
        </p:nvSpPr>
        <p:spPr>
          <a:xfrm>
            <a:off x="9986240" y="4576856"/>
            <a:ext cx="1130300" cy="1130300"/>
          </a:xfrm>
          <a:prstGeom prst="ellipse">
            <a:avLst/>
          </a:prstGeom>
          <a:solidFill>
            <a:srgbClr val="FDFFFE"/>
          </a:solidFill>
          <a:ln w="12700">
            <a:solidFill>
              <a:schemeClr val="accent3">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9986240" y="4911174"/>
            <a:ext cx="1130300" cy="461665"/>
          </a:xfrm>
          <a:prstGeom prst="rect">
            <a:avLst/>
          </a:prstGeom>
          <a:noFill/>
        </p:spPr>
        <p:txBody>
          <a:bodyPr wrap="square" rtlCol="0">
            <a:spAutoFit/>
          </a:bodyPr>
          <a:lstStyle/>
          <a:p>
            <a:pPr algn="ctr"/>
            <a:r>
              <a:rPr lang="en-US" altLang="zh-CN" sz="2400" dirty="0">
                <a:solidFill>
                  <a:schemeClr val="accent3"/>
                </a:solidFill>
              </a:rPr>
              <a:t>5,648</a:t>
            </a:r>
            <a:r>
              <a:rPr lang="en-US" altLang="zh-CN" sz="1600" dirty="0">
                <a:solidFill>
                  <a:schemeClr val="accent3"/>
                </a:solidFill>
              </a:rPr>
              <a:t>$</a:t>
            </a:r>
            <a:endParaRPr lang="zh-CN" altLang="en-US" dirty="0">
              <a:solidFill>
                <a:schemeClr val="accent3"/>
              </a:solidFill>
            </a:endParaRPr>
          </a:p>
        </p:txBody>
      </p:sp>
      <p:sp>
        <p:nvSpPr>
          <p:cNvPr id="28" name="椭圆 27"/>
          <p:cNvSpPr/>
          <p:nvPr/>
        </p:nvSpPr>
        <p:spPr>
          <a:xfrm>
            <a:off x="489170" y="793429"/>
            <a:ext cx="423089" cy="42308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10821" y="123336"/>
            <a:ext cx="241860" cy="241860"/>
          </a:xfrm>
          <a:prstGeom prst="ellipse">
            <a:avLst/>
          </a:prstGeom>
          <a:solidFill>
            <a:srgbClr val="FDFFFE"/>
          </a:solidFill>
          <a:ln w="9525">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08063" y="134811"/>
            <a:ext cx="1112933" cy="1112930"/>
          </a:xfrm>
          <a:prstGeom prst="ellipse">
            <a:avLst/>
          </a:prstGeom>
          <a:solidFill>
            <a:schemeClr val="bg1"/>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04696" y="1100128"/>
            <a:ext cx="186049" cy="186048"/>
          </a:xfrm>
          <a:prstGeom prst="ellipse">
            <a:avLst/>
          </a:prstGeom>
          <a:solidFill>
            <a:srgbClr val="FDFFFE"/>
          </a:solidFill>
          <a:ln w="635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254001" y="472618"/>
            <a:ext cx="5213154"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39" name="圆角矩形 38"/>
          <p:cNvSpPr/>
          <p:nvPr/>
        </p:nvSpPr>
        <p:spPr>
          <a:xfrm rot="20167890">
            <a:off x="5128817" y="419608"/>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72057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64" presetClass="path" presetSubtype="0" decel="30000" fill="hold" grpId="1" nodeType="withEffect">
                                  <p:stCondLst>
                                    <p:cond delay="0"/>
                                  </p:stCondLst>
                                  <p:childTnLst>
                                    <p:animMotion origin="layout" path="M -4.58333E-6 0.03889 L -4.58333E-6 -0.14814 " pathEditMode="relative" rAng="0" ptsTypes="AA">
                                      <p:cBhvr>
                                        <p:cTn id="9" dur="750" spd="-100000" fill="hold"/>
                                        <p:tgtEl>
                                          <p:spTgt spid="30"/>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4.58333E-6 0.03843 L -4.58333E-6 -3.7037E-6 " pathEditMode="relative" rAng="0" ptsTypes="AA">
                                      <p:cBhvr>
                                        <p:cTn id="11" dur="750" fill="hold"/>
                                        <p:tgtEl>
                                          <p:spTgt spid="30"/>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750"/>
                                        <p:tgtEl>
                                          <p:spTgt spid="38"/>
                                        </p:tgtEl>
                                      </p:cBhvr>
                                    </p:animEffect>
                                  </p:childTnLst>
                                </p:cTn>
                              </p:par>
                              <p:par>
                                <p:cTn id="15" presetID="63" presetClass="path" presetSubtype="0" decel="50000" fill="hold" grpId="1" nodeType="withEffect">
                                  <p:stCondLst>
                                    <p:cond delay="0"/>
                                  </p:stCondLst>
                                  <p:childTnLst>
                                    <p:animMotion origin="layout" path="M -0.01563 2.22222E-6 L 0.1108 2.22222E-6 " pathEditMode="relative" rAng="0" ptsTypes="AA">
                                      <p:cBhvr>
                                        <p:cTn id="16" dur="750" spd="-100000" fill="hold"/>
                                        <p:tgtEl>
                                          <p:spTgt spid="38"/>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3 2.22222E-6 L 4.58333E-6 2.22222E-6 " pathEditMode="relative" rAng="0" ptsTypes="AA">
                                      <p:cBhvr>
                                        <p:cTn id="18" dur="750" fill="hold"/>
                                        <p:tgtEl>
                                          <p:spTgt spid="38"/>
                                        </p:tgtEl>
                                        <p:attrNameLst>
                                          <p:attrName>ppt_x</p:attrName>
                                          <p:attrName>ppt_y</p:attrName>
                                        </p:attrNameLst>
                                      </p:cBhvr>
                                      <p:rCtr x="781" y="0"/>
                                    </p:animMotion>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42" presetClass="path" presetSubtype="0" decel="30000" fill="hold" grpId="1" nodeType="withEffect">
                                  <p:stCondLst>
                                    <p:cond delay="0"/>
                                  </p:stCondLst>
                                  <p:childTnLst>
                                    <p:animMotion origin="layout" path="M -4.16667E-7 -0.02361 L -4.16667E-7 0.05486 " pathEditMode="relative" rAng="0" ptsTypes="AA">
                                      <p:cBhvr>
                                        <p:cTn id="23" dur="750" spd="-100000" fill="hold"/>
                                        <p:tgtEl>
                                          <p:spTgt spid="39"/>
                                        </p:tgtEl>
                                        <p:attrNameLst>
                                          <p:attrName>ppt_x</p:attrName>
                                          <p:attrName>ppt_y</p:attrName>
                                        </p:attrNameLst>
                                      </p:cBhvr>
                                      <p:rCtr x="0" y="3912"/>
                                    </p:animMotion>
                                  </p:childTnLst>
                                </p:cTn>
                              </p:par>
                              <p:par>
                                <p:cTn id="24" presetID="42" presetClass="path" presetSubtype="0" accel="30000" decel="30000" fill="hold" grpId="2" nodeType="withEffect">
                                  <p:stCondLst>
                                    <p:cond delay="750"/>
                                  </p:stCondLst>
                                  <p:childTnLst>
                                    <p:animMotion origin="layout" path="M -4.16667E-7 -0.02361 L -4.16667E-7 -1.48148E-6 " pathEditMode="relative" rAng="0" ptsTypes="AA">
                                      <p:cBhvr>
                                        <p:cTn id="25" dur="750" fill="hold"/>
                                        <p:tgtEl>
                                          <p:spTgt spid="39"/>
                                        </p:tgtEl>
                                        <p:attrNameLst>
                                          <p:attrName>ppt_x</p:attrName>
                                          <p:attrName>ppt_y</p:attrName>
                                        </p:attrNameLst>
                                      </p:cBhvr>
                                      <p:rCtr x="0" y="1181"/>
                                    </p:animMotion>
                                  </p:childTnLst>
                                </p:cTn>
                              </p:par>
                              <p:par>
                                <p:cTn id="26" presetID="53" presetClass="entr" presetSubtype="16" fill="hold" grpId="0" nodeType="withEffect">
                                  <p:stCondLst>
                                    <p:cond delay="1000"/>
                                  </p:stCondLst>
                                  <p:childTnLst>
                                    <p:set>
                                      <p:cBhvr>
                                        <p:cTn id="27" dur="1" fill="hold">
                                          <p:stCondLst>
                                            <p:cond delay="0"/>
                                          </p:stCondLst>
                                        </p:cTn>
                                        <p:tgtEl>
                                          <p:spTgt spid="31"/>
                                        </p:tgtEl>
                                        <p:attrNameLst>
                                          <p:attrName>style.visibility</p:attrName>
                                        </p:attrNameLst>
                                      </p:cBhvr>
                                      <p:to>
                                        <p:strVal val="visible"/>
                                      </p:to>
                                    </p:set>
                                    <p:anim calcmode="lin" valueType="num">
                                      <p:cBhvr>
                                        <p:cTn id="28" dur="750" fill="hold"/>
                                        <p:tgtEl>
                                          <p:spTgt spid="31"/>
                                        </p:tgtEl>
                                        <p:attrNameLst>
                                          <p:attrName>ppt_w</p:attrName>
                                        </p:attrNameLst>
                                      </p:cBhvr>
                                      <p:tavLst>
                                        <p:tav tm="0">
                                          <p:val>
                                            <p:fltVal val="0"/>
                                          </p:val>
                                        </p:tav>
                                        <p:tav tm="100000">
                                          <p:val>
                                            <p:strVal val="#ppt_w"/>
                                          </p:val>
                                        </p:tav>
                                      </p:tavLst>
                                    </p:anim>
                                    <p:anim calcmode="lin" valueType="num">
                                      <p:cBhvr>
                                        <p:cTn id="29" dur="750" fill="hold"/>
                                        <p:tgtEl>
                                          <p:spTgt spid="31"/>
                                        </p:tgtEl>
                                        <p:attrNameLst>
                                          <p:attrName>ppt_h</p:attrName>
                                        </p:attrNameLst>
                                      </p:cBhvr>
                                      <p:tavLst>
                                        <p:tav tm="0">
                                          <p:val>
                                            <p:fltVal val="0"/>
                                          </p:val>
                                        </p:tav>
                                        <p:tav tm="100000">
                                          <p:val>
                                            <p:strVal val="#ppt_h"/>
                                          </p:val>
                                        </p:tav>
                                      </p:tavLst>
                                    </p:anim>
                                    <p:animEffect transition="in" filter="fade">
                                      <p:cBhvr>
                                        <p:cTn id="30" dur="750"/>
                                        <p:tgtEl>
                                          <p:spTgt spid="31"/>
                                        </p:tgtEl>
                                      </p:cBhvr>
                                    </p:animEffect>
                                  </p:childTnLst>
                                </p:cTn>
                              </p:par>
                              <p:par>
                                <p:cTn id="31" presetID="53" presetClass="entr" presetSubtype="16" fill="hold" grpId="0" nodeType="withEffect">
                                  <p:stCondLst>
                                    <p:cond delay="1250"/>
                                  </p:stCondLst>
                                  <p:childTnLst>
                                    <p:set>
                                      <p:cBhvr>
                                        <p:cTn id="32" dur="1" fill="hold">
                                          <p:stCondLst>
                                            <p:cond delay="0"/>
                                          </p:stCondLst>
                                        </p:cTn>
                                        <p:tgtEl>
                                          <p:spTgt spid="29"/>
                                        </p:tgtEl>
                                        <p:attrNameLst>
                                          <p:attrName>style.visibility</p:attrName>
                                        </p:attrNameLst>
                                      </p:cBhvr>
                                      <p:to>
                                        <p:strVal val="visible"/>
                                      </p:to>
                                    </p:set>
                                    <p:anim calcmode="lin" valueType="num">
                                      <p:cBhvr>
                                        <p:cTn id="33" dur="750" fill="hold"/>
                                        <p:tgtEl>
                                          <p:spTgt spid="29"/>
                                        </p:tgtEl>
                                        <p:attrNameLst>
                                          <p:attrName>ppt_w</p:attrName>
                                        </p:attrNameLst>
                                      </p:cBhvr>
                                      <p:tavLst>
                                        <p:tav tm="0">
                                          <p:val>
                                            <p:fltVal val="0"/>
                                          </p:val>
                                        </p:tav>
                                        <p:tav tm="100000">
                                          <p:val>
                                            <p:strVal val="#ppt_w"/>
                                          </p:val>
                                        </p:tav>
                                      </p:tavLst>
                                    </p:anim>
                                    <p:anim calcmode="lin" valueType="num">
                                      <p:cBhvr>
                                        <p:cTn id="34" dur="750" fill="hold"/>
                                        <p:tgtEl>
                                          <p:spTgt spid="29"/>
                                        </p:tgtEl>
                                        <p:attrNameLst>
                                          <p:attrName>ppt_h</p:attrName>
                                        </p:attrNameLst>
                                      </p:cBhvr>
                                      <p:tavLst>
                                        <p:tav tm="0">
                                          <p:val>
                                            <p:fltVal val="0"/>
                                          </p:val>
                                        </p:tav>
                                        <p:tav tm="100000">
                                          <p:val>
                                            <p:strVal val="#ppt_h"/>
                                          </p:val>
                                        </p:tav>
                                      </p:tavLst>
                                    </p:anim>
                                    <p:animEffect transition="in" filter="fade">
                                      <p:cBhvr>
                                        <p:cTn id="35" dur="750"/>
                                        <p:tgtEl>
                                          <p:spTgt spid="29"/>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750" fill="hold"/>
                                        <p:tgtEl>
                                          <p:spTgt spid="28"/>
                                        </p:tgtEl>
                                        <p:attrNameLst>
                                          <p:attrName>ppt_w</p:attrName>
                                        </p:attrNameLst>
                                      </p:cBhvr>
                                      <p:tavLst>
                                        <p:tav tm="0">
                                          <p:val>
                                            <p:fltVal val="0"/>
                                          </p:val>
                                        </p:tav>
                                        <p:tav tm="100000">
                                          <p:val>
                                            <p:strVal val="#ppt_w"/>
                                          </p:val>
                                        </p:tav>
                                      </p:tavLst>
                                    </p:anim>
                                    <p:anim calcmode="lin" valueType="num">
                                      <p:cBhvr>
                                        <p:cTn id="39" dur="750" fill="hold"/>
                                        <p:tgtEl>
                                          <p:spTgt spid="28"/>
                                        </p:tgtEl>
                                        <p:attrNameLst>
                                          <p:attrName>ppt_h</p:attrName>
                                        </p:attrNameLst>
                                      </p:cBhvr>
                                      <p:tavLst>
                                        <p:tav tm="0">
                                          <p:val>
                                            <p:fltVal val="0"/>
                                          </p:val>
                                        </p:tav>
                                        <p:tav tm="100000">
                                          <p:val>
                                            <p:strVal val="#ppt_h"/>
                                          </p:val>
                                        </p:tav>
                                      </p:tavLst>
                                    </p:anim>
                                    <p:animEffect transition="in" filter="fade">
                                      <p:cBhvr>
                                        <p:cTn id="40" dur="750"/>
                                        <p:tgtEl>
                                          <p:spTgt spid="28"/>
                                        </p:tgtEl>
                                      </p:cBhvr>
                                    </p:animEffect>
                                  </p:childTnLst>
                                </p:cTn>
                              </p:par>
                              <p:par>
                                <p:cTn id="41" presetID="10" presetClass="entr" presetSubtype="0" fill="hold" grpId="0" nodeType="withEffect">
                                  <p:stCondLst>
                                    <p:cond delay="225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750"/>
                                        <p:tgtEl>
                                          <p:spTgt spid="6"/>
                                        </p:tgtEl>
                                      </p:cBhvr>
                                    </p:animEffect>
                                  </p:childTnLst>
                                </p:cTn>
                              </p:par>
                              <p:par>
                                <p:cTn id="44" presetID="63" presetClass="path" presetSubtype="0" decel="50000" fill="hold" grpId="1" nodeType="withEffect">
                                  <p:stCondLst>
                                    <p:cond delay="2250"/>
                                  </p:stCondLst>
                                  <p:childTnLst>
                                    <p:animMotion origin="layout" path="M 0.01523 -3.7037E-6 L -0.10885 -3.7037E-6 " pathEditMode="relative" rAng="0" ptsTypes="AA">
                                      <p:cBhvr>
                                        <p:cTn id="45" dur="750" spd="-100000" fill="hold"/>
                                        <p:tgtEl>
                                          <p:spTgt spid="6"/>
                                        </p:tgtEl>
                                        <p:attrNameLst>
                                          <p:attrName>ppt_x</p:attrName>
                                          <p:attrName>ppt_y</p:attrName>
                                        </p:attrNameLst>
                                      </p:cBhvr>
                                      <p:rCtr x="-6211" y="0"/>
                                    </p:animMotion>
                                  </p:childTnLst>
                                </p:cTn>
                              </p:par>
                              <p:par>
                                <p:cTn id="46" presetID="35" presetClass="path" presetSubtype="0" accel="50000" decel="50000" fill="hold" grpId="2" nodeType="withEffect">
                                  <p:stCondLst>
                                    <p:cond delay="3000"/>
                                  </p:stCondLst>
                                  <p:childTnLst>
                                    <p:animMotion origin="layout" path="M 0.01601 -3.7037E-6 L 8.33333E-7 -3.7037E-6 " pathEditMode="relative" rAng="0" ptsTypes="AA">
                                      <p:cBhvr>
                                        <p:cTn id="47" dur="750" fill="hold"/>
                                        <p:tgtEl>
                                          <p:spTgt spid="6"/>
                                        </p:tgtEl>
                                        <p:attrNameLst>
                                          <p:attrName>ppt_x</p:attrName>
                                          <p:attrName>ppt_y</p:attrName>
                                        </p:attrNameLst>
                                      </p:cBhvr>
                                      <p:rCtr x="-807" y="0"/>
                                    </p:animMotion>
                                  </p:childTnLst>
                                </p:cTn>
                              </p:par>
                              <p:par>
                                <p:cTn id="48" presetID="10" presetClass="entr" presetSubtype="0" fill="hold" grpId="0" nodeType="withEffect">
                                  <p:stCondLst>
                                    <p:cond delay="300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750"/>
                                        <p:tgtEl>
                                          <p:spTgt spid="22"/>
                                        </p:tgtEl>
                                      </p:cBhvr>
                                    </p:animEffect>
                                  </p:childTnLst>
                                </p:cTn>
                              </p:par>
                              <p:par>
                                <p:cTn id="51" presetID="35" presetClass="path" presetSubtype="0" accel="50000" decel="50000" fill="hold" grpId="2" nodeType="withEffect">
                                  <p:stCondLst>
                                    <p:cond delay="3000"/>
                                  </p:stCondLst>
                                  <p:childTnLst>
                                    <p:animMotion origin="layout" path="M 0.01601 -3.7037E-6 L 8.33333E-7 -3.7037E-6 " pathEditMode="relative" rAng="0" ptsTypes="AA">
                                      <p:cBhvr>
                                        <p:cTn id="52" dur="750" fill="hold"/>
                                        <p:tgtEl>
                                          <p:spTgt spid="22"/>
                                        </p:tgtEl>
                                        <p:attrNameLst>
                                          <p:attrName>ppt_x</p:attrName>
                                          <p:attrName>ppt_y</p:attrName>
                                        </p:attrNameLst>
                                      </p:cBhvr>
                                      <p:rCtr x="-807" y="0"/>
                                    </p:animMotion>
                                  </p:childTnLst>
                                </p:cTn>
                              </p:par>
                              <p:par>
                                <p:cTn id="53" presetID="53" presetClass="entr" presetSubtype="16" fill="hold" grpId="0" nodeType="withEffect">
                                  <p:stCondLst>
                                    <p:cond delay="35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750" fill="hold"/>
                                        <p:tgtEl>
                                          <p:spTgt spid="23"/>
                                        </p:tgtEl>
                                        <p:attrNameLst>
                                          <p:attrName>ppt_w</p:attrName>
                                        </p:attrNameLst>
                                      </p:cBhvr>
                                      <p:tavLst>
                                        <p:tav tm="0">
                                          <p:val>
                                            <p:fltVal val="0"/>
                                          </p:val>
                                        </p:tav>
                                        <p:tav tm="100000">
                                          <p:val>
                                            <p:strVal val="#ppt_w"/>
                                          </p:val>
                                        </p:tav>
                                      </p:tavLst>
                                    </p:anim>
                                    <p:anim calcmode="lin" valueType="num">
                                      <p:cBhvr>
                                        <p:cTn id="56" dur="750" fill="hold"/>
                                        <p:tgtEl>
                                          <p:spTgt spid="23"/>
                                        </p:tgtEl>
                                        <p:attrNameLst>
                                          <p:attrName>ppt_h</p:attrName>
                                        </p:attrNameLst>
                                      </p:cBhvr>
                                      <p:tavLst>
                                        <p:tav tm="0">
                                          <p:val>
                                            <p:fltVal val="0"/>
                                          </p:val>
                                        </p:tav>
                                        <p:tav tm="100000">
                                          <p:val>
                                            <p:strVal val="#ppt_h"/>
                                          </p:val>
                                        </p:tav>
                                      </p:tavLst>
                                    </p:anim>
                                    <p:animEffect transition="in" filter="fade">
                                      <p:cBhvr>
                                        <p:cTn id="57" dur="750"/>
                                        <p:tgtEl>
                                          <p:spTgt spid="23"/>
                                        </p:tgtEl>
                                      </p:cBhvr>
                                    </p:animEffect>
                                  </p:childTnLst>
                                </p:cTn>
                              </p:par>
                              <p:par>
                                <p:cTn id="58" presetID="22" presetClass="entr" presetSubtype="8" fill="hold" grpId="0" nodeType="withEffect">
                                  <p:stCondLst>
                                    <p:cond delay="40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750"/>
                                        <p:tgtEl>
                                          <p:spTgt spid="24"/>
                                        </p:tgtEl>
                                      </p:cBhvr>
                                    </p:animEffect>
                                  </p:childTnLst>
                                </p:cTn>
                              </p:par>
                              <p:par>
                                <p:cTn id="61" presetID="10" presetClass="entr" presetSubtype="0" fill="hold" grpId="0" nodeType="withEffect">
                                  <p:stCondLst>
                                    <p:cond delay="400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750"/>
                                        <p:tgtEl>
                                          <p:spTgt spid="25"/>
                                        </p:tgtEl>
                                      </p:cBhvr>
                                    </p:animEffect>
                                  </p:childTnLst>
                                </p:cTn>
                              </p:par>
                              <p:par>
                                <p:cTn id="64" presetID="10" presetClass="entr" presetSubtype="0" fill="hold" grpId="0" nodeType="withEffect">
                                  <p:stCondLst>
                                    <p:cond delay="450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750"/>
                                        <p:tgtEl>
                                          <p:spTgt spid="26"/>
                                        </p:tgtEl>
                                      </p:cBhvr>
                                    </p:animEffect>
                                  </p:childTnLst>
                                </p:cTn>
                              </p:par>
                              <p:par>
                                <p:cTn id="67" presetID="10" presetClass="entr" presetSubtype="0" fill="hold" grpId="0" nodeType="withEffect">
                                  <p:stCondLst>
                                    <p:cond delay="450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750"/>
                                        <p:tgtEl>
                                          <p:spTgt spid="27"/>
                                        </p:tgtEl>
                                      </p:cBhvr>
                                    </p:animEffect>
                                  </p:childTnLst>
                                </p:cTn>
                              </p:par>
                              <p:par>
                                <p:cTn id="70" presetID="53" presetClass="entr" presetSubtype="16" fill="hold" grpId="0" nodeType="withEffect">
                                  <p:stCondLst>
                                    <p:cond delay="5000"/>
                                  </p:stCondLst>
                                  <p:childTnLst>
                                    <p:set>
                                      <p:cBhvr>
                                        <p:cTn id="71" dur="1" fill="hold">
                                          <p:stCondLst>
                                            <p:cond delay="0"/>
                                          </p:stCondLst>
                                        </p:cTn>
                                        <p:tgtEl>
                                          <p:spTgt spid="32"/>
                                        </p:tgtEl>
                                        <p:attrNameLst>
                                          <p:attrName>style.visibility</p:attrName>
                                        </p:attrNameLst>
                                      </p:cBhvr>
                                      <p:to>
                                        <p:strVal val="visible"/>
                                      </p:to>
                                    </p:set>
                                    <p:anim calcmode="lin" valueType="num">
                                      <p:cBhvr>
                                        <p:cTn id="72" dur="750" fill="hold"/>
                                        <p:tgtEl>
                                          <p:spTgt spid="32"/>
                                        </p:tgtEl>
                                        <p:attrNameLst>
                                          <p:attrName>ppt_w</p:attrName>
                                        </p:attrNameLst>
                                      </p:cBhvr>
                                      <p:tavLst>
                                        <p:tav tm="0">
                                          <p:val>
                                            <p:fltVal val="0"/>
                                          </p:val>
                                        </p:tav>
                                        <p:tav tm="100000">
                                          <p:val>
                                            <p:strVal val="#ppt_w"/>
                                          </p:val>
                                        </p:tav>
                                      </p:tavLst>
                                    </p:anim>
                                    <p:anim calcmode="lin" valueType="num">
                                      <p:cBhvr>
                                        <p:cTn id="73" dur="750" fill="hold"/>
                                        <p:tgtEl>
                                          <p:spTgt spid="32"/>
                                        </p:tgtEl>
                                        <p:attrNameLst>
                                          <p:attrName>ppt_h</p:attrName>
                                        </p:attrNameLst>
                                      </p:cBhvr>
                                      <p:tavLst>
                                        <p:tav tm="0">
                                          <p:val>
                                            <p:fltVal val="0"/>
                                          </p:val>
                                        </p:tav>
                                        <p:tav tm="100000">
                                          <p:val>
                                            <p:strVal val="#ppt_h"/>
                                          </p:val>
                                        </p:tav>
                                      </p:tavLst>
                                    </p:anim>
                                    <p:animEffect transition="in" filter="fade">
                                      <p:cBhvr>
                                        <p:cTn id="74" dur="750"/>
                                        <p:tgtEl>
                                          <p:spTgt spid="32"/>
                                        </p:tgtEl>
                                      </p:cBhvr>
                                    </p:animEffect>
                                  </p:childTnLst>
                                </p:cTn>
                              </p:par>
                              <p:par>
                                <p:cTn id="75" presetID="53" presetClass="entr" presetSubtype="16" fill="hold" grpId="0" nodeType="withEffect">
                                  <p:stCondLst>
                                    <p:cond delay="5000"/>
                                  </p:stCondLst>
                                  <p:childTnLst>
                                    <p:set>
                                      <p:cBhvr>
                                        <p:cTn id="76" dur="1" fill="hold">
                                          <p:stCondLst>
                                            <p:cond delay="0"/>
                                          </p:stCondLst>
                                        </p:cTn>
                                        <p:tgtEl>
                                          <p:spTgt spid="34"/>
                                        </p:tgtEl>
                                        <p:attrNameLst>
                                          <p:attrName>style.visibility</p:attrName>
                                        </p:attrNameLst>
                                      </p:cBhvr>
                                      <p:to>
                                        <p:strVal val="visible"/>
                                      </p:to>
                                    </p:set>
                                    <p:anim calcmode="lin" valueType="num">
                                      <p:cBhvr>
                                        <p:cTn id="77" dur="750" fill="hold"/>
                                        <p:tgtEl>
                                          <p:spTgt spid="34"/>
                                        </p:tgtEl>
                                        <p:attrNameLst>
                                          <p:attrName>ppt_w</p:attrName>
                                        </p:attrNameLst>
                                      </p:cBhvr>
                                      <p:tavLst>
                                        <p:tav tm="0">
                                          <p:val>
                                            <p:fltVal val="0"/>
                                          </p:val>
                                        </p:tav>
                                        <p:tav tm="100000">
                                          <p:val>
                                            <p:strVal val="#ppt_w"/>
                                          </p:val>
                                        </p:tav>
                                      </p:tavLst>
                                    </p:anim>
                                    <p:anim calcmode="lin" valueType="num">
                                      <p:cBhvr>
                                        <p:cTn id="78" dur="750" fill="hold"/>
                                        <p:tgtEl>
                                          <p:spTgt spid="34"/>
                                        </p:tgtEl>
                                        <p:attrNameLst>
                                          <p:attrName>ppt_h</p:attrName>
                                        </p:attrNameLst>
                                      </p:cBhvr>
                                      <p:tavLst>
                                        <p:tav tm="0">
                                          <p:val>
                                            <p:fltVal val="0"/>
                                          </p:val>
                                        </p:tav>
                                        <p:tav tm="100000">
                                          <p:val>
                                            <p:strVal val="#ppt_h"/>
                                          </p:val>
                                        </p:tav>
                                      </p:tavLst>
                                    </p:anim>
                                    <p:animEffect transition="in" filter="fade">
                                      <p:cBhvr>
                                        <p:cTn id="79" dur="750"/>
                                        <p:tgtEl>
                                          <p:spTgt spid="34"/>
                                        </p:tgtEl>
                                      </p:cBhvr>
                                    </p:animEffect>
                                  </p:childTnLst>
                                </p:cTn>
                              </p:par>
                              <p:par>
                                <p:cTn id="80" presetID="53" presetClass="entr" presetSubtype="16" fill="hold" grpId="0" nodeType="withEffect">
                                  <p:stCondLst>
                                    <p:cond delay="5000"/>
                                  </p:stCondLst>
                                  <p:childTnLst>
                                    <p:set>
                                      <p:cBhvr>
                                        <p:cTn id="81" dur="1" fill="hold">
                                          <p:stCondLst>
                                            <p:cond delay="0"/>
                                          </p:stCondLst>
                                        </p:cTn>
                                        <p:tgtEl>
                                          <p:spTgt spid="36"/>
                                        </p:tgtEl>
                                        <p:attrNameLst>
                                          <p:attrName>style.visibility</p:attrName>
                                        </p:attrNameLst>
                                      </p:cBhvr>
                                      <p:to>
                                        <p:strVal val="visible"/>
                                      </p:to>
                                    </p:set>
                                    <p:anim calcmode="lin" valueType="num">
                                      <p:cBhvr>
                                        <p:cTn id="82" dur="750" fill="hold"/>
                                        <p:tgtEl>
                                          <p:spTgt spid="36"/>
                                        </p:tgtEl>
                                        <p:attrNameLst>
                                          <p:attrName>ppt_w</p:attrName>
                                        </p:attrNameLst>
                                      </p:cBhvr>
                                      <p:tavLst>
                                        <p:tav tm="0">
                                          <p:val>
                                            <p:fltVal val="0"/>
                                          </p:val>
                                        </p:tav>
                                        <p:tav tm="100000">
                                          <p:val>
                                            <p:strVal val="#ppt_w"/>
                                          </p:val>
                                        </p:tav>
                                      </p:tavLst>
                                    </p:anim>
                                    <p:anim calcmode="lin" valueType="num">
                                      <p:cBhvr>
                                        <p:cTn id="83" dur="750" fill="hold"/>
                                        <p:tgtEl>
                                          <p:spTgt spid="36"/>
                                        </p:tgtEl>
                                        <p:attrNameLst>
                                          <p:attrName>ppt_h</p:attrName>
                                        </p:attrNameLst>
                                      </p:cBhvr>
                                      <p:tavLst>
                                        <p:tav tm="0">
                                          <p:val>
                                            <p:fltVal val="0"/>
                                          </p:val>
                                        </p:tav>
                                        <p:tav tm="100000">
                                          <p:val>
                                            <p:strVal val="#ppt_h"/>
                                          </p:val>
                                        </p:tav>
                                      </p:tavLst>
                                    </p:anim>
                                    <p:animEffect transition="in" filter="fade">
                                      <p:cBhvr>
                                        <p:cTn id="84" dur="750"/>
                                        <p:tgtEl>
                                          <p:spTgt spid="36"/>
                                        </p:tgtEl>
                                      </p:cBhvr>
                                    </p:animEffect>
                                  </p:childTnLst>
                                </p:cTn>
                              </p:par>
                              <p:par>
                                <p:cTn id="85" presetID="53" presetClass="entr" presetSubtype="16" fill="hold" grpId="0" nodeType="withEffect">
                                  <p:stCondLst>
                                    <p:cond delay="5250"/>
                                  </p:stCondLst>
                                  <p:childTnLst>
                                    <p:set>
                                      <p:cBhvr>
                                        <p:cTn id="86" dur="1" fill="hold">
                                          <p:stCondLst>
                                            <p:cond delay="0"/>
                                          </p:stCondLst>
                                        </p:cTn>
                                        <p:tgtEl>
                                          <p:spTgt spid="37"/>
                                        </p:tgtEl>
                                        <p:attrNameLst>
                                          <p:attrName>style.visibility</p:attrName>
                                        </p:attrNameLst>
                                      </p:cBhvr>
                                      <p:to>
                                        <p:strVal val="visible"/>
                                      </p:to>
                                    </p:set>
                                    <p:anim calcmode="lin" valueType="num">
                                      <p:cBhvr>
                                        <p:cTn id="87" dur="750" fill="hold"/>
                                        <p:tgtEl>
                                          <p:spTgt spid="37"/>
                                        </p:tgtEl>
                                        <p:attrNameLst>
                                          <p:attrName>ppt_w</p:attrName>
                                        </p:attrNameLst>
                                      </p:cBhvr>
                                      <p:tavLst>
                                        <p:tav tm="0">
                                          <p:val>
                                            <p:fltVal val="0"/>
                                          </p:val>
                                        </p:tav>
                                        <p:tav tm="100000">
                                          <p:val>
                                            <p:strVal val="#ppt_w"/>
                                          </p:val>
                                        </p:tav>
                                      </p:tavLst>
                                    </p:anim>
                                    <p:anim calcmode="lin" valueType="num">
                                      <p:cBhvr>
                                        <p:cTn id="88" dur="750" fill="hold"/>
                                        <p:tgtEl>
                                          <p:spTgt spid="37"/>
                                        </p:tgtEl>
                                        <p:attrNameLst>
                                          <p:attrName>ppt_h</p:attrName>
                                        </p:attrNameLst>
                                      </p:cBhvr>
                                      <p:tavLst>
                                        <p:tav tm="0">
                                          <p:val>
                                            <p:fltVal val="0"/>
                                          </p:val>
                                        </p:tav>
                                        <p:tav tm="100000">
                                          <p:val>
                                            <p:strVal val="#ppt_h"/>
                                          </p:val>
                                        </p:tav>
                                      </p:tavLst>
                                    </p:anim>
                                    <p:animEffect transition="in" filter="fade">
                                      <p:cBhvr>
                                        <p:cTn id="89" dur="750"/>
                                        <p:tgtEl>
                                          <p:spTgt spid="37"/>
                                        </p:tgtEl>
                                      </p:cBhvr>
                                    </p:animEffect>
                                  </p:childTnLst>
                                </p:cTn>
                              </p:par>
                              <p:par>
                                <p:cTn id="90" presetID="53" presetClass="entr" presetSubtype="16" fill="hold" grpId="0" nodeType="withEffect">
                                  <p:stCondLst>
                                    <p:cond delay="5250"/>
                                  </p:stCondLst>
                                  <p:childTnLst>
                                    <p:set>
                                      <p:cBhvr>
                                        <p:cTn id="91" dur="1" fill="hold">
                                          <p:stCondLst>
                                            <p:cond delay="0"/>
                                          </p:stCondLst>
                                        </p:cTn>
                                        <p:tgtEl>
                                          <p:spTgt spid="35"/>
                                        </p:tgtEl>
                                        <p:attrNameLst>
                                          <p:attrName>style.visibility</p:attrName>
                                        </p:attrNameLst>
                                      </p:cBhvr>
                                      <p:to>
                                        <p:strVal val="visible"/>
                                      </p:to>
                                    </p:set>
                                    <p:anim calcmode="lin" valueType="num">
                                      <p:cBhvr>
                                        <p:cTn id="92" dur="750" fill="hold"/>
                                        <p:tgtEl>
                                          <p:spTgt spid="35"/>
                                        </p:tgtEl>
                                        <p:attrNameLst>
                                          <p:attrName>ppt_w</p:attrName>
                                        </p:attrNameLst>
                                      </p:cBhvr>
                                      <p:tavLst>
                                        <p:tav tm="0">
                                          <p:val>
                                            <p:fltVal val="0"/>
                                          </p:val>
                                        </p:tav>
                                        <p:tav tm="100000">
                                          <p:val>
                                            <p:strVal val="#ppt_w"/>
                                          </p:val>
                                        </p:tav>
                                      </p:tavLst>
                                    </p:anim>
                                    <p:anim calcmode="lin" valueType="num">
                                      <p:cBhvr>
                                        <p:cTn id="93" dur="750" fill="hold"/>
                                        <p:tgtEl>
                                          <p:spTgt spid="35"/>
                                        </p:tgtEl>
                                        <p:attrNameLst>
                                          <p:attrName>ppt_h</p:attrName>
                                        </p:attrNameLst>
                                      </p:cBhvr>
                                      <p:tavLst>
                                        <p:tav tm="0">
                                          <p:val>
                                            <p:fltVal val="0"/>
                                          </p:val>
                                        </p:tav>
                                        <p:tav tm="100000">
                                          <p:val>
                                            <p:strVal val="#ppt_h"/>
                                          </p:val>
                                        </p:tav>
                                      </p:tavLst>
                                    </p:anim>
                                    <p:animEffect transition="in" filter="fade">
                                      <p:cBhvr>
                                        <p:cTn id="94" dur="750"/>
                                        <p:tgtEl>
                                          <p:spTgt spid="35"/>
                                        </p:tgtEl>
                                      </p:cBhvr>
                                    </p:animEffect>
                                  </p:childTnLst>
                                </p:cTn>
                              </p:par>
                              <p:par>
                                <p:cTn id="95" presetID="53" presetClass="entr" presetSubtype="16" fill="hold" grpId="0" nodeType="withEffect">
                                  <p:stCondLst>
                                    <p:cond delay="5250"/>
                                  </p:stCondLst>
                                  <p:childTnLst>
                                    <p:set>
                                      <p:cBhvr>
                                        <p:cTn id="96" dur="1" fill="hold">
                                          <p:stCondLst>
                                            <p:cond delay="0"/>
                                          </p:stCondLst>
                                        </p:cTn>
                                        <p:tgtEl>
                                          <p:spTgt spid="33"/>
                                        </p:tgtEl>
                                        <p:attrNameLst>
                                          <p:attrName>style.visibility</p:attrName>
                                        </p:attrNameLst>
                                      </p:cBhvr>
                                      <p:to>
                                        <p:strVal val="visible"/>
                                      </p:to>
                                    </p:set>
                                    <p:anim calcmode="lin" valueType="num">
                                      <p:cBhvr>
                                        <p:cTn id="97" dur="750" fill="hold"/>
                                        <p:tgtEl>
                                          <p:spTgt spid="33"/>
                                        </p:tgtEl>
                                        <p:attrNameLst>
                                          <p:attrName>ppt_w</p:attrName>
                                        </p:attrNameLst>
                                      </p:cBhvr>
                                      <p:tavLst>
                                        <p:tav tm="0">
                                          <p:val>
                                            <p:fltVal val="0"/>
                                          </p:val>
                                        </p:tav>
                                        <p:tav tm="100000">
                                          <p:val>
                                            <p:strVal val="#ppt_w"/>
                                          </p:val>
                                        </p:tav>
                                      </p:tavLst>
                                    </p:anim>
                                    <p:anim calcmode="lin" valueType="num">
                                      <p:cBhvr>
                                        <p:cTn id="98" dur="750" fill="hold"/>
                                        <p:tgtEl>
                                          <p:spTgt spid="33"/>
                                        </p:tgtEl>
                                        <p:attrNameLst>
                                          <p:attrName>ppt_h</p:attrName>
                                        </p:attrNameLst>
                                      </p:cBhvr>
                                      <p:tavLst>
                                        <p:tav tm="0">
                                          <p:val>
                                            <p:fltVal val="0"/>
                                          </p:val>
                                        </p:tav>
                                        <p:tav tm="100000">
                                          <p:val>
                                            <p:strVal val="#ppt_h"/>
                                          </p:val>
                                        </p:tav>
                                      </p:tavLst>
                                    </p:anim>
                                    <p:animEffect transition="in" filter="fade">
                                      <p:cBhvr>
                                        <p:cTn id="99"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Graphic spid="6" grpId="0">
        <p:bldAsOne/>
      </p:bldGraphic>
      <p:bldGraphic spid="6" grpId="1">
        <p:bldAsOne/>
      </p:bldGraphic>
      <p:bldGraphic spid="6" grpId="2">
        <p:bldAsOne/>
      </p:bldGraphic>
      <p:bldP spid="22" grpId="0" animBg="1"/>
      <p:bldP spid="22" grpId="2" animBg="1"/>
      <p:bldP spid="23" grpId="0"/>
      <p:bldP spid="24" grpId="0"/>
      <p:bldP spid="25" grpId="0"/>
      <p:bldP spid="26" grpId="0"/>
      <p:bldP spid="32" grpId="0" animBg="1"/>
      <p:bldP spid="33" grpId="0"/>
      <p:bldP spid="34" grpId="0" animBg="1"/>
      <p:bldP spid="35" grpId="0"/>
      <p:bldP spid="36" grpId="0" animBg="1"/>
      <p:bldP spid="37" grpId="0"/>
      <p:bldP spid="28" grpId="0" animBg="1"/>
      <p:bldP spid="29" grpId="0" animBg="1"/>
      <p:bldP spid="30" grpId="0" animBg="1"/>
      <p:bldP spid="30" grpId="1" animBg="1"/>
      <p:bldP spid="30" grpId="2" animBg="1"/>
      <p:bldP spid="31" grpId="0" animBg="1"/>
      <p:bldP spid="38" grpId="0"/>
      <p:bldP spid="38" grpId="1"/>
      <p:bldP spid="38" grpId="2"/>
      <p:bldP spid="39" grpId="0" animBg="1"/>
      <p:bldP spid="39" grpId="1" animBg="1"/>
      <p:bldP spid="39"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7"/>
          <p:cNvSpPr>
            <a:spLocks/>
          </p:cNvSpPr>
          <p:nvPr/>
        </p:nvSpPr>
        <p:spPr bwMode="auto">
          <a:xfrm>
            <a:off x="4904318" y="2479586"/>
            <a:ext cx="1229523" cy="1409186"/>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7"/>
          <p:cNvSpPr>
            <a:spLocks/>
          </p:cNvSpPr>
          <p:nvPr/>
        </p:nvSpPr>
        <p:spPr bwMode="auto">
          <a:xfrm>
            <a:off x="6260337" y="2341947"/>
            <a:ext cx="1393770" cy="159743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2"/>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7"/>
          <p:cNvSpPr>
            <a:spLocks/>
          </p:cNvSpPr>
          <p:nvPr/>
        </p:nvSpPr>
        <p:spPr bwMode="auto">
          <a:xfrm>
            <a:off x="5522190" y="3751067"/>
            <a:ext cx="1358610" cy="1557134"/>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3"/>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7"/>
          <p:cNvSpPr>
            <a:spLocks/>
          </p:cNvSpPr>
          <p:nvPr/>
        </p:nvSpPr>
        <p:spPr bwMode="auto">
          <a:xfrm>
            <a:off x="4589189" y="3234786"/>
            <a:ext cx="614761" cy="70459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7"/>
          <p:cNvSpPr>
            <a:spLocks/>
          </p:cNvSpPr>
          <p:nvPr/>
        </p:nvSpPr>
        <p:spPr bwMode="auto">
          <a:xfrm>
            <a:off x="6649841" y="4643906"/>
            <a:ext cx="614761" cy="70459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3"/>
          </a:solidFill>
          <a:ln w="12700">
            <a:noFill/>
          </a:ln>
          <a:effectLst>
            <a:outerShdw blurRad="495300" dist="304800" dir="11820000" sx="93000" sy="93000" algn="tl" rotWithShape="0">
              <a:schemeClr val="accent3">
                <a:lumMod val="75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7"/>
          <p:cNvSpPr>
            <a:spLocks/>
          </p:cNvSpPr>
          <p:nvPr/>
        </p:nvSpPr>
        <p:spPr bwMode="auto">
          <a:xfrm>
            <a:off x="7307907" y="2186318"/>
            <a:ext cx="692399" cy="793576"/>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2"/>
          </a:solidFill>
          <a:ln w="12700">
            <a:noFill/>
          </a:ln>
          <a:effectLst>
            <a:outerShdw blurRad="495300" dist="406400" dir="8040000" sx="93000" sy="93000" algn="tl" rotWithShape="0">
              <a:schemeClr val="accent2">
                <a:lumMod val="50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453437" y="3387027"/>
            <a:ext cx="886264" cy="400110"/>
          </a:xfrm>
          <a:prstGeom prst="rect">
            <a:avLst/>
          </a:prstGeom>
          <a:noFill/>
        </p:spPr>
        <p:txBody>
          <a:bodyPr wrap="square" rtlCol="0">
            <a:spAutoFit/>
          </a:bodyPr>
          <a:lstStyle/>
          <a:p>
            <a:pPr algn="ctr"/>
            <a:r>
              <a:rPr lang="en-US" altLang="zh-CN" sz="2000" dirty="0">
                <a:solidFill>
                  <a:schemeClr val="bg1"/>
                </a:solidFill>
              </a:rPr>
              <a:t>56</a:t>
            </a:r>
            <a:r>
              <a:rPr lang="en-US" altLang="zh-CN" sz="1200" dirty="0">
                <a:solidFill>
                  <a:schemeClr val="bg1"/>
                </a:solidFill>
              </a:rPr>
              <a:t>%</a:t>
            </a:r>
            <a:endParaRPr lang="zh-CN" altLang="en-US" sz="1600" dirty="0">
              <a:solidFill>
                <a:schemeClr val="bg1"/>
              </a:solidFill>
            </a:endParaRPr>
          </a:p>
        </p:txBody>
      </p:sp>
      <p:sp>
        <p:nvSpPr>
          <p:cNvPr id="39" name="文本框 38"/>
          <p:cNvSpPr txBox="1"/>
          <p:nvPr/>
        </p:nvSpPr>
        <p:spPr>
          <a:xfrm>
            <a:off x="7210974" y="2383051"/>
            <a:ext cx="886264" cy="400110"/>
          </a:xfrm>
          <a:prstGeom prst="rect">
            <a:avLst/>
          </a:prstGeom>
          <a:noFill/>
        </p:spPr>
        <p:txBody>
          <a:bodyPr wrap="square" rtlCol="0">
            <a:spAutoFit/>
          </a:bodyPr>
          <a:lstStyle/>
          <a:p>
            <a:pPr algn="ctr"/>
            <a:r>
              <a:rPr lang="en-US" altLang="zh-CN" sz="2000" dirty="0">
                <a:solidFill>
                  <a:schemeClr val="bg1"/>
                </a:solidFill>
              </a:rPr>
              <a:t>76</a:t>
            </a:r>
            <a:r>
              <a:rPr lang="en-US" altLang="zh-CN" sz="1200" dirty="0">
                <a:solidFill>
                  <a:schemeClr val="bg1"/>
                </a:solidFill>
              </a:rPr>
              <a:t>%</a:t>
            </a:r>
            <a:endParaRPr lang="zh-CN" altLang="en-US" sz="1600" dirty="0">
              <a:solidFill>
                <a:schemeClr val="bg1"/>
              </a:solidFill>
            </a:endParaRPr>
          </a:p>
        </p:txBody>
      </p:sp>
      <p:sp>
        <p:nvSpPr>
          <p:cNvPr id="40" name="文本框 39"/>
          <p:cNvSpPr txBox="1"/>
          <p:nvPr/>
        </p:nvSpPr>
        <p:spPr>
          <a:xfrm>
            <a:off x="6514089" y="4796147"/>
            <a:ext cx="886264" cy="400110"/>
          </a:xfrm>
          <a:prstGeom prst="rect">
            <a:avLst/>
          </a:prstGeom>
          <a:noFill/>
        </p:spPr>
        <p:txBody>
          <a:bodyPr wrap="square" rtlCol="0">
            <a:spAutoFit/>
          </a:bodyPr>
          <a:lstStyle/>
          <a:p>
            <a:pPr algn="ctr"/>
            <a:r>
              <a:rPr lang="en-US" altLang="zh-CN" sz="2000" dirty="0">
                <a:solidFill>
                  <a:schemeClr val="bg1"/>
                </a:solidFill>
              </a:rPr>
              <a:t>46</a:t>
            </a:r>
            <a:r>
              <a:rPr lang="en-US" altLang="zh-CN" sz="1200" dirty="0">
                <a:solidFill>
                  <a:schemeClr val="bg1"/>
                </a:solidFill>
              </a:rPr>
              <a:t>%</a:t>
            </a:r>
            <a:endParaRPr lang="zh-CN" altLang="en-US" sz="1600" dirty="0">
              <a:solidFill>
                <a:schemeClr val="bg1"/>
              </a:solidFill>
            </a:endParaRPr>
          </a:p>
        </p:txBody>
      </p:sp>
      <p:grpSp>
        <p:nvGrpSpPr>
          <p:cNvPr id="41" name="组合 40"/>
          <p:cNvGrpSpPr/>
          <p:nvPr/>
        </p:nvGrpSpPr>
        <p:grpSpPr>
          <a:xfrm>
            <a:off x="6831456" y="2925410"/>
            <a:ext cx="251532" cy="430508"/>
            <a:chOff x="10396538" y="461964"/>
            <a:chExt cx="165100" cy="282575"/>
          </a:xfrm>
          <a:solidFill>
            <a:schemeClr val="bg1"/>
          </a:solidFill>
        </p:grpSpPr>
        <p:sp>
          <p:nvSpPr>
            <p:cNvPr id="42" name="Freeform 30"/>
            <p:cNvSpPr>
              <a:spLocks/>
            </p:cNvSpPr>
            <p:nvPr/>
          </p:nvSpPr>
          <p:spPr bwMode="auto">
            <a:xfrm>
              <a:off x="10420351" y="461964"/>
              <a:ext cx="115888" cy="192088"/>
            </a:xfrm>
            <a:custGeom>
              <a:avLst/>
              <a:gdLst>
                <a:gd name="T0" fmla="*/ 0 w 101"/>
                <a:gd name="T1" fmla="*/ 121 h 167"/>
                <a:gd name="T2" fmla="*/ 50 w 101"/>
                <a:gd name="T3" fmla="*/ 167 h 167"/>
                <a:gd name="T4" fmla="*/ 101 w 101"/>
                <a:gd name="T5" fmla="*/ 121 h 167"/>
                <a:gd name="T6" fmla="*/ 101 w 101"/>
                <a:gd name="T7" fmla="*/ 46 h 167"/>
                <a:gd name="T8" fmla="*/ 50 w 101"/>
                <a:gd name="T9" fmla="*/ 0 h 167"/>
                <a:gd name="T10" fmla="*/ 0 w 101"/>
                <a:gd name="T11" fmla="*/ 46 h 167"/>
                <a:gd name="T12" fmla="*/ 0 w 101"/>
                <a:gd name="T13" fmla="*/ 48 h 167"/>
                <a:gd name="T14" fmla="*/ 0 w 101"/>
                <a:gd name="T15" fmla="*/ 118 h 167"/>
                <a:gd name="T16" fmla="*/ 0 w 101"/>
                <a:gd name="T17"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67">
                  <a:moveTo>
                    <a:pt x="0" y="121"/>
                  </a:moveTo>
                  <a:cubicBezTo>
                    <a:pt x="0" y="147"/>
                    <a:pt x="22" y="167"/>
                    <a:pt x="50" y="167"/>
                  </a:cubicBezTo>
                  <a:cubicBezTo>
                    <a:pt x="78" y="167"/>
                    <a:pt x="101" y="147"/>
                    <a:pt x="101" y="121"/>
                  </a:cubicBezTo>
                  <a:cubicBezTo>
                    <a:pt x="101" y="46"/>
                    <a:pt x="101" y="46"/>
                    <a:pt x="101" y="46"/>
                  </a:cubicBezTo>
                  <a:cubicBezTo>
                    <a:pt x="101" y="20"/>
                    <a:pt x="78" y="0"/>
                    <a:pt x="50" y="0"/>
                  </a:cubicBezTo>
                  <a:cubicBezTo>
                    <a:pt x="22" y="0"/>
                    <a:pt x="0" y="20"/>
                    <a:pt x="0" y="46"/>
                  </a:cubicBezTo>
                  <a:cubicBezTo>
                    <a:pt x="0" y="47"/>
                    <a:pt x="0" y="47"/>
                    <a:pt x="0" y="48"/>
                  </a:cubicBezTo>
                  <a:cubicBezTo>
                    <a:pt x="0" y="118"/>
                    <a:pt x="0" y="118"/>
                    <a:pt x="0" y="118"/>
                  </a:cubicBezTo>
                  <a:cubicBezTo>
                    <a:pt x="0" y="119"/>
                    <a:pt x="0" y="120"/>
                    <a:pt x="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1"/>
            <p:cNvSpPr>
              <a:spLocks/>
            </p:cNvSpPr>
            <p:nvPr/>
          </p:nvSpPr>
          <p:spPr bwMode="auto">
            <a:xfrm>
              <a:off x="10396538" y="547689"/>
              <a:ext cx="165100" cy="196850"/>
            </a:xfrm>
            <a:custGeom>
              <a:avLst/>
              <a:gdLst>
                <a:gd name="T0" fmla="*/ 131 w 144"/>
                <a:gd name="T1" fmla="*/ 0 h 171"/>
                <a:gd name="T2" fmla="*/ 131 w 144"/>
                <a:gd name="T3" fmla="*/ 41 h 171"/>
                <a:gd name="T4" fmla="*/ 72 w 144"/>
                <a:gd name="T5" fmla="*/ 101 h 171"/>
                <a:gd name="T6" fmla="*/ 12 w 144"/>
                <a:gd name="T7" fmla="*/ 41 h 171"/>
                <a:gd name="T8" fmla="*/ 12 w 144"/>
                <a:gd name="T9" fmla="*/ 0 h 171"/>
                <a:gd name="T10" fmla="*/ 0 w 144"/>
                <a:gd name="T11" fmla="*/ 0 h 171"/>
                <a:gd name="T12" fmla="*/ 0 w 144"/>
                <a:gd name="T13" fmla="*/ 44 h 171"/>
                <a:gd name="T14" fmla="*/ 0 w 144"/>
                <a:gd name="T15" fmla="*/ 44 h 171"/>
                <a:gd name="T16" fmla="*/ 64 w 144"/>
                <a:gd name="T17" fmla="*/ 113 h 171"/>
                <a:gd name="T18" fmla="*/ 64 w 144"/>
                <a:gd name="T19" fmla="*/ 159 h 171"/>
                <a:gd name="T20" fmla="*/ 16 w 144"/>
                <a:gd name="T21" fmla="*/ 159 h 171"/>
                <a:gd name="T22" fmla="*/ 16 w 144"/>
                <a:gd name="T23" fmla="*/ 171 h 171"/>
                <a:gd name="T24" fmla="*/ 127 w 144"/>
                <a:gd name="T25" fmla="*/ 171 h 171"/>
                <a:gd name="T26" fmla="*/ 127 w 144"/>
                <a:gd name="T27" fmla="*/ 159 h 171"/>
                <a:gd name="T28" fmla="*/ 77 w 144"/>
                <a:gd name="T29" fmla="*/ 159 h 171"/>
                <a:gd name="T30" fmla="*/ 77 w 144"/>
                <a:gd name="T31" fmla="*/ 113 h 171"/>
                <a:gd name="T32" fmla="*/ 144 w 144"/>
                <a:gd name="T33" fmla="*/ 44 h 171"/>
                <a:gd name="T34" fmla="*/ 144 w 144"/>
                <a:gd name="T35" fmla="*/ 44 h 171"/>
                <a:gd name="T36" fmla="*/ 144 w 144"/>
                <a:gd name="T37" fmla="*/ 0 h 171"/>
                <a:gd name="T38" fmla="*/ 131 w 144"/>
                <a:gd name="T3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71">
                  <a:moveTo>
                    <a:pt x="131" y="0"/>
                  </a:moveTo>
                  <a:cubicBezTo>
                    <a:pt x="131" y="41"/>
                    <a:pt x="131" y="41"/>
                    <a:pt x="131" y="41"/>
                  </a:cubicBezTo>
                  <a:cubicBezTo>
                    <a:pt x="131" y="74"/>
                    <a:pt x="105" y="101"/>
                    <a:pt x="72" y="101"/>
                  </a:cubicBezTo>
                  <a:cubicBezTo>
                    <a:pt x="39" y="101"/>
                    <a:pt x="12" y="74"/>
                    <a:pt x="12" y="41"/>
                  </a:cubicBezTo>
                  <a:cubicBezTo>
                    <a:pt x="12" y="0"/>
                    <a:pt x="12" y="0"/>
                    <a:pt x="12" y="0"/>
                  </a:cubicBezTo>
                  <a:cubicBezTo>
                    <a:pt x="0" y="0"/>
                    <a:pt x="0" y="0"/>
                    <a:pt x="0" y="0"/>
                  </a:cubicBezTo>
                  <a:cubicBezTo>
                    <a:pt x="0" y="44"/>
                    <a:pt x="0" y="44"/>
                    <a:pt x="0" y="44"/>
                  </a:cubicBezTo>
                  <a:cubicBezTo>
                    <a:pt x="0" y="44"/>
                    <a:pt x="0" y="44"/>
                    <a:pt x="0" y="44"/>
                  </a:cubicBezTo>
                  <a:cubicBezTo>
                    <a:pt x="1" y="80"/>
                    <a:pt x="29" y="109"/>
                    <a:pt x="64" y="113"/>
                  </a:cubicBezTo>
                  <a:cubicBezTo>
                    <a:pt x="64" y="159"/>
                    <a:pt x="64" y="159"/>
                    <a:pt x="64" y="159"/>
                  </a:cubicBezTo>
                  <a:cubicBezTo>
                    <a:pt x="16" y="159"/>
                    <a:pt x="16" y="159"/>
                    <a:pt x="16" y="159"/>
                  </a:cubicBezTo>
                  <a:cubicBezTo>
                    <a:pt x="16" y="171"/>
                    <a:pt x="16" y="171"/>
                    <a:pt x="16" y="171"/>
                  </a:cubicBezTo>
                  <a:cubicBezTo>
                    <a:pt x="127" y="171"/>
                    <a:pt x="127" y="171"/>
                    <a:pt x="127" y="171"/>
                  </a:cubicBezTo>
                  <a:cubicBezTo>
                    <a:pt x="127" y="159"/>
                    <a:pt x="127" y="159"/>
                    <a:pt x="127" y="159"/>
                  </a:cubicBezTo>
                  <a:cubicBezTo>
                    <a:pt x="77" y="159"/>
                    <a:pt x="77" y="159"/>
                    <a:pt x="77" y="159"/>
                  </a:cubicBezTo>
                  <a:cubicBezTo>
                    <a:pt x="77" y="113"/>
                    <a:pt x="77" y="113"/>
                    <a:pt x="77" y="113"/>
                  </a:cubicBezTo>
                  <a:cubicBezTo>
                    <a:pt x="113" y="111"/>
                    <a:pt x="143" y="81"/>
                    <a:pt x="144" y="44"/>
                  </a:cubicBezTo>
                  <a:cubicBezTo>
                    <a:pt x="144" y="44"/>
                    <a:pt x="144" y="44"/>
                    <a:pt x="144" y="44"/>
                  </a:cubicBezTo>
                  <a:cubicBezTo>
                    <a:pt x="144" y="0"/>
                    <a:pt x="144" y="0"/>
                    <a:pt x="144" y="0"/>
                  </a:cubicBez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组合 43"/>
          <p:cNvGrpSpPr/>
          <p:nvPr/>
        </p:nvGrpSpPr>
        <p:grpSpPr>
          <a:xfrm>
            <a:off x="5956009" y="4348241"/>
            <a:ext cx="490974" cy="362788"/>
            <a:chOff x="7608888" y="1870076"/>
            <a:chExt cx="322263" cy="238125"/>
          </a:xfrm>
          <a:solidFill>
            <a:schemeClr val="bg1"/>
          </a:solidFill>
        </p:grpSpPr>
        <p:sp>
          <p:nvSpPr>
            <p:cNvPr id="45" name="Oval 70"/>
            <p:cNvSpPr>
              <a:spLocks noChangeArrowheads="1"/>
            </p:cNvSpPr>
            <p:nvPr/>
          </p:nvSpPr>
          <p:spPr bwMode="auto">
            <a:xfrm>
              <a:off x="7721601" y="1947864"/>
              <a:ext cx="98425" cy="96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71"/>
            <p:cNvSpPr>
              <a:spLocks noEditPoints="1"/>
            </p:cNvSpPr>
            <p:nvPr/>
          </p:nvSpPr>
          <p:spPr bwMode="auto">
            <a:xfrm>
              <a:off x="7608888" y="1870076"/>
              <a:ext cx="322263" cy="238125"/>
            </a:xfrm>
            <a:custGeom>
              <a:avLst/>
              <a:gdLst>
                <a:gd name="T0" fmla="*/ 260 w 281"/>
                <a:gd name="T1" fmla="*/ 21 h 207"/>
                <a:gd name="T2" fmla="*/ 217 w 281"/>
                <a:gd name="T3" fmla="*/ 21 h 207"/>
                <a:gd name="T4" fmla="*/ 218 w 281"/>
                <a:gd name="T5" fmla="*/ 21 h 207"/>
                <a:gd name="T6" fmla="*/ 197 w 281"/>
                <a:gd name="T7" fmla="*/ 0 h 207"/>
                <a:gd name="T8" fmla="*/ 86 w 281"/>
                <a:gd name="T9" fmla="*/ 0 h 207"/>
                <a:gd name="T10" fmla="*/ 65 w 281"/>
                <a:gd name="T11" fmla="*/ 21 h 207"/>
                <a:gd name="T12" fmla="*/ 65 w 281"/>
                <a:gd name="T13" fmla="*/ 21 h 207"/>
                <a:gd name="T14" fmla="*/ 20 w 281"/>
                <a:gd name="T15" fmla="*/ 21 h 207"/>
                <a:gd name="T16" fmla="*/ 0 w 281"/>
                <a:gd name="T17" fmla="*/ 42 h 207"/>
                <a:gd name="T18" fmla="*/ 0 w 281"/>
                <a:gd name="T19" fmla="*/ 187 h 207"/>
                <a:gd name="T20" fmla="*/ 20 w 281"/>
                <a:gd name="T21" fmla="*/ 207 h 207"/>
                <a:gd name="T22" fmla="*/ 260 w 281"/>
                <a:gd name="T23" fmla="*/ 207 h 207"/>
                <a:gd name="T24" fmla="*/ 281 w 281"/>
                <a:gd name="T25" fmla="*/ 187 h 207"/>
                <a:gd name="T26" fmla="*/ 281 w 281"/>
                <a:gd name="T27" fmla="*/ 42 h 207"/>
                <a:gd name="T28" fmla="*/ 260 w 281"/>
                <a:gd name="T29" fmla="*/ 21 h 207"/>
                <a:gd name="T30" fmla="*/ 141 w 281"/>
                <a:gd name="T31" fmla="*/ 181 h 207"/>
                <a:gd name="T32" fmla="*/ 69 w 281"/>
                <a:gd name="T33" fmla="*/ 109 h 207"/>
                <a:gd name="T34" fmla="*/ 141 w 281"/>
                <a:gd name="T35" fmla="*/ 36 h 207"/>
                <a:gd name="T36" fmla="*/ 214 w 281"/>
                <a:gd name="T37" fmla="*/ 109 h 207"/>
                <a:gd name="T38" fmla="*/ 141 w 281"/>
                <a:gd name="T39"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207">
                  <a:moveTo>
                    <a:pt x="260" y="21"/>
                  </a:moveTo>
                  <a:cubicBezTo>
                    <a:pt x="217" y="21"/>
                    <a:pt x="217" y="21"/>
                    <a:pt x="217" y="21"/>
                  </a:cubicBezTo>
                  <a:cubicBezTo>
                    <a:pt x="218" y="21"/>
                    <a:pt x="218" y="21"/>
                    <a:pt x="218" y="21"/>
                  </a:cubicBezTo>
                  <a:cubicBezTo>
                    <a:pt x="218" y="9"/>
                    <a:pt x="208" y="0"/>
                    <a:pt x="197" y="0"/>
                  </a:cubicBezTo>
                  <a:cubicBezTo>
                    <a:pt x="86" y="0"/>
                    <a:pt x="86" y="0"/>
                    <a:pt x="86" y="0"/>
                  </a:cubicBezTo>
                  <a:cubicBezTo>
                    <a:pt x="75" y="0"/>
                    <a:pt x="65" y="9"/>
                    <a:pt x="65" y="21"/>
                  </a:cubicBezTo>
                  <a:cubicBezTo>
                    <a:pt x="65" y="21"/>
                    <a:pt x="65" y="21"/>
                    <a:pt x="65" y="21"/>
                  </a:cubicBezTo>
                  <a:cubicBezTo>
                    <a:pt x="20" y="21"/>
                    <a:pt x="20" y="21"/>
                    <a:pt x="20" y="21"/>
                  </a:cubicBezTo>
                  <a:cubicBezTo>
                    <a:pt x="9" y="21"/>
                    <a:pt x="0" y="31"/>
                    <a:pt x="0" y="42"/>
                  </a:cubicBezTo>
                  <a:cubicBezTo>
                    <a:pt x="0" y="187"/>
                    <a:pt x="0" y="187"/>
                    <a:pt x="0" y="187"/>
                  </a:cubicBezTo>
                  <a:cubicBezTo>
                    <a:pt x="0" y="198"/>
                    <a:pt x="9" y="207"/>
                    <a:pt x="20" y="207"/>
                  </a:cubicBezTo>
                  <a:cubicBezTo>
                    <a:pt x="260" y="207"/>
                    <a:pt x="260" y="207"/>
                    <a:pt x="260" y="207"/>
                  </a:cubicBezTo>
                  <a:cubicBezTo>
                    <a:pt x="271" y="207"/>
                    <a:pt x="281" y="198"/>
                    <a:pt x="281" y="187"/>
                  </a:cubicBezTo>
                  <a:cubicBezTo>
                    <a:pt x="281" y="42"/>
                    <a:pt x="281" y="42"/>
                    <a:pt x="281" y="42"/>
                  </a:cubicBezTo>
                  <a:cubicBezTo>
                    <a:pt x="281" y="31"/>
                    <a:pt x="271" y="21"/>
                    <a:pt x="260" y="21"/>
                  </a:cubicBezTo>
                  <a:close/>
                  <a:moveTo>
                    <a:pt x="141" y="181"/>
                  </a:moveTo>
                  <a:cubicBezTo>
                    <a:pt x="101" y="181"/>
                    <a:pt x="69" y="149"/>
                    <a:pt x="69" y="109"/>
                  </a:cubicBezTo>
                  <a:cubicBezTo>
                    <a:pt x="69" y="69"/>
                    <a:pt x="101" y="36"/>
                    <a:pt x="141" y="36"/>
                  </a:cubicBezTo>
                  <a:cubicBezTo>
                    <a:pt x="181" y="36"/>
                    <a:pt x="214" y="69"/>
                    <a:pt x="214" y="109"/>
                  </a:cubicBezTo>
                  <a:cubicBezTo>
                    <a:pt x="214" y="149"/>
                    <a:pt x="181" y="181"/>
                    <a:pt x="141"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5292942" y="2973762"/>
            <a:ext cx="452274" cy="420834"/>
            <a:chOff x="1573213" y="3286126"/>
            <a:chExt cx="296862" cy="276225"/>
          </a:xfrm>
          <a:solidFill>
            <a:schemeClr val="bg1"/>
          </a:solidFill>
        </p:grpSpPr>
        <p:sp>
          <p:nvSpPr>
            <p:cNvPr id="48" name="Freeform 262"/>
            <p:cNvSpPr>
              <a:spLocks noEditPoints="1"/>
            </p:cNvSpPr>
            <p:nvPr/>
          </p:nvSpPr>
          <p:spPr bwMode="auto">
            <a:xfrm>
              <a:off x="1573213" y="3286126"/>
              <a:ext cx="171450" cy="171450"/>
            </a:xfrm>
            <a:custGeom>
              <a:avLst/>
              <a:gdLst>
                <a:gd name="T0" fmla="*/ 146 w 149"/>
                <a:gd name="T1" fmla="*/ 96 h 149"/>
                <a:gd name="T2" fmla="*/ 149 w 149"/>
                <a:gd name="T3" fmla="*/ 75 h 149"/>
                <a:gd name="T4" fmla="*/ 149 w 149"/>
                <a:gd name="T5" fmla="*/ 73 h 149"/>
                <a:gd name="T6" fmla="*/ 132 w 149"/>
                <a:gd name="T7" fmla="*/ 64 h 149"/>
                <a:gd name="T8" fmla="*/ 130 w 149"/>
                <a:gd name="T9" fmla="*/ 55 h 149"/>
                <a:gd name="T10" fmla="*/ 140 w 149"/>
                <a:gd name="T11" fmla="*/ 39 h 149"/>
                <a:gd name="T12" fmla="*/ 126 w 149"/>
                <a:gd name="T13" fmla="*/ 21 h 149"/>
                <a:gd name="T14" fmla="*/ 107 w 149"/>
                <a:gd name="T15" fmla="*/ 27 h 149"/>
                <a:gd name="T16" fmla="*/ 100 w 149"/>
                <a:gd name="T17" fmla="*/ 23 h 149"/>
                <a:gd name="T18" fmla="*/ 96 w 149"/>
                <a:gd name="T19" fmla="*/ 3 h 149"/>
                <a:gd name="T20" fmla="*/ 74 w 149"/>
                <a:gd name="T21" fmla="*/ 0 h 149"/>
                <a:gd name="T22" fmla="*/ 73 w 149"/>
                <a:gd name="T23" fmla="*/ 0 h 149"/>
                <a:gd name="T24" fmla="*/ 63 w 149"/>
                <a:gd name="T25" fmla="*/ 18 h 149"/>
                <a:gd name="T26" fmla="*/ 56 w 149"/>
                <a:gd name="T27" fmla="*/ 20 h 149"/>
                <a:gd name="T28" fmla="*/ 39 w 149"/>
                <a:gd name="T29" fmla="*/ 9 h 149"/>
                <a:gd name="T30" fmla="*/ 21 w 149"/>
                <a:gd name="T31" fmla="*/ 23 h 149"/>
                <a:gd name="T32" fmla="*/ 27 w 149"/>
                <a:gd name="T33" fmla="*/ 42 h 149"/>
                <a:gd name="T34" fmla="*/ 23 w 149"/>
                <a:gd name="T35" fmla="*/ 49 h 149"/>
                <a:gd name="T36" fmla="*/ 3 w 149"/>
                <a:gd name="T37" fmla="*/ 53 h 149"/>
                <a:gd name="T38" fmla="*/ 0 w 149"/>
                <a:gd name="T39" fmla="*/ 75 h 149"/>
                <a:gd name="T40" fmla="*/ 0 w 149"/>
                <a:gd name="T41" fmla="*/ 76 h 149"/>
                <a:gd name="T42" fmla="*/ 17 w 149"/>
                <a:gd name="T43" fmla="*/ 85 h 149"/>
                <a:gd name="T44" fmla="*/ 19 w 149"/>
                <a:gd name="T45" fmla="*/ 94 h 149"/>
                <a:gd name="T46" fmla="*/ 9 w 149"/>
                <a:gd name="T47" fmla="*/ 110 h 149"/>
                <a:gd name="T48" fmla="*/ 23 w 149"/>
                <a:gd name="T49" fmla="*/ 128 h 149"/>
                <a:gd name="T50" fmla="*/ 40 w 149"/>
                <a:gd name="T51" fmla="*/ 123 h 149"/>
                <a:gd name="T52" fmla="*/ 49 w 149"/>
                <a:gd name="T53" fmla="*/ 128 h 149"/>
                <a:gd name="T54" fmla="*/ 53 w 149"/>
                <a:gd name="T55" fmla="*/ 146 h 149"/>
                <a:gd name="T56" fmla="*/ 74 w 149"/>
                <a:gd name="T57" fmla="*/ 149 h 149"/>
                <a:gd name="T58" fmla="*/ 76 w 149"/>
                <a:gd name="T59" fmla="*/ 149 h 149"/>
                <a:gd name="T60" fmla="*/ 84 w 149"/>
                <a:gd name="T61" fmla="*/ 133 h 149"/>
                <a:gd name="T62" fmla="*/ 95 w 149"/>
                <a:gd name="T63" fmla="*/ 131 h 149"/>
                <a:gd name="T64" fmla="*/ 110 w 149"/>
                <a:gd name="T65" fmla="*/ 140 h 149"/>
                <a:gd name="T66" fmla="*/ 128 w 149"/>
                <a:gd name="T67" fmla="*/ 126 h 149"/>
                <a:gd name="T68" fmla="*/ 123 w 149"/>
                <a:gd name="T69" fmla="*/ 109 h 149"/>
                <a:gd name="T70" fmla="*/ 128 w 149"/>
                <a:gd name="T71" fmla="*/ 100 h 149"/>
                <a:gd name="T72" fmla="*/ 146 w 149"/>
                <a:gd name="T73" fmla="*/ 96 h 149"/>
                <a:gd name="T74" fmla="*/ 75 w 149"/>
                <a:gd name="T75" fmla="*/ 104 h 149"/>
                <a:gd name="T76" fmla="*/ 46 w 149"/>
                <a:gd name="T77" fmla="*/ 76 h 149"/>
                <a:gd name="T78" fmla="*/ 75 w 149"/>
                <a:gd name="T79" fmla="*/ 47 h 149"/>
                <a:gd name="T80" fmla="*/ 103 w 149"/>
                <a:gd name="T81" fmla="*/ 76 h 149"/>
                <a:gd name="T82" fmla="*/ 75 w 149"/>
                <a:gd name="T83"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49">
                  <a:moveTo>
                    <a:pt x="146" y="96"/>
                  </a:moveTo>
                  <a:cubicBezTo>
                    <a:pt x="148" y="89"/>
                    <a:pt x="149" y="82"/>
                    <a:pt x="149" y="75"/>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1"/>
                  </a:cubicBezTo>
                  <a:cubicBezTo>
                    <a:pt x="107" y="27"/>
                    <a:pt x="107" y="27"/>
                    <a:pt x="107" y="27"/>
                  </a:cubicBezTo>
                  <a:cubicBezTo>
                    <a:pt x="105" y="25"/>
                    <a:pt x="102" y="24"/>
                    <a:pt x="100" y="23"/>
                  </a:cubicBezTo>
                  <a:cubicBezTo>
                    <a:pt x="96" y="3"/>
                    <a:pt x="96" y="3"/>
                    <a:pt x="96" y="3"/>
                  </a:cubicBezTo>
                  <a:cubicBezTo>
                    <a:pt x="89" y="1"/>
                    <a:pt x="82" y="0"/>
                    <a:pt x="74" y="0"/>
                  </a:cubicBezTo>
                  <a:cubicBezTo>
                    <a:pt x="74" y="0"/>
                    <a:pt x="73" y="0"/>
                    <a:pt x="73" y="0"/>
                  </a:cubicBezTo>
                  <a:cubicBezTo>
                    <a:pt x="63" y="18"/>
                    <a:pt x="63" y="18"/>
                    <a:pt x="63" y="18"/>
                  </a:cubicBezTo>
                  <a:cubicBezTo>
                    <a:pt x="61" y="19"/>
                    <a:pt x="59" y="19"/>
                    <a:pt x="56" y="20"/>
                  </a:cubicBezTo>
                  <a:cubicBezTo>
                    <a:pt x="39" y="9"/>
                    <a:pt x="39" y="9"/>
                    <a:pt x="39" y="9"/>
                  </a:cubicBezTo>
                  <a:cubicBezTo>
                    <a:pt x="32" y="13"/>
                    <a:pt x="26" y="17"/>
                    <a:pt x="21" y="23"/>
                  </a:cubicBezTo>
                  <a:cubicBezTo>
                    <a:pt x="27" y="42"/>
                    <a:pt x="27" y="42"/>
                    <a:pt x="27" y="42"/>
                  </a:cubicBezTo>
                  <a:cubicBezTo>
                    <a:pt x="25" y="44"/>
                    <a:pt x="24" y="46"/>
                    <a:pt x="23" y="49"/>
                  </a:cubicBezTo>
                  <a:cubicBezTo>
                    <a:pt x="3" y="53"/>
                    <a:pt x="3" y="53"/>
                    <a:pt x="3" y="53"/>
                  </a:cubicBezTo>
                  <a:cubicBezTo>
                    <a:pt x="1" y="60"/>
                    <a:pt x="0" y="67"/>
                    <a:pt x="0" y="75"/>
                  </a:cubicBezTo>
                  <a:cubicBezTo>
                    <a:pt x="0" y="75"/>
                    <a:pt x="0" y="76"/>
                    <a:pt x="0" y="76"/>
                  </a:cubicBezTo>
                  <a:cubicBezTo>
                    <a:pt x="17" y="85"/>
                    <a:pt x="17" y="85"/>
                    <a:pt x="17" y="85"/>
                  </a:cubicBezTo>
                  <a:cubicBezTo>
                    <a:pt x="17" y="88"/>
                    <a:pt x="18" y="91"/>
                    <a:pt x="19" y="94"/>
                  </a:cubicBezTo>
                  <a:cubicBezTo>
                    <a:pt x="9" y="110"/>
                    <a:pt x="9" y="110"/>
                    <a:pt x="9" y="110"/>
                  </a:cubicBezTo>
                  <a:cubicBezTo>
                    <a:pt x="12" y="117"/>
                    <a:pt x="17" y="123"/>
                    <a:pt x="23" y="128"/>
                  </a:cubicBezTo>
                  <a:cubicBezTo>
                    <a:pt x="40" y="123"/>
                    <a:pt x="40" y="123"/>
                    <a:pt x="40" y="123"/>
                  </a:cubicBezTo>
                  <a:cubicBezTo>
                    <a:pt x="43" y="125"/>
                    <a:pt x="46" y="127"/>
                    <a:pt x="49" y="128"/>
                  </a:cubicBezTo>
                  <a:cubicBezTo>
                    <a:pt x="53" y="146"/>
                    <a:pt x="53" y="146"/>
                    <a:pt x="53" y="146"/>
                  </a:cubicBezTo>
                  <a:cubicBezTo>
                    <a:pt x="60" y="148"/>
                    <a:pt x="67" y="149"/>
                    <a:pt x="74" y="149"/>
                  </a:cubicBezTo>
                  <a:cubicBezTo>
                    <a:pt x="75" y="149"/>
                    <a:pt x="75" y="149"/>
                    <a:pt x="76" y="149"/>
                  </a:cubicBezTo>
                  <a:cubicBezTo>
                    <a:pt x="84" y="133"/>
                    <a:pt x="84" y="133"/>
                    <a:pt x="84" y="133"/>
                  </a:cubicBezTo>
                  <a:cubicBezTo>
                    <a:pt x="88" y="133"/>
                    <a:pt x="91" y="132"/>
                    <a:pt x="95" y="131"/>
                  </a:cubicBezTo>
                  <a:cubicBezTo>
                    <a:pt x="110" y="140"/>
                    <a:pt x="110" y="140"/>
                    <a:pt x="110" y="140"/>
                  </a:cubicBezTo>
                  <a:cubicBezTo>
                    <a:pt x="117" y="137"/>
                    <a:pt x="123" y="132"/>
                    <a:pt x="128" y="126"/>
                  </a:cubicBezTo>
                  <a:cubicBezTo>
                    <a:pt x="123" y="109"/>
                    <a:pt x="123" y="109"/>
                    <a:pt x="123" y="109"/>
                  </a:cubicBezTo>
                  <a:cubicBezTo>
                    <a:pt x="125" y="106"/>
                    <a:pt x="127" y="103"/>
                    <a:pt x="128" y="100"/>
                  </a:cubicBezTo>
                  <a:lnTo>
                    <a:pt x="146" y="96"/>
                  </a:lnTo>
                  <a:close/>
                  <a:moveTo>
                    <a:pt x="75" y="104"/>
                  </a:moveTo>
                  <a:cubicBezTo>
                    <a:pt x="59" y="104"/>
                    <a:pt x="46" y="92"/>
                    <a:pt x="46" y="76"/>
                  </a:cubicBezTo>
                  <a:cubicBezTo>
                    <a:pt x="46" y="60"/>
                    <a:pt x="59" y="47"/>
                    <a:pt x="75" y="47"/>
                  </a:cubicBezTo>
                  <a:cubicBezTo>
                    <a:pt x="90" y="47"/>
                    <a:pt x="103" y="60"/>
                    <a:pt x="103" y="76"/>
                  </a:cubicBezTo>
                  <a:cubicBezTo>
                    <a:pt x="103" y="92"/>
                    <a:pt x="90" y="104"/>
                    <a:pt x="75"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63"/>
            <p:cNvSpPr>
              <a:spLocks noEditPoints="1"/>
            </p:cNvSpPr>
            <p:nvPr/>
          </p:nvSpPr>
          <p:spPr bwMode="auto">
            <a:xfrm>
              <a:off x="1698625" y="3390901"/>
              <a:ext cx="171450" cy="171450"/>
            </a:xfrm>
            <a:custGeom>
              <a:avLst/>
              <a:gdLst>
                <a:gd name="T0" fmla="*/ 146 w 149"/>
                <a:gd name="T1" fmla="*/ 96 h 149"/>
                <a:gd name="T2" fmla="*/ 149 w 149"/>
                <a:gd name="T3" fmla="*/ 74 h 149"/>
                <a:gd name="T4" fmla="*/ 149 w 149"/>
                <a:gd name="T5" fmla="*/ 73 h 149"/>
                <a:gd name="T6" fmla="*/ 132 w 149"/>
                <a:gd name="T7" fmla="*/ 64 h 149"/>
                <a:gd name="T8" fmla="*/ 130 w 149"/>
                <a:gd name="T9" fmla="*/ 55 h 149"/>
                <a:gd name="T10" fmla="*/ 140 w 149"/>
                <a:gd name="T11" fmla="*/ 39 h 149"/>
                <a:gd name="T12" fmla="*/ 126 w 149"/>
                <a:gd name="T13" fmla="*/ 20 h 149"/>
                <a:gd name="T14" fmla="*/ 107 w 149"/>
                <a:gd name="T15" fmla="*/ 26 h 149"/>
                <a:gd name="T16" fmla="*/ 100 w 149"/>
                <a:gd name="T17" fmla="*/ 22 h 149"/>
                <a:gd name="T18" fmla="*/ 96 w 149"/>
                <a:gd name="T19" fmla="*/ 3 h 149"/>
                <a:gd name="T20" fmla="*/ 74 w 149"/>
                <a:gd name="T21" fmla="*/ 0 h 149"/>
                <a:gd name="T22" fmla="*/ 72 w 149"/>
                <a:gd name="T23" fmla="*/ 0 h 149"/>
                <a:gd name="T24" fmla="*/ 63 w 149"/>
                <a:gd name="T25" fmla="*/ 18 h 149"/>
                <a:gd name="T26" fmla="*/ 56 w 149"/>
                <a:gd name="T27" fmla="*/ 20 h 149"/>
                <a:gd name="T28" fmla="*/ 39 w 149"/>
                <a:gd name="T29" fmla="*/ 9 h 149"/>
                <a:gd name="T30" fmla="*/ 20 w 149"/>
                <a:gd name="T31" fmla="*/ 23 h 149"/>
                <a:gd name="T32" fmla="*/ 26 w 149"/>
                <a:gd name="T33" fmla="*/ 42 h 149"/>
                <a:gd name="T34" fmla="*/ 23 w 149"/>
                <a:gd name="T35" fmla="*/ 48 h 149"/>
                <a:gd name="T36" fmla="*/ 3 w 149"/>
                <a:gd name="T37" fmla="*/ 53 h 149"/>
                <a:gd name="T38" fmla="*/ 0 w 149"/>
                <a:gd name="T39" fmla="*/ 74 h 149"/>
                <a:gd name="T40" fmla="*/ 0 w 149"/>
                <a:gd name="T41" fmla="*/ 76 h 149"/>
                <a:gd name="T42" fmla="*/ 17 w 149"/>
                <a:gd name="T43" fmla="*/ 85 h 149"/>
                <a:gd name="T44" fmla="*/ 19 w 149"/>
                <a:gd name="T45" fmla="*/ 93 h 149"/>
                <a:gd name="T46" fmla="*/ 8 w 149"/>
                <a:gd name="T47" fmla="*/ 109 h 149"/>
                <a:gd name="T48" fmla="*/ 8 w 149"/>
                <a:gd name="T49" fmla="*/ 109 h 149"/>
                <a:gd name="T50" fmla="*/ 8 w 149"/>
                <a:gd name="T51" fmla="*/ 109 h 149"/>
                <a:gd name="T52" fmla="*/ 23 w 149"/>
                <a:gd name="T53" fmla="*/ 128 h 149"/>
                <a:gd name="T54" fmla="*/ 40 w 149"/>
                <a:gd name="T55" fmla="*/ 123 h 149"/>
                <a:gd name="T56" fmla="*/ 49 w 149"/>
                <a:gd name="T57" fmla="*/ 128 h 149"/>
                <a:gd name="T58" fmla="*/ 53 w 149"/>
                <a:gd name="T59" fmla="*/ 146 h 149"/>
                <a:gd name="T60" fmla="*/ 74 w 149"/>
                <a:gd name="T61" fmla="*/ 149 h 149"/>
                <a:gd name="T62" fmla="*/ 76 w 149"/>
                <a:gd name="T63" fmla="*/ 149 h 149"/>
                <a:gd name="T64" fmla="*/ 84 w 149"/>
                <a:gd name="T65" fmla="*/ 133 h 149"/>
                <a:gd name="T66" fmla="*/ 95 w 149"/>
                <a:gd name="T67" fmla="*/ 130 h 149"/>
                <a:gd name="T68" fmla="*/ 110 w 149"/>
                <a:gd name="T69" fmla="*/ 140 h 149"/>
                <a:gd name="T70" fmla="*/ 128 w 149"/>
                <a:gd name="T71" fmla="*/ 126 h 149"/>
                <a:gd name="T72" fmla="*/ 123 w 149"/>
                <a:gd name="T73" fmla="*/ 109 h 149"/>
                <a:gd name="T74" fmla="*/ 128 w 149"/>
                <a:gd name="T75" fmla="*/ 99 h 149"/>
                <a:gd name="T76" fmla="*/ 146 w 149"/>
                <a:gd name="T77" fmla="*/ 96 h 149"/>
                <a:gd name="T78" fmla="*/ 74 w 149"/>
                <a:gd name="T79" fmla="*/ 104 h 149"/>
                <a:gd name="T80" fmla="*/ 46 w 149"/>
                <a:gd name="T81" fmla="*/ 76 h 149"/>
                <a:gd name="T82" fmla="*/ 74 w 149"/>
                <a:gd name="T83" fmla="*/ 47 h 149"/>
                <a:gd name="T84" fmla="*/ 103 w 149"/>
                <a:gd name="T85" fmla="*/ 76 h 149"/>
                <a:gd name="T86" fmla="*/ 74 w 149"/>
                <a:gd name="T87"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49">
                  <a:moveTo>
                    <a:pt x="146" y="96"/>
                  </a:moveTo>
                  <a:cubicBezTo>
                    <a:pt x="148" y="89"/>
                    <a:pt x="149" y="82"/>
                    <a:pt x="149" y="74"/>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0"/>
                  </a:cubicBezTo>
                  <a:cubicBezTo>
                    <a:pt x="107" y="26"/>
                    <a:pt x="107" y="26"/>
                    <a:pt x="107" y="26"/>
                  </a:cubicBezTo>
                  <a:cubicBezTo>
                    <a:pt x="105" y="25"/>
                    <a:pt x="102" y="24"/>
                    <a:pt x="100" y="22"/>
                  </a:cubicBezTo>
                  <a:cubicBezTo>
                    <a:pt x="96" y="3"/>
                    <a:pt x="96" y="3"/>
                    <a:pt x="96" y="3"/>
                  </a:cubicBezTo>
                  <a:cubicBezTo>
                    <a:pt x="89" y="1"/>
                    <a:pt x="82" y="0"/>
                    <a:pt x="74" y="0"/>
                  </a:cubicBezTo>
                  <a:cubicBezTo>
                    <a:pt x="74" y="0"/>
                    <a:pt x="73" y="0"/>
                    <a:pt x="72" y="0"/>
                  </a:cubicBezTo>
                  <a:cubicBezTo>
                    <a:pt x="63" y="18"/>
                    <a:pt x="63" y="18"/>
                    <a:pt x="63" y="18"/>
                  </a:cubicBezTo>
                  <a:cubicBezTo>
                    <a:pt x="61" y="18"/>
                    <a:pt x="58" y="19"/>
                    <a:pt x="56" y="20"/>
                  </a:cubicBezTo>
                  <a:cubicBezTo>
                    <a:pt x="39" y="9"/>
                    <a:pt x="39" y="9"/>
                    <a:pt x="39" y="9"/>
                  </a:cubicBezTo>
                  <a:cubicBezTo>
                    <a:pt x="32" y="12"/>
                    <a:pt x="26" y="17"/>
                    <a:pt x="20" y="23"/>
                  </a:cubicBezTo>
                  <a:cubicBezTo>
                    <a:pt x="26" y="42"/>
                    <a:pt x="26" y="42"/>
                    <a:pt x="26" y="42"/>
                  </a:cubicBezTo>
                  <a:cubicBezTo>
                    <a:pt x="25" y="44"/>
                    <a:pt x="24" y="46"/>
                    <a:pt x="23" y="48"/>
                  </a:cubicBezTo>
                  <a:cubicBezTo>
                    <a:pt x="3" y="53"/>
                    <a:pt x="3" y="53"/>
                    <a:pt x="3" y="53"/>
                  </a:cubicBezTo>
                  <a:cubicBezTo>
                    <a:pt x="1" y="59"/>
                    <a:pt x="0" y="67"/>
                    <a:pt x="0" y="74"/>
                  </a:cubicBezTo>
                  <a:cubicBezTo>
                    <a:pt x="0" y="75"/>
                    <a:pt x="0" y="75"/>
                    <a:pt x="0" y="76"/>
                  </a:cubicBezTo>
                  <a:cubicBezTo>
                    <a:pt x="17" y="85"/>
                    <a:pt x="17" y="85"/>
                    <a:pt x="17" y="85"/>
                  </a:cubicBezTo>
                  <a:cubicBezTo>
                    <a:pt x="17" y="88"/>
                    <a:pt x="18" y="91"/>
                    <a:pt x="19" y="93"/>
                  </a:cubicBezTo>
                  <a:cubicBezTo>
                    <a:pt x="8" y="109"/>
                    <a:pt x="8" y="109"/>
                    <a:pt x="8" y="109"/>
                  </a:cubicBezTo>
                  <a:cubicBezTo>
                    <a:pt x="8" y="109"/>
                    <a:pt x="8" y="109"/>
                    <a:pt x="8" y="109"/>
                  </a:cubicBezTo>
                  <a:cubicBezTo>
                    <a:pt x="8" y="109"/>
                    <a:pt x="8" y="109"/>
                    <a:pt x="8" y="109"/>
                  </a:cubicBezTo>
                  <a:cubicBezTo>
                    <a:pt x="12" y="116"/>
                    <a:pt x="17" y="123"/>
                    <a:pt x="23" y="128"/>
                  </a:cubicBezTo>
                  <a:cubicBezTo>
                    <a:pt x="40" y="123"/>
                    <a:pt x="40" y="123"/>
                    <a:pt x="40" y="123"/>
                  </a:cubicBezTo>
                  <a:cubicBezTo>
                    <a:pt x="43" y="125"/>
                    <a:pt x="46" y="126"/>
                    <a:pt x="49" y="128"/>
                  </a:cubicBezTo>
                  <a:cubicBezTo>
                    <a:pt x="53" y="146"/>
                    <a:pt x="53" y="146"/>
                    <a:pt x="53" y="146"/>
                  </a:cubicBezTo>
                  <a:cubicBezTo>
                    <a:pt x="59" y="148"/>
                    <a:pt x="67" y="149"/>
                    <a:pt x="74" y="149"/>
                  </a:cubicBezTo>
                  <a:cubicBezTo>
                    <a:pt x="75" y="149"/>
                    <a:pt x="75" y="149"/>
                    <a:pt x="76" y="149"/>
                  </a:cubicBezTo>
                  <a:cubicBezTo>
                    <a:pt x="84" y="133"/>
                    <a:pt x="84" y="133"/>
                    <a:pt x="84" y="133"/>
                  </a:cubicBezTo>
                  <a:cubicBezTo>
                    <a:pt x="88" y="133"/>
                    <a:pt x="91" y="132"/>
                    <a:pt x="95" y="130"/>
                  </a:cubicBezTo>
                  <a:cubicBezTo>
                    <a:pt x="110" y="140"/>
                    <a:pt x="110" y="140"/>
                    <a:pt x="110" y="140"/>
                  </a:cubicBezTo>
                  <a:cubicBezTo>
                    <a:pt x="117" y="136"/>
                    <a:pt x="123" y="132"/>
                    <a:pt x="128" y="126"/>
                  </a:cubicBezTo>
                  <a:cubicBezTo>
                    <a:pt x="123" y="109"/>
                    <a:pt x="123" y="109"/>
                    <a:pt x="123" y="109"/>
                  </a:cubicBezTo>
                  <a:cubicBezTo>
                    <a:pt x="125" y="106"/>
                    <a:pt x="127" y="103"/>
                    <a:pt x="128" y="99"/>
                  </a:cubicBezTo>
                  <a:lnTo>
                    <a:pt x="146" y="96"/>
                  </a:lnTo>
                  <a:close/>
                  <a:moveTo>
                    <a:pt x="74" y="104"/>
                  </a:moveTo>
                  <a:cubicBezTo>
                    <a:pt x="59" y="104"/>
                    <a:pt x="46" y="91"/>
                    <a:pt x="46" y="76"/>
                  </a:cubicBezTo>
                  <a:cubicBezTo>
                    <a:pt x="46" y="60"/>
                    <a:pt x="59" y="47"/>
                    <a:pt x="74" y="47"/>
                  </a:cubicBezTo>
                  <a:cubicBezTo>
                    <a:pt x="90" y="47"/>
                    <a:pt x="103" y="60"/>
                    <a:pt x="103" y="76"/>
                  </a:cubicBezTo>
                  <a:cubicBezTo>
                    <a:pt x="103" y="91"/>
                    <a:pt x="90" y="104"/>
                    <a:pt x="7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64"/>
            <p:cNvSpPr>
              <a:spLocks noEditPoints="1"/>
            </p:cNvSpPr>
            <p:nvPr/>
          </p:nvSpPr>
          <p:spPr bwMode="auto">
            <a:xfrm>
              <a:off x="1606550" y="3460751"/>
              <a:ext cx="101600" cy="100013"/>
            </a:xfrm>
            <a:custGeom>
              <a:avLst/>
              <a:gdLst>
                <a:gd name="T0" fmla="*/ 79 w 88"/>
                <a:gd name="T1" fmla="*/ 45 h 87"/>
                <a:gd name="T2" fmla="*/ 88 w 88"/>
                <a:gd name="T3" fmla="*/ 40 h 87"/>
                <a:gd name="T4" fmla="*/ 85 w 88"/>
                <a:gd name="T5" fmla="*/ 27 h 87"/>
                <a:gd name="T6" fmla="*/ 85 w 88"/>
                <a:gd name="T7" fmla="*/ 26 h 87"/>
                <a:gd name="T8" fmla="*/ 74 w 88"/>
                <a:gd name="T9" fmla="*/ 25 h 87"/>
                <a:gd name="T10" fmla="*/ 70 w 88"/>
                <a:gd name="T11" fmla="*/ 21 h 87"/>
                <a:gd name="T12" fmla="*/ 72 w 88"/>
                <a:gd name="T13" fmla="*/ 10 h 87"/>
                <a:gd name="T14" fmla="*/ 61 w 88"/>
                <a:gd name="T15" fmla="*/ 3 h 87"/>
                <a:gd name="T16" fmla="*/ 52 w 88"/>
                <a:gd name="T17" fmla="*/ 10 h 87"/>
                <a:gd name="T18" fmla="*/ 47 w 88"/>
                <a:gd name="T19" fmla="*/ 9 h 87"/>
                <a:gd name="T20" fmla="*/ 40 w 88"/>
                <a:gd name="T21" fmla="*/ 0 h 87"/>
                <a:gd name="T22" fmla="*/ 28 w 88"/>
                <a:gd name="T23" fmla="*/ 3 h 87"/>
                <a:gd name="T24" fmla="*/ 27 w 88"/>
                <a:gd name="T25" fmla="*/ 3 h 87"/>
                <a:gd name="T26" fmla="*/ 26 w 88"/>
                <a:gd name="T27" fmla="*/ 15 h 87"/>
                <a:gd name="T28" fmla="*/ 22 w 88"/>
                <a:gd name="T29" fmla="*/ 17 h 87"/>
                <a:gd name="T30" fmla="*/ 11 w 88"/>
                <a:gd name="T31" fmla="*/ 15 h 87"/>
                <a:gd name="T32" fmla="*/ 3 w 88"/>
                <a:gd name="T33" fmla="*/ 27 h 87"/>
                <a:gd name="T34" fmla="*/ 11 w 88"/>
                <a:gd name="T35" fmla="*/ 36 h 87"/>
                <a:gd name="T36" fmla="*/ 10 w 88"/>
                <a:gd name="T37" fmla="*/ 40 h 87"/>
                <a:gd name="T38" fmla="*/ 0 w 88"/>
                <a:gd name="T39" fmla="*/ 47 h 87"/>
                <a:gd name="T40" fmla="*/ 3 w 88"/>
                <a:gd name="T41" fmla="*/ 60 h 87"/>
                <a:gd name="T42" fmla="*/ 4 w 88"/>
                <a:gd name="T43" fmla="*/ 61 h 87"/>
                <a:gd name="T44" fmla="*/ 15 w 88"/>
                <a:gd name="T45" fmla="*/ 62 h 87"/>
                <a:gd name="T46" fmla="*/ 18 w 88"/>
                <a:gd name="T47" fmla="*/ 66 h 87"/>
                <a:gd name="T48" fmla="*/ 16 w 88"/>
                <a:gd name="T49" fmla="*/ 77 h 87"/>
                <a:gd name="T50" fmla="*/ 27 w 88"/>
                <a:gd name="T51" fmla="*/ 84 h 87"/>
                <a:gd name="T52" fmla="*/ 36 w 88"/>
                <a:gd name="T53" fmla="*/ 77 h 87"/>
                <a:gd name="T54" fmla="*/ 42 w 88"/>
                <a:gd name="T55" fmla="*/ 78 h 87"/>
                <a:gd name="T56" fmla="*/ 48 w 88"/>
                <a:gd name="T57" fmla="*/ 87 h 87"/>
                <a:gd name="T58" fmla="*/ 60 w 88"/>
                <a:gd name="T59" fmla="*/ 84 h 87"/>
                <a:gd name="T60" fmla="*/ 61 w 88"/>
                <a:gd name="T61" fmla="*/ 84 h 87"/>
                <a:gd name="T62" fmla="*/ 62 w 88"/>
                <a:gd name="T63" fmla="*/ 74 h 87"/>
                <a:gd name="T64" fmla="*/ 68 w 88"/>
                <a:gd name="T65" fmla="*/ 70 h 87"/>
                <a:gd name="T66" fmla="*/ 78 w 88"/>
                <a:gd name="T67" fmla="*/ 72 h 87"/>
                <a:gd name="T68" fmla="*/ 85 w 88"/>
                <a:gd name="T69" fmla="*/ 60 h 87"/>
                <a:gd name="T70" fmla="*/ 78 w 88"/>
                <a:gd name="T71" fmla="*/ 52 h 87"/>
                <a:gd name="T72" fmla="*/ 79 w 88"/>
                <a:gd name="T73" fmla="*/ 45 h 87"/>
                <a:gd name="T74" fmla="*/ 29 w 88"/>
                <a:gd name="T75" fmla="*/ 50 h 87"/>
                <a:gd name="T76" fmla="*/ 38 w 88"/>
                <a:gd name="T77" fmla="*/ 28 h 87"/>
                <a:gd name="T78" fmla="*/ 60 w 88"/>
                <a:gd name="T79" fmla="*/ 38 h 87"/>
                <a:gd name="T80" fmla="*/ 51 w 88"/>
                <a:gd name="T81" fmla="*/ 60 h 87"/>
                <a:gd name="T82" fmla="*/ 29 w 88"/>
                <a:gd name="T83"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87">
                  <a:moveTo>
                    <a:pt x="79" y="45"/>
                  </a:moveTo>
                  <a:cubicBezTo>
                    <a:pt x="88" y="40"/>
                    <a:pt x="88" y="40"/>
                    <a:pt x="88" y="40"/>
                  </a:cubicBezTo>
                  <a:cubicBezTo>
                    <a:pt x="88" y="35"/>
                    <a:pt x="87" y="31"/>
                    <a:pt x="85" y="27"/>
                  </a:cubicBezTo>
                  <a:cubicBezTo>
                    <a:pt x="85" y="26"/>
                    <a:pt x="85" y="26"/>
                    <a:pt x="85" y="26"/>
                  </a:cubicBezTo>
                  <a:cubicBezTo>
                    <a:pt x="74" y="25"/>
                    <a:pt x="74" y="25"/>
                    <a:pt x="74" y="25"/>
                  </a:cubicBezTo>
                  <a:cubicBezTo>
                    <a:pt x="73" y="24"/>
                    <a:pt x="71" y="22"/>
                    <a:pt x="70" y="21"/>
                  </a:cubicBezTo>
                  <a:cubicBezTo>
                    <a:pt x="72" y="10"/>
                    <a:pt x="72" y="10"/>
                    <a:pt x="72" y="10"/>
                  </a:cubicBezTo>
                  <a:cubicBezTo>
                    <a:pt x="69" y="7"/>
                    <a:pt x="65" y="4"/>
                    <a:pt x="61" y="3"/>
                  </a:cubicBezTo>
                  <a:cubicBezTo>
                    <a:pt x="52" y="10"/>
                    <a:pt x="52" y="10"/>
                    <a:pt x="52" y="10"/>
                  </a:cubicBezTo>
                  <a:cubicBezTo>
                    <a:pt x="50" y="10"/>
                    <a:pt x="48" y="9"/>
                    <a:pt x="47" y="9"/>
                  </a:cubicBezTo>
                  <a:cubicBezTo>
                    <a:pt x="40" y="0"/>
                    <a:pt x="40" y="0"/>
                    <a:pt x="40" y="0"/>
                  </a:cubicBezTo>
                  <a:cubicBezTo>
                    <a:pt x="36" y="0"/>
                    <a:pt x="32" y="1"/>
                    <a:pt x="28" y="3"/>
                  </a:cubicBezTo>
                  <a:cubicBezTo>
                    <a:pt x="28" y="3"/>
                    <a:pt x="27" y="3"/>
                    <a:pt x="27" y="3"/>
                  </a:cubicBezTo>
                  <a:cubicBezTo>
                    <a:pt x="26" y="15"/>
                    <a:pt x="26" y="15"/>
                    <a:pt x="26" y="15"/>
                  </a:cubicBezTo>
                  <a:cubicBezTo>
                    <a:pt x="22" y="17"/>
                    <a:pt x="22" y="17"/>
                    <a:pt x="22" y="17"/>
                  </a:cubicBezTo>
                  <a:cubicBezTo>
                    <a:pt x="11" y="15"/>
                    <a:pt x="11" y="15"/>
                    <a:pt x="11" y="15"/>
                  </a:cubicBezTo>
                  <a:cubicBezTo>
                    <a:pt x="8" y="19"/>
                    <a:pt x="5" y="23"/>
                    <a:pt x="3" y="27"/>
                  </a:cubicBezTo>
                  <a:cubicBezTo>
                    <a:pt x="11" y="36"/>
                    <a:pt x="11" y="36"/>
                    <a:pt x="11" y="36"/>
                  </a:cubicBezTo>
                  <a:cubicBezTo>
                    <a:pt x="10" y="38"/>
                    <a:pt x="10" y="39"/>
                    <a:pt x="10" y="40"/>
                  </a:cubicBezTo>
                  <a:cubicBezTo>
                    <a:pt x="0" y="47"/>
                    <a:pt x="0" y="47"/>
                    <a:pt x="0" y="47"/>
                  </a:cubicBezTo>
                  <a:cubicBezTo>
                    <a:pt x="1" y="51"/>
                    <a:pt x="2" y="56"/>
                    <a:pt x="3" y="60"/>
                  </a:cubicBezTo>
                  <a:cubicBezTo>
                    <a:pt x="4" y="61"/>
                    <a:pt x="4" y="61"/>
                    <a:pt x="4" y="61"/>
                  </a:cubicBezTo>
                  <a:cubicBezTo>
                    <a:pt x="15" y="62"/>
                    <a:pt x="15" y="62"/>
                    <a:pt x="15" y="62"/>
                  </a:cubicBezTo>
                  <a:cubicBezTo>
                    <a:pt x="16" y="63"/>
                    <a:pt x="17" y="65"/>
                    <a:pt x="18" y="66"/>
                  </a:cubicBezTo>
                  <a:cubicBezTo>
                    <a:pt x="16" y="77"/>
                    <a:pt x="16" y="77"/>
                    <a:pt x="16" y="77"/>
                  </a:cubicBezTo>
                  <a:cubicBezTo>
                    <a:pt x="19" y="80"/>
                    <a:pt x="23" y="82"/>
                    <a:pt x="27" y="84"/>
                  </a:cubicBezTo>
                  <a:cubicBezTo>
                    <a:pt x="36" y="77"/>
                    <a:pt x="36" y="77"/>
                    <a:pt x="36" y="77"/>
                  </a:cubicBezTo>
                  <a:cubicBezTo>
                    <a:pt x="38" y="78"/>
                    <a:pt x="40" y="78"/>
                    <a:pt x="42" y="78"/>
                  </a:cubicBezTo>
                  <a:cubicBezTo>
                    <a:pt x="48" y="87"/>
                    <a:pt x="48" y="87"/>
                    <a:pt x="48" y="87"/>
                  </a:cubicBezTo>
                  <a:cubicBezTo>
                    <a:pt x="52" y="87"/>
                    <a:pt x="56" y="86"/>
                    <a:pt x="60" y="84"/>
                  </a:cubicBezTo>
                  <a:cubicBezTo>
                    <a:pt x="61" y="84"/>
                    <a:pt x="61" y="84"/>
                    <a:pt x="61" y="84"/>
                  </a:cubicBezTo>
                  <a:cubicBezTo>
                    <a:pt x="62" y="74"/>
                    <a:pt x="62" y="74"/>
                    <a:pt x="62" y="74"/>
                  </a:cubicBezTo>
                  <a:cubicBezTo>
                    <a:pt x="64" y="72"/>
                    <a:pt x="66" y="71"/>
                    <a:pt x="68" y="70"/>
                  </a:cubicBezTo>
                  <a:cubicBezTo>
                    <a:pt x="78" y="72"/>
                    <a:pt x="78" y="72"/>
                    <a:pt x="78" y="72"/>
                  </a:cubicBezTo>
                  <a:cubicBezTo>
                    <a:pt x="81" y="68"/>
                    <a:pt x="83" y="64"/>
                    <a:pt x="85" y="60"/>
                  </a:cubicBezTo>
                  <a:cubicBezTo>
                    <a:pt x="78" y="52"/>
                    <a:pt x="78" y="52"/>
                    <a:pt x="78" y="52"/>
                  </a:cubicBezTo>
                  <a:cubicBezTo>
                    <a:pt x="79" y="50"/>
                    <a:pt x="79" y="48"/>
                    <a:pt x="79" y="45"/>
                  </a:cubicBezTo>
                  <a:close/>
                  <a:moveTo>
                    <a:pt x="29" y="50"/>
                  </a:moveTo>
                  <a:cubicBezTo>
                    <a:pt x="25" y="42"/>
                    <a:pt x="30" y="32"/>
                    <a:pt x="38" y="28"/>
                  </a:cubicBezTo>
                  <a:cubicBezTo>
                    <a:pt x="47" y="25"/>
                    <a:pt x="57" y="29"/>
                    <a:pt x="60" y="38"/>
                  </a:cubicBezTo>
                  <a:cubicBezTo>
                    <a:pt x="64" y="47"/>
                    <a:pt x="59" y="56"/>
                    <a:pt x="51" y="60"/>
                  </a:cubicBezTo>
                  <a:cubicBezTo>
                    <a:pt x="42" y="63"/>
                    <a:pt x="32" y="59"/>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矩形 50"/>
          <p:cNvSpPr/>
          <p:nvPr/>
        </p:nvSpPr>
        <p:spPr>
          <a:xfrm>
            <a:off x="8261505" y="2444764"/>
            <a:ext cx="3128015" cy="812530"/>
          </a:xfrm>
          <a:prstGeom prst="rect">
            <a:avLst/>
          </a:prstGeom>
        </p:spPr>
        <p:txBody>
          <a:bodyPr wrap="square">
            <a:spAutoFit/>
          </a:bodyPr>
          <a:lstStyle/>
          <a:p>
            <a:pPr>
              <a:lnSpc>
                <a:spcPct val="130000"/>
              </a:lnSpc>
            </a:pPr>
            <a:r>
              <a:rPr lang="en-US" altLang="zh-CN" sz="1200" dirty="0">
                <a:solidFill>
                  <a:schemeClr val="tx1">
                    <a:lumMod val="75000"/>
                    <a:lumOff val="25000"/>
                  </a:schemeClr>
                </a:solidFill>
              </a:rPr>
              <a:t>Never put off what you to can do today until . You cannot improve your past, an but you can improve your future . </a:t>
            </a:r>
            <a:endParaRPr lang="zh-CN" altLang="en-US" sz="1200" dirty="0">
              <a:solidFill>
                <a:schemeClr val="tx1">
                  <a:lumMod val="75000"/>
                  <a:lumOff val="25000"/>
                </a:schemeClr>
              </a:solidFill>
            </a:endParaRPr>
          </a:p>
        </p:txBody>
      </p:sp>
      <p:sp>
        <p:nvSpPr>
          <p:cNvPr id="52" name="文本框 51"/>
          <p:cNvSpPr txBox="1"/>
          <p:nvPr/>
        </p:nvSpPr>
        <p:spPr>
          <a:xfrm>
            <a:off x="8261505" y="2133918"/>
            <a:ext cx="2152495" cy="369332"/>
          </a:xfrm>
          <a:prstGeom prst="rect">
            <a:avLst/>
          </a:prstGeom>
          <a:noFill/>
        </p:spPr>
        <p:txBody>
          <a:bodyPr wrap="square" rtlCol="0">
            <a:spAutoFit/>
          </a:bodyPr>
          <a:lstStyle/>
          <a:p>
            <a:r>
              <a:rPr lang="en-US" altLang="zh-CN" dirty="0">
                <a:solidFill>
                  <a:schemeClr val="accent2"/>
                </a:solidFill>
              </a:rPr>
              <a:t>Windows 10</a:t>
            </a:r>
            <a:endParaRPr lang="zh-CN" altLang="en-US" dirty="0">
              <a:solidFill>
                <a:schemeClr val="accent2"/>
              </a:solidFill>
            </a:endParaRPr>
          </a:p>
        </p:txBody>
      </p:sp>
      <p:sp>
        <p:nvSpPr>
          <p:cNvPr id="53" name="矩形 52"/>
          <p:cNvSpPr/>
          <p:nvPr/>
        </p:nvSpPr>
        <p:spPr>
          <a:xfrm>
            <a:off x="7467460" y="4889061"/>
            <a:ext cx="3128015" cy="812530"/>
          </a:xfrm>
          <a:prstGeom prst="rect">
            <a:avLst/>
          </a:prstGeom>
        </p:spPr>
        <p:txBody>
          <a:bodyPr wrap="square">
            <a:spAutoFit/>
          </a:bodyPr>
          <a:lstStyle/>
          <a:p>
            <a:pPr>
              <a:lnSpc>
                <a:spcPct val="130000"/>
              </a:lnSpc>
            </a:pPr>
            <a:r>
              <a:rPr lang="en-US" altLang="zh-CN" sz="1200" dirty="0">
                <a:solidFill>
                  <a:schemeClr val="tx1">
                    <a:lumMod val="75000"/>
                    <a:lumOff val="25000"/>
                  </a:schemeClr>
                </a:solidFill>
              </a:rPr>
              <a:t>Never put off what you to can do today until . You cannot improve your past, an but you can improve your future . </a:t>
            </a:r>
            <a:endParaRPr lang="zh-CN" altLang="en-US" sz="1200" dirty="0">
              <a:solidFill>
                <a:schemeClr val="tx1">
                  <a:lumMod val="75000"/>
                  <a:lumOff val="25000"/>
                </a:schemeClr>
              </a:solidFill>
            </a:endParaRPr>
          </a:p>
        </p:txBody>
      </p:sp>
      <p:sp>
        <p:nvSpPr>
          <p:cNvPr id="54" name="文本框 53"/>
          <p:cNvSpPr txBox="1"/>
          <p:nvPr/>
        </p:nvSpPr>
        <p:spPr>
          <a:xfrm>
            <a:off x="7467460" y="4578215"/>
            <a:ext cx="1790840" cy="369332"/>
          </a:xfrm>
          <a:prstGeom prst="rect">
            <a:avLst/>
          </a:prstGeom>
          <a:noFill/>
        </p:spPr>
        <p:txBody>
          <a:bodyPr wrap="square" rtlCol="0">
            <a:spAutoFit/>
          </a:bodyPr>
          <a:lstStyle/>
          <a:p>
            <a:r>
              <a:rPr lang="en-US" altLang="zh-CN" dirty="0">
                <a:solidFill>
                  <a:schemeClr val="accent3"/>
                </a:solidFill>
              </a:rPr>
              <a:t>Keynote 6.3</a:t>
            </a:r>
            <a:endParaRPr lang="zh-CN" altLang="en-US" dirty="0">
              <a:solidFill>
                <a:schemeClr val="accent3"/>
              </a:solidFill>
            </a:endParaRPr>
          </a:p>
        </p:txBody>
      </p:sp>
      <p:sp>
        <p:nvSpPr>
          <p:cNvPr id="55" name="矩形 54"/>
          <p:cNvSpPr/>
          <p:nvPr/>
        </p:nvSpPr>
        <p:spPr>
          <a:xfrm>
            <a:off x="1226292" y="3490415"/>
            <a:ext cx="3128015" cy="812530"/>
          </a:xfrm>
          <a:prstGeom prst="rect">
            <a:avLst/>
          </a:prstGeom>
        </p:spPr>
        <p:txBody>
          <a:bodyPr wrap="square">
            <a:spAutoFit/>
          </a:bodyPr>
          <a:lstStyle/>
          <a:p>
            <a:pPr algn="r">
              <a:lnSpc>
                <a:spcPct val="130000"/>
              </a:lnSpc>
            </a:pPr>
            <a:r>
              <a:rPr lang="en-US" altLang="zh-CN" sz="1200" dirty="0">
                <a:solidFill>
                  <a:schemeClr val="tx1">
                    <a:lumMod val="75000"/>
                    <a:lumOff val="25000"/>
                  </a:schemeClr>
                </a:solidFill>
              </a:rPr>
              <a:t>Never put off what you to can do today until . You cannot improve your past, an but you can improve your future</a:t>
            </a:r>
            <a:endParaRPr lang="zh-CN" altLang="en-US" sz="1200" dirty="0">
              <a:solidFill>
                <a:schemeClr val="tx1">
                  <a:lumMod val="75000"/>
                  <a:lumOff val="25000"/>
                </a:schemeClr>
              </a:solidFill>
            </a:endParaRPr>
          </a:p>
        </p:txBody>
      </p:sp>
      <p:sp>
        <p:nvSpPr>
          <p:cNvPr id="56" name="文本框 55"/>
          <p:cNvSpPr txBox="1"/>
          <p:nvPr/>
        </p:nvSpPr>
        <p:spPr>
          <a:xfrm>
            <a:off x="1933575" y="3179569"/>
            <a:ext cx="2420733" cy="369332"/>
          </a:xfrm>
          <a:prstGeom prst="rect">
            <a:avLst/>
          </a:prstGeom>
          <a:noFill/>
        </p:spPr>
        <p:txBody>
          <a:bodyPr wrap="square" rtlCol="0">
            <a:spAutoFit/>
          </a:bodyPr>
          <a:lstStyle/>
          <a:p>
            <a:pPr algn="r"/>
            <a:r>
              <a:rPr lang="en-US" altLang="zh-CN" dirty="0">
                <a:solidFill>
                  <a:schemeClr val="accent1"/>
                </a:solidFill>
              </a:rPr>
              <a:t>Adobe illustrator</a:t>
            </a:r>
            <a:endParaRPr lang="zh-CN" altLang="en-US" dirty="0">
              <a:solidFill>
                <a:schemeClr val="accent1"/>
              </a:solidFill>
            </a:endParaRPr>
          </a:p>
        </p:txBody>
      </p:sp>
      <p:grpSp>
        <p:nvGrpSpPr>
          <p:cNvPr id="64" name="组合 63"/>
          <p:cNvGrpSpPr/>
          <p:nvPr/>
        </p:nvGrpSpPr>
        <p:grpSpPr>
          <a:xfrm>
            <a:off x="254001" y="123336"/>
            <a:ext cx="5213154" cy="1162840"/>
            <a:chOff x="254001" y="123336"/>
            <a:chExt cx="5213154" cy="1162840"/>
          </a:xfrm>
        </p:grpSpPr>
        <p:sp>
          <p:nvSpPr>
            <p:cNvPr id="65" name="椭圆 64"/>
            <p:cNvSpPr/>
            <p:nvPr/>
          </p:nvSpPr>
          <p:spPr>
            <a:xfrm>
              <a:off x="489170" y="793429"/>
              <a:ext cx="423089" cy="42308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10821" y="123336"/>
              <a:ext cx="241860" cy="241860"/>
            </a:xfrm>
            <a:prstGeom prst="ellipse">
              <a:avLst/>
            </a:prstGeom>
            <a:solidFill>
              <a:srgbClr val="FDFFFE"/>
            </a:solidFill>
            <a:ln w="9525">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08063" y="134811"/>
              <a:ext cx="1112933" cy="1112930"/>
            </a:xfrm>
            <a:prstGeom prst="ellipse">
              <a:avLst/>
            </a:prstGeom>
            <a:solidFill>
              <a:schemeClr val="bg1"/>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04696" y="1100128"/>
              <a:ext cx="186049" cy="186048"/>
            </a:xfrm>
            <a:prstGeom prst="ellipse">
              <a:avLst/>
            </a:prstGeom>
            <a:solidFill>
              <a:srgbClr val="FDFFFE"/>
            </a:solidFill>
            <a:ln w="635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254001" y="472618"/>
              <a:ext cx="5213154"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70" name="圆角矩形 69"/>
            <p:cNvSpPr/>
            <p:nvPr/>
          </p:nvSpPr>
          <p:spPr>
            <a:xfrm rot="20167890">
              <a:off x="5128817" y="419608"/>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705512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childTnLst>
                                </p:cTn>
                              </p:par>
                              <p:par>
                                <p:cTn id="8" presetID="63" presetClass="path" presetSubtype="0" decel="50000" fill="hold" grpId="1" nodeType="withEffect">
                                  <p:stCondLst>
                                    <p:cond delay="0"/>
                                  </p:stCondLst>
                                  <p:childTnLst>
                                    <p:animMotion origin="layout" path="M 0.01523 -3.7037E-6 L -0.10885 -3.7037E-6 " pathEditMode="relative" rAng="0" ptsTypes="AA">
                                      <p:cBhvr>
                                        <p:cTn id="9" dur="750" spd="-100000" fill="hold"/>
                                        <p:tgtEl>
                                          <p:spTgt spid="32"/>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1 -3.7037E-6 L 8.33333E-7 -3.7037E-6 " pathEditMode="relative" rAng="0" ptsTypes="AA">
                                      <p:cBhvr>
                                        <p:cTn id="11" dur="750" fill="hold"/>
                                        <p:tgtEl>
                                          <p:spTgt spid="32"/>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750"/>
                                        <p:tgtEl>
                                          <p:spTgt spid="33"/>
                                        </p:tgtEl>
                                      </p:cBhvr>
                                    </p:animEffect>
                                  </p:childTnLst>
                                </p:cTn>
                              </p:par>
                              <p:par>
                                <p:cTn id="15" presetID="63" presetClass="path" presetSubtype="0" decel="50000" fill="hold" grpId="1" nodeType="withEffect">
                                  <p:stCondLst>
                                    <p:cond delay="0"/>
                                  </p:stCondLst>
                                  <p:childTnLst>
                                    <p:animMotion origin="layout" path="M -0.01562 -3.7037E-6 L 0.11081 -3.7037E-6 " pathEditMode="relative" rAng="0" ptsTypes="AA">
                                      <p:cBhvr>
                                        <p:cTn id="16" dur="750" spd="-100000" fill="hold"/>
                                        <p:tgtEl>
                                          <p:spTgt spid="33"/>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3.7037E-6 L -2.29167E-6 -3.7037E-6 " pathEditMode="relative" rAng="0" ptsTypes="AA">
                                      <p:cBhvr>
                                        <p:cTn id="18" dur="750" fill="hold"/>
                                        <p:tgtEl>
                                          <p:spTgt spid="33"/>
                                        </p:tgtEl>
                                        <p:attrNameLst>
                                          <p:attrName>ppt_x</p:attrName>
                                          <p:attrName>ppt_y</p:attrName>
                                        </p:attrNameLst>
                                      </p:cBhvr>
                                      <p:rCtr x="781" y="0"/>
                                    </p:animMotion>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42" presetClass="path" presetSubtype="0" decel="30000" fill="hold" grpId="1" nodeType="withEffect">
                                  <p:stCondLst>
                                    <p:cond delay="0"/>
                                  </p:stCondLst>
                                  <p:childTnLst>
                                    <p:animMotion origin="layout" path="M 3.125E-6 -0.03981 L 3.125E-6 0.14815 " pathEditMode="relative" rAng="0" ptsTypes="AA">
                                      <p:cBhvr>
                                        <p:cTn id="23" dur="750" spd="-100000" fill="hold"/>
                                        <p:tgtEl>
                                          <p:spTgt spid="34"/>
                                        </p:tgtEl>
                                        <p:attrNameLst>
                                          <p:attrName>ppt_x</p:attrName>
                                          <p:attrName>ppt_y</p:attrName>
                                        </p:attrNameLst>
                                      </p:cBhvr>
                                      <p:rCtr x="0" y="9398"/>
                                    </p:animMotion>
                                  </p:childTnLst>
                                </p:cTn>
                              </p:par>
                              <p:par>
                                <p:cTn id="24" presetID="42" presetClass="path" presetSubtype="0" accel="30000" decel="30000" fill="hold" grpId="2" nodeType="withEffect">
                                  <p:stCondLst>
                                    <p:cond delay="750"/>
                                  </p:stCondLst>
                                  <p:childTnLst>
                                    <p:animMotion origin="layout" path="M 3.125E-6 -0.03981 L 3.125E-6 -3.7037E-6 " pathEditMode="relative" rAng="0" ptsTypes="AA">
                                      <p:cBhvr>
                                        <p:cTn id="25" dur="750" fill="hold"/>
                                        <p:tgtEl>
                                          <p:spTgt spid="34"/>
                                        </p:tgtEl>
                                        <p:attrNameLst>
                                          <p:attrName>ppt_x</p:attrName>
                                          <p:attrName>ppt_y</p:attrName>
                                        </p:attrNameLst>
                                      </p:cBhvr>
                                      <p:rCtr x="0" y="1991"/>
                                    </p:animMotion>
                                  </p:childTnLst>
                                </p:cTn>
                              </p:par>
                              <p:par>
                                <p:cTn id="26" presetID="53" presetClass="entr" presetSubtype="16" fill="hold" nodeType="withEffect">
                                  <p:stCondLst>
                                    <p:cond delay="1250"/>
                                  </p:stCondLst>
                                  <p:childTnLst>
                                    <p:set>
                                      <p:cBhvr>
                                        <p:cTn id="27" dur="1" fill="hold">
                                          <p:stCondLst>
                                            <p:cond delay="0"/>
                                          </p:stCondLst>
                                        </p:cTn>
                                        <p:tgtEl>
                                          <p:spTgt spid="47"/>
                                        </p:tgtEl>
                                        <p:attrNameLst>
                                          <p:attrName>style.visibility</p:attrName>
                                        </p:attrNameLst>
                                      </p:cBhvr>
                                      <p:to>
                                        <p:strVal val="visible"/>
                                      </p:to>
                                    </p:set>
                                    <p:anim calcmode="lin" valueType="num">
                                      <p:cBhvr>
                                        <p:cTn id="28" dur="750" fill="hold"/>
                                        <p:tgtEl>
                                          <p:spTgt spid="47"/>
                                        </p:tgtEl>
                                        <p:attrNameLst>
                                          <p:attrName>ppt_w</p:attrName>
                                        </p:attrNameLst>
                                      </p:cBhvr>
                                      <p:tavLst>
                                        <p:tav tm="0">
                                          <p:val>
                                            <p:fltVal val="0"/>
                                          </p:val>
                                        </p:tav>
                                        <p:tav tm="100000">
                                          <p:val>
                                            <p:strVal val="#ppt_w"/>
                                          </p:val>
                                        </p:tav>
                                      </p:tavLst>
                                    </p:anim>
                                    <p:anim calcmode="lin" valueType="num">
                                      <p:cBhvr>
                                        <p:cTn id="29" dur="750" fill="hold"/>
                                        <p:tgtEl>
                                          <p:spTgt spid="47"/>
                                        </p:tgtEl>
                                        <p:attrNameLst>
                                          <p:attrName>ppt_h</p:attrName>
                                        </p:attrNameLst>
                                      </p:cBhvr>
                                      <p:tavLst>
                                        <p:tav tm="0">
                                          <p:val>
                                            <p:fltVal val="0"/>
                                          </p:val>
                                        </p:tav>
                                        <p:tav tm="100000">
                                          <p:val>
                                            <p:strVal val="#ppt_h"/>
                                          </p:val>
                                        </p:tav>
                                      </p:tavLst>
                                    </p:anim>
                                    <p:animEffect transition="in" filter="fade">
                                      <p:cBhvr>
                                        <p:cTn id="30" dur="750"/>
                                        <p:tgtEl>
                                          <p:spTgt spid="47"/>
                                        </p:tgtEl>
                                      </p:cBhvr>
                                    </p:animEffect>
                                  </p:childTnLst>
                                </p:cTn>
                              </p:par>
                              <p:par>
                                <p:cTn id="31" presetID="53" presetClass="entr" presetSubtype="16" fill="hold" nodeType="withEffect">
                                  <p:stCondLst>
                                    <p:cond delay="1250"/>
                                  </p:stCondLst>
                                  <p:childTnLst>
                                    <p:set>
                                      <p:cBhvr>
                                        <p:cTn id="32" dur="1" fill="hold">
                                          <p:stCondLst>
                                            <p:cond delay="0"/>
                                          </p:stCondLst>
                                        </p:cTn>
                                        <p:tgtEl>
                                          <p:spTgt spid="44"/>
                                        </p:tgtEl>
                                        <p:attrNameLst>
                                          <p:attrName>style.visibility</p:attrName>
                                        </p:attrNameLst>
                                      </p:cBhvr>
                                      <p:to>
                                        <p:strVal val="visible"/>
                                      </p:to>
                                    </p:set>
                                    <p:anim calcmode="lin" valueType="num">
                                      <p:cBhvr>
                                        <p:cTn id="33" dur="750" fill="hold"/>
                                        <p:tgtEl>
                                          <p:spTgt spid="44"/>
                                        </p:tgtEl>
                                        <p:attrNameLst>
                                          <p:attrName>ppt_w</p:attrName>
                                        </p:attrNameLst>
                                      </p:cBhvr>
                                      <p:tavLst>
                                        <p:tav tm="0">
                                          <p:val>
                                            <p:fltVal val="0"/>
                                          </p:val>
                                        </p:tav>
                                        <p:tav tm="100000">
                                          <p:val>
                                            <p:strVal val="#ppt_w"/>
                                          </p:val>
                                        </p:tav>
                                      </p:tavLst>
                                    </p:anim>
                                    <p:anim calcmode="lin" valueType="num">
                                      <p:cBhvr>
                                        <p:cTn id="34" dur="750" fill="hold"/>
                                        <p:tgtEl>
                                          <p:spTgt spid="44"/>
                                        </p:tgtEl>
                                        <p:attrNameLst>
                                          <p:attrName>ppt_h</p:attrName>
                                        </p:attrNameLst>
                                      </p:cBhvr>
                                      <p:tavLst>
                                        <p:tav tm="0">
                                          <p:val>
                                            <p:fltVal val="0"/>
                                          </p:val>
                                        </p:tav>
                                        <p:tav tm="100000">
                                          <p:val>
                                            <p:strVal val="#ppt_h"/>
                                          </p:val>
                                        </p:tav>
                                      </p:tavLst>
                                    </p:anim>
                                    <p:animEffect transition="in" filter="fade">
                                      <p:cBhvr>
                                        <p:cTn id="35" dur="750"/>
                                        <p:tgtEl>
                                          <p:spTgt spid="44"/>
                                        </p:tgtEl>
                                      </p:cBhvr>
                                    </p:animEffect>
                                  </p:childTnLst>
                                </p:cTn>
                              </p:par>
                              <p:par>
                                <p:cTn id="36" presetID="53" presetClass="entr" presetSubtype="16" fill="hold" nodeType="withEffect">
                                  <p:stCondLst>
                                    <p:cond delay="1250"/>
                                  </p:stCondLst>
                                  <p:childTnLst>
                                    <p:set>
                                      <p:cBhvr>
                                        <p:cTn id="37" dur="1" fill="hold">
                                          <p:stCondLst>
                                            <p:cond delay="0"/>
                                          </p:stCondLst>
                                        </p:cTn>
                                        <p:tgtEl>
                                          <p:spTgt spid="41"/>
                                        </p:tgtEl>
                                        <p:attrNameLst>
                                          <p:attrName>style.visibility</p:attrName>
                                        </p:attrNameLst>
                                      </p:cBhvr>
                                      <p:to>
                                        <p:strVal val="visible"/>
                                      </p:to>
                                    </p:set>
                                    <p:anim calcmode="lin" valueType="num">
                                      <p:cBhvr>
                                        <p:cTn id="38" dur="750" fill="hold"/>
                                        <p:tgtEl>
                                          <p:spTgt spid="41"/>
                                        </p:tgtEl>
                                        <p:attrNameLst>
                                          <p:attrName>ppt_w</p:attrName>
                                        </p:attrNameLst>
                                      </p:cBhvr>
                                      <p:tavLst>
                                        <p:tav tm="0">
                                          <p:val>
                                            <p:fltVal val="0"/>
                                          </p:val>
                                        </p:tav>
                                        <p:tav tm="100000">
                                          <p:val>
                                            <p:strVal val="#ppt_w"/>
                                          </p:val>
                                        </p:tav>
                                      </p:tavLst>
                                    </p:anim>
                                    <p:anim calcmode="lin" valueType="num">
                                      <p:cBhvr>
                                        <p:cTn id="39" dur="750" fill="hold"/>
                                        <p:tgtEl>
                                          <p:spTgt spid="41"/>
                                        </p:tgtEl>
                                        <p:attrNameLst>
                                          <p:attrName>ppt_h</p:attrName>
                                        </p:attrNameLst>
                                      </p:cBhvr>
                                      <p:tavLst>
                                        <p:tav tm="0">
                                          <p:val>
                                            <p:fltVal val="0"/>
                                          </p:val>
                                        </p:tav>
                                        <p:tav tm="100000">
                                          <p:val>
                                            <p:strVal val="#ppt_h"/>
                                          </p:val>
                                        </p:tav>
                                      </p:tavLst>
                                    </p:anim>
                                    <p:animEffect transition="in" filter="fade">
                                      <p:cBhvr>
                                        <p:cTn id="40" dur="750"/>
                                        <p:tgtEl>
                                          <p:spTgt spid="41"/>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42" presetClass="path" presetSubtype="0" fill="hold" grpId="1" nodeType="withEffect">
                                  <p:stCondLst>
                                    <p:cond delay="1250"/>
                                  </p:stCondLst>
                                  <p:childTnLst>
                                    <p:animMotion origin="layout" path="M -2.5E-6 -1.85185E-6 L -0.03242 0.02917 " pathEditMode="relative" rAng="0" ptsTypes="AA">
                                      <p:cBhvr>
                                        <p:cTn id="51" dur="750" spd="-100000" fill="hold"/>
                                        <p:tgtEl>
                                          <p:spTgt spid="35"/>
                                        </p:tgtEl>
                                        <p:attrNameLst>
                                          <p:attrName>ppt_x</p:attrName>
                                          <p:attrName>ppt_y</p:attrName>
                                        </p:attrNameLst>
                                      </p:cBhvr>
                                      <p:rCtr x="-1628" y="1458"/>
                                    </p:animMotion>
                                  </p:childTnLst>
                                </p:cTn>
                              </p:par>
                              <p:par>
                                <p:cTn id="52" presetID="42" presetClass="path" presetSubtype="0" fill="hold" grpId="1" nodeType="withEffect">
                                  <p:stCondLst>
                                    <p:cond delay="1250"/>
                                  </p:stCondLst>
                                  <p:childTnLst>
                                    <p:animMotion origin="layout" path="M -4.375E-6 -4.07407E-6 L 0.02852 -0.04467 " pathEditMode="relative" rAng="0" ptsTypes="AA">
                                      <p:cBhvr>
                                        <p:cTn id="53" dur="750" spd="-100000" fill="hold"/>
                                        <p:tgtEl>
                                          <p:spTgt spid="37"/>
                                        </p:tgtEl>
                                        <p:attrNameLst>
                                          <p:attrName>ppt_x</p:attrName>
                                          <p:attrName>ppt_y</p:attrName>
                                        </p:attrNameLst>
                                      </p:cBhvr>
                                      <p:rCtr x="1419" y="-2245"/>
                                    </p:animMotion>
                                  </p:childTnLst>
                                </p:cTn>
                              </p:par>
                              <p:par>
                                <p:cTn id="54" presetID="42" presetClass="path" presetSubtype="0" fill="hold" grpId="1" nodeType="withEffect">
                                  <p:stCondLst>
                                    <p:cond delay="1250"/>
                                  </p:stCondLst>
                                  <p:childTnLst>
                                    <p:animMotion origin="layout" path="M -2.91667E-6 4.07407E-6 L 0.03073 0.0456 " pathEditMode="relative" rAng="0" ptsTypes="AA">
                                      <p:cBhvr>
                                        <p:cTn id="55" dur="750" spd="-100000" fill="hold"/>
                                        <p:tgtEl>
                                          <p:spTgt spid="36"/>
                                        </p:tgtEl>
                                        <p:attrNameLst>
                                          <p:attrName>ppt_x</p:attrName>
                                          <p:attrName>ppt_y</p:attrName>
                                        </p:attrNameLst>
                                      </p:cBhvr>
                                      <p:rCtr x="1536" y="2269"/>
                                    </p:animMotion>
                                  </p:childTnLst>
                                </p:cTn>
                              </p:par>
                              <p:par>
                                <p:cTn id="56" presetID="53" presetClass="entr" presetSubtype="16" fill="hold" grpId="0" nodeType="withEffect">
                                  <p:stCondLst>
                                    <p:cond delay="2000"/>
                                  </p:stCondLst>
                                  <p:childTnLst>
                                    <p:set>
                                      <p:cBhvr>
                                        <p:cTn id="57" dur="1" fill="hold">
                                          <p:stCondLst>
                                            <p:cond delay="0"/>
                                          </p:stCondLst>
                                        </p:cTn>
                                        <p:tgtEl>
                                          <p:spTgt spid="38"/>
                                        </p:tgtEl>
                                        <p:attrNameLst>
                                          <p:attrName>style.visibility</p:attrName>
                                        </p:attrNameLst>
                                      </p:cBhvr>
                                      <p:to>
                                        <p:strVal val="visible"/>
                                      </p:to>
                                    </p:set>
                                    <p:anim calcmode="lin" valueType="num">
                                      <p:cBhvr>
                                        <p:cTn id="58" dur="750" fill="hold"/>
                                        <p:tgtEl>
                                          <p:spTgt spid="38"/>
                                        </p:tgtEl>
                                        <p:attrNameLst>
                                          <p:attrName>ppt_w</p:attrName>
                                        </p:attrNameLst>
                                      </p:cBhvr>
                                      <p:tavLst>
                                        <p:tav tm="0">
                                          <p:val>
                                            <p:fltVal val="0"/>
                                          </p:val>
                                        </p:tav>
                                        <p:tav tm="100000">
                                          <p:val>
                                            <p:strVal val="#ppt_w"/>
                                          </p:val>
                                        </p:tav>
                                      </p:tavLst>
                                    </p:anim>
                                    <p:anim calcmode="lin" valueType="num">
                                      <p:cBhvr>
                                        <p:cTn id="59" dur="750" fill="hold"/>
                                        <p:tgtEl>
                                          <p:spTgt spid="38"/>
                                        </p:tgtEl>
                                        <p:attrNameLst>
                                          <p:attrName>ppt_h</p:attrName>
                                        </p:attrNameLst>
                                      </p:cBhvr>
                                      <p:tavLst>
                                        <p:tav tm="0">
                                          <p:val>
                                            <p:fltVal val="0"/>
                                          </p:val>
                                        </p:tav>
                                        <p:tav tm="100000">
                                          <p:val>
                                            <p:strVal val="#ppt_h"/>
                                          </p:val>
                                        </p:tav>
                                      </p:tavLst>
                                    </p:anim>
                                    <p:animEffect transition="in" filter="fade">
                                      <p:cBhvr>
                                        <p:cTn id="60" dur="750"/>
                                        <p:tgtEl>
                                          <p:spTgt spid="38"/>
                                        </p:tgtEl>
                                      </p:cBhvr>
                                    </p:animEffect>
                                  </p:childTnLst>
                                </p:cTn>
                              </p:par>
                              <p:par>
                                <p:cTn id="61" presetID="53" presetClass="entr" presetSubtype="16" fill="hold" grpId="0" nodeType="withEffect">
                                  <p:stCondLst>
                                    <p:cond delay="2000"/>
                                  </p:stCondLst>
                                  <p:childTnLst>
                                    <p:set>
                                      <p:cBhvr>
                                        <p:cTn id="62" dur="1" fill="hold">
                                          <p:stCondLst>
                                            <p:cond delay="0"/>
                                          </p:stCondLst>
                                        </p:cTn>
                                        <p:tgtEl>
                                          <p:spTgt spid="40"/>
                                        </p:tgtEl>
                                        <p:attrNameLst>
                                          <p:attrName>style.visibility</p:attrName>
                                        </p:attrNameLst>
                                      </p:cBhvr>
                                      <p:to>
                                        <p:strVal val="visible"/>
                                      </p:to>
                                    </p:set>
                                    <p:anim calcmode="lin" valueType="num">
                                      <p:cBhvr>
                                        <p:cTn id="63" dur="750" fill="hold"/>
                                        <p:tgtEl>
                                          <p:spTgt spid="40"/>
                                        </p:tgtEl>
                                        <p:attrNameLst>
                                          <p:attrName>ppt_w</p:attrName>
                                        </p:attrNameLst>
                                      </p:cBhvr>
                                      <p:tavLst>
                                        <p:tav tm="0">
                                          <p:val>
                                            <p:fltVal val="0"/>
                                          </p:val>
                                        </p:tav>
                                        <p:tav tm="100000">
                                          <p:val>
                                            <p:strVal val="#ppt_w"/>
                                          </p:val>
                                        </p:tav>
                                      </p:tavLst>
                                    </p:anim>
                                    <p:anim calcmode="lin" valueType="num">
                                      <p:cBhvr>
                                        <p:cTn id="64" dur="750" fill="hold"/>
                                        <p:tgtEl>
                                          <p:spTgt spid="40"/>
                                        </p:tgtEl>
                                        <p:attrNameLst>
                                          <p:attrName>ppt_h</p:attrName>
                                        </p:attrNameLst>
                                      </p:cBhvr>
                                      <p:tavLst>
                                        <p:tav tm="0">
                                          <p:val>
                                            <p:fltVal val="0"/>
                                          </p:val>
                                        </p:tav>
                                        <p:tav tm="100000">
                                          <p:val>
                                            <p:strVal val="#ppt_h"/>
                                          </p:val>
                                        </p:tav>
                                      </p:tavLst>
                                    </p:anim>
                                    <p:animEffect transition="in" filter="fade">
                                      <p:cBhvr>
                                        <p:cTn id="65" dur="750"/>
                                        <p:tgtEl>
                                          <p:spTgt spid="40"/>
                                        </p:tgtEl>
                                      </p:cBhvr>
                                    </p:animEffect>
                                  </p:childTnLst>
                                </p:cTn>
                              </p:par>
                              <p:par>
                                <p:cTn id="66" presetID="53" presetClass="entr" presetSubtype="16" fill="hold" grpId="0" nodeType="withEffect">
                                  <p:stCondLst>
                                    <p:cond delay="2000"/>
                                  </p:stCondLst>
                                  <p:childTnLst>
                                    <p:set>
                                      <p:cBhvr>
                                        <p:cTn id="67" dur="1" fill="hold">
                                          <p:stCondLst>
                                            <p:cond delay="0"/>
                                          </p:stCondLst>
                                        </p:cTn>
                                        <p:tgtEl>
                                          <p:spTgt spid="39"/>
                                        </p:tgtEl>
                                        <p:attrNameLst>
                                          <p:attrName>style.visibility</p:attrName>
                                        </p:attrNameLst>
                                      </p:cBhvr>
                                      <p:to>
                                        <p:strVal val="visible"/>
                                      </p:to>
                                    </p:set>
                                    <p:anim calcmode="lin" valueType="num">
                                      <p:cBhvr>
                                        <p:cTn id="68" dur="750" fill="hold"/>
                                        <p:tgtEl>
                                          <p:spTgt spid="39"/>
                                        </p:tgtEl>
                                        <p:attrNameLst>
                                          <p:attrName>ppt_w</p:attrName>
                                        </p:attrNameLst>
                                      </p:cBhvr>
                                      <p:tavLst>
                                        <p:tav tm="0">
                                          <p:val>
                                            <p:fltVal val="0"/>
                                          </p:val>
                                        </p:tav>
                                        <p:tav tm="100000">
                                          <p:val>
                                            <p:strVal val="#ppt_w"/>
                                          </p:val>
                                        </p:tav>
                                      </p:tavLst>
                                    </p:anim>
                                    <p:anim calcmode="lin" valueType="num">
                                      <p:cBhvr>
                                        <p:cTn id="69" dur="750" fill="hold"/>
                                        <p:tgtEl>
                                          <p:spTgt spid="39"/>
                                        </p:tgtEl>
                                        <p:attrNameLst>
                                          <p:attrName>ppt_h</p:attrName>
                                        </p:attrNameLst>
                                      </p:cBhvr>
                                      <p:tavLst>
                                        <p:tav tm="0">
                                          <p:val>
                                            <p:fltVal val="0"/>
                                          </p:val>
                                        </p:tav>
                                        <p:tav tm="100000">
                                          <p:val>
                                            <p:strVal val="#ppt_h"/>
                                          </p:val>
                                        </p:tav>
                                      </p:tavLst>
                                    </p:anim>
                                    <p:animEffect transition="in" filter="fade">
                                      <p:cBhvr>
                                        <p:cTn id="70" dur="750"/>
                                        <p:tgtEl>
                                          <p:spTgt spid="39"/>
                                        </p:tgtEl>
                                      </p:cBhvr>
                                    </p:animEffect>
                                  </p:childTnLst>
                                </p:cTn>
                              </p:par>
                              <p:par>
                                <p:cTn id="71" presetID="22" presetClass="entr" presetSubtype="8" fill="hold" grpId="0" nodeType="withEffect">
                                  <p:stCondLst>
                                    <p:cond delay="200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750"/>
                                        <p:tgtEl>
                                          <p:spTgt spid="52"/>
                                        </p:tgtEl>
                                      </p:cBhvr>
                                    </p:animEffect>
                                  </p:childTnLst>
                                </p:cTn>
                              </p:par>
                              <p:par>
                                <p:cTn id="74" presetID="22" presetClass="entr" presetSubtype="8" fill="hold" grpId="0" nodeType="withEffect">
                                  <p:stCondLst>
                                    <p:cond delay="2000"/>
                                  </p:stCondLst>
                                  <p:childTnLst>
                                    <p:set>
                                      <p:cBhvr>
                                        <p:cTn id="75" dur="1" fill="hold">
                                          <p:stCondLst>
                                            <p:cond delay="0"/>
                                          </p:stCondLst>
                                        </p:cTn>
                                        <p:tgtEl>
                                          <p:spTgt spid="51"/>
                                        </p:tgtEl>
                                        <p:attrNameLst>
                                          <p:attrName>style.visibility</p:attrName>
                                        </p:attrNameLst>
                                      </p:cBhvr>
                                      <p:to>
                                        <p:strVal val="visible"/>
                                      </p:to>
                                    </p:set>
                                    <p:animEffect transition="in" filter="wipe(left)">
                                      <p:cBhvr>
                                        <p:cTn id="76" dur="750"/>
                                        <p:tgtEl>
                                          <p:spTgt spid="51"/>
                                        </p:tgtEl>
                                      </p:cBhvr>
                                    </p:animEffect>
                                  </p:childTnLst>
                                </p:cTn>
                              </p:par>
                              <p:par>
                                <p:cTn id="77" presetID="22" presetClass="entr" presetSubtype="8" fill="hold" grpId="0" nodeType="withEffect">
                                  <p:stCondLst>
                                    <p:cond delay="200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750"/>
                                        <p:tgtEl>
                                          <p:spTgt spid="53"/>
                                        </p:tgtEl>
                                      </p:cBhvr>
                                    </p:animEffect>
                                  </p:childTnLst>
                                </p:cTn>
                              </p:par>
                              <p:par>
                                <p:cTn id="80" presetID="22" presetClass="entr" presetSubtype="8" fill="hold" grpId="0" nodeType="withEffect">
                                  <p:stCondLst>
                                    <p:cond delay="2000"/>
                                  </p:stCondLst>
                                  <p:childTnLst>
                                    <p:set>
                                      <p:cBhvr>
                                        <p:cTn id="81" dur="1" fill="hold">
                                          <p:stCondLst>
                                            <p:cond delay="0"/>
                                          </p:stCondLst>
                                        </p:cTn>
                                        <p:tgtEl>
                                          <p:spTgt spid="54"/>
                                        </p:tgtEl>
                                        <p:attrNameLst>
                                          <p:attrName>style.visibility</p:attrName>
                                        </p:attrNameLst>
                                      </p:cBhvr>
                                      <p:to>
                                        <p:strVal val="visible"/>
                                      </p:to>
                                    </p:set>
                                    <p:animEffect transition="in" filter="wipe(left)">
                                      <p:cBhvr>
                                        <p:cTn id="82" dur="750"/>
                                        <p:tgtEl>
                                          <p:spTgt spid="54"/>
                                        </p:tgtEl>
                                      </p:cBhvr>
                                    </p:animEffect>
                                  </p:childTnLst>
                                </p:cTn>
                              </p:par>
                              <p:par>
                                <p:cTn id="83" presetID="22" presetClass="entr" presetSubtype="2" fill="hold" grpId="0" nodeType="withEffect">
                                  <p:stCondLst>
                                    <p:cond delay="2000"/>
                                  </p:stCondLst>
                                  <p:childTnLst>
                                    <p:set>
                                      <p:cBhvr>
                                        <p:cTn id="84" dur="1" fill="hold">
                                          <p:stCondLst>
                                            <p:cond delay="0"/>
                                          </p:stCondLst>
                                        </p:cTn>
                                        <p:tgtEl>
                                          <p:spTgt spid="55"/>
                                        </p:tgtEl>
                                        <p:attrNameLst>
                                          <p:attrName>style.visibility</p:attrName>
                                        </p:attrNameLst>
                                      </p:cBhvr>
                                      <p:to>
                                        <p:strVal val="visible"/>
                                      </p:to>
                                    </p:set>
                                    <p:animEffect transition="in" filter="wipe(right)">
                                      <p:cBhvr>
                                        <p:cTn id="85" dur="750"/>
                                        <p:tgtEl>
                                          <p:spTgt spid="55"/>
                                        </p:tgtEl>
                                      </p:cBhvr>
                                    </p:animEffect>
                                  </p:childTnLst>
                                </p:cTn>
                              </p:par>
                              <p:par>
                                <p:cTn id="86" presetID="22" presetClass="entr" presetSubtype="2" fill="hold" grpId="0" nodeType="withEffect">
                                  <p:stCondLst>
                                    <p:cond delay="2000"/>
                                  </p:stCondLst>
                                  <p:childTnLst>
                                    <p:set>
                                      <p:cBhvr>
                                        <p:cTn id="87" dur="1" fill="hold">
                                          <p:stCondLst>
                                            <p:cond delay="0"/>
                                          </p:stCondLst>
                                        </p:cTn>
                                        <p:tgtEl>
                                          <p:spTgt spid="56"/>
                                        </p:tgtEl>
                                        <p:attrNameLst>
                                          <p:attrName>style.visibility</p:attrName>
                                        </p:attrNameLst>
                                      </p:cBhvr>
                                      <p:to>
                                        <p:strVal val="visible"/>
                                      </p:to>
                                    </p:set>
                                    <p:animEffect transition="in" filter="wipe(right)">
                                      <p:cBhvr>
                                        <p:cTn id="88"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6" grpId="0" animBg="1"/>
      <p:bldP spid="36" grpId="1" animBg="1"/>
      <p:bldP spid="37" grpId="0" animBg="1"/>
      <p:bldP spid="37" grpId="1" animBg="1"/>
      <p:bldP spid="38" grpId="0"/>
      <p:bldP spid="39" grpId="0"/>
      <p:bldP spid="40" grpId="0"/>
      <p:bldP spid="51" grpId="0"/>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任意多边形 78"/>
          <p:cNvSpPr>
            <a:spLocks/>
          </p:cNvSpPr>
          <p:nvPr/>
        </p:nvSpPr>
        <p:spPr bwMode="auto">
          <a:xfrm>
            <a:off x="700714" y="1585548"/>
            <a:ext cx="5479319" cy="4529571"/>
          </a:xfrm>
          <a:custGeom>
            <a:avLst/>
            <a:gdLst>
              <a:gd name="connsiteX0" fmla="*/ 3683153 w 5479319"/>
              <a:gd name="connsiteY0" fmla="*/ 4294006 h 4529571"/>
              <a:gd name="connsiteX1" fmla="*/ 3693244 w 5479319"/>
              <a:gd name="connsiteY1" fmla="*/ 4297371 h 4529571"/>
              <a:gd name="connsiteX2" fmla="*/ 3699971 w 5479319"/>
              <a:gd name="connsiteY2" fmla="*/ 4310832 h 4529571"/>
              <a:gd name="connsiteX3" fmla="*/ 3703334 w 5479319"/>
              <a:gd name="connsiteY3" fmla="*/ 4317563 h 4529571"/>
              <a:gd name="connsiteX4" fmla="*/ 3706698 w 5479319"/>
              <a:gd name="connsiteY4" fmla="*/ 4331024 h 4529571"/>
              <a:gd name="connsiteX5" fmla="*/ 3706698 w 5479319"/>
              <a:gd name="connsiteY5" fmla="*/ 4351215 h 4529571"/>
              <a:gd name="connsiteX6" fmla="*/ 3686516 w 5479319"/>
              <a:gd name="connsiteY6" fmla="*/ 4368041 h 4529571"/>
              <a:gd name="connsiteX7" fmla="*/ 3662971 w 5479319"/>
              <a:gd name="connsiteY7" fmla="*/ 4405058 h 4529571"/>
              <a:gd name="connsiteX8" fmla="*/ 3666335 w 5479319"/>
              <a:gd name="connsiteY8" fmla="*/ 4462267 h 4529571"/>
              <a:gd name="connsiteX9" fmla="*/ 3649517 w 5479319"/>
              <a:gd name="connsiteY9" fmla="*/ 4468997 h 4529571"/>
              <a:gd name="connsiteX10" fmla="*/ 3646153 w 5479319"/>
              <a:gd name="connsiteY10" fmla="*/ 4472363 h 4529571"/>
              <a:gd name="connsiteX11" fmla="*/ 3642789 w 5479319"/>
              <a:gd name="connsiteY11" fmla="*/ 4472363 h 4529571"/>
              <a:gd name="connsiteX12" fmla="*/ 3625971 w 5479319"/>
              <a:gd name="connsiteY12" fmla="*/ 4492554 h 4529571"/>
              <a:gd name="connsiteX13" fmla="*/ 3609153 w 5479319"/>
              <a:gd name="connsiteY13" fmla="*/ 4506015 h 4529571"/>
              <a:gd name="connsiteX14" fmla="*/ 3595699 w 5479319"/>
              <a:gd name="connsiteY14" fmla="*/ 4516110 h 4529571"/>
              <a:gd name="connsiteX15" fmla="*/ 3582244 w 5479319"/>
              <a:gd name="connsiteY15" fmla="*/ 4522841 h 4529571"/>
              <a:gd name="connsiteX16" fmla="*/ 3538517 w 5479319"/>
              <a:gd name="connsiteY16" fmla="*/ 4529571 h 4529571"/>
              <a:gd name="connsiteX17" fmla="*/ 3498154 w 5479319"/>
              <a:gd name="connsiteY17" fmla="*/ 4509380 h 4529571"/>
              <a:gd name="connsiteX18" fmla="*/ 3494790 w 5479319"/>
              <a:gd name="connsiteY18" fmla="*/ 4509380 h 4529571"/>
              <a:gd name="connsiteX19" fmla="*/ 3454427 w 5479319"/>
              <a:gd name="connsiteY19" fmla="*/ 4506015 h 4529571"/>
              <a:gd name="connsiteX20" fmla="*/ 3444336 w 5479319"/>
              <a:gd name="connsiteY20" fmla="*/ 4475728 h 4529571"/>
              <a:gd name="connsiteX21" fmla="*/ 3437609 w 5479319"/>
              <a:gd name="connsiteY21" fmla="*/ 4448806 h 4529571"/>
              <a:gd name="connsiteX22" fmla="*/ 3440973 w 5479319"/>
              <a:gd name="connsiteY22" fmla="*/ 4428615 h 4529571"/>
              <a:gd name="connsiteX23" fmla="*/ 3447700 w 5479319"/>
              <a:gd name="connsiteY23" fmla="*/ 4415154 h 4529571"/>
              <a:gd name="connsiteX24" fmla="*/ 3488063 w 5479319"/>
              <a:gd name="connsiteY24" fmla="*/ 4384867 h 4529571"/>
              <a:gd name="connsiteX25" fmla="*/ 3511608 w 5479319"/>
              <a:gd name="connsiteY25" fmla="*/ 4371406 h 4529571"/>
              <a:gd name="connsiteX26" fmla="*/ 3518336 w 5479319"/>
              <a:gd name="connsiteY26" fmla="*/ 4368041 h 4529571"/>
              <a:gd name="connsiteX27" fmla="*/ 3501518 w 5479319"/>
              <a:gd name="connsiteY27" fmla="*/ 4347850 h 4529571"/>
              <a:gd name="connsiteX28" fmla="*/ 3498154 w 5479319"/>
              <a:gd name="connsiteY28" fmla="*/ 4341119 h 4529571"/>
              <a:gd name="connsiteX29" fmla="*/ 3551972 w 5479319"/>
              <a:gd name="connsiteY29" fmla="*/ 4327658 h 4529571"/>
              <a:gd name="connsiteX30" fmla="*/ 3555335 w 5479319"/>
              <a:gd name="connsiteY30" fmla="*/ 4324293 h 4529571"/>
              <a:gd name="connsiteX31" fmla="*/ 3558699 w 5479319"/>
              <a:gd name="connsiteY31" fmla="*/ 4317563 h 4529571"/>
              <a:gd name="connsiteX32" fmla="*/ 3629335 w 5479319"/>
              <a:gd name="connsiteY32" fmla="*/ 4317563 h 4529571"/>
              <a:gd name="connsiteX33" fmla="*/ 3632699 w 5479319"/>
              <a:gd name="connsiteY33" fmla="*/ 4317563 h 4529571"/>
              <a:gd name="connsiteX34" fmla="*/ 3649517 w 5479319"/>
              <a:gd name="connsiteY34" fmla="*/ 4307467 h 4529571"/>
              <a:gd name="connsiteX35" fmla="*/ 3683153 w 5479319"/>
              <a:gd name="connsiteY35" fmla="*/ 4314198 h 4529571"/>
              <a:gd name="connsiteX36" fmla="*/ 3928695 w 5479319"/>
              <a:gd name="connsiteY36" fmla="*/ 3597408 h 4529571"/>
              <a:gd name="connsiteX37" fmla="*/ 3938786 w 5479319"/>
              <a:gd name="connsiteY37" fmla="*/ 3600773 h 4529571"/>
              <a:gd name="connsiteX38" fmla="*/ 3965695 w 5479319"/>
              <a:gd name="connsiteY38" fmla="*/ 3610869 h 4529571"/>
              <a:gd name="connsiteX39" fmla="*/ 3992604 w 5479319"/>
              <a:gd name="connsiteY39" fmla="*/ 3624329 h 4529571"/>
              <a:gd name="connsiteX40" fmla="*/ 3992604 w 5479319"/>
              <a:gd name="connsiteY40" fmla="*/ 3627695 h 4529571"/>
              <a:gd name="connsiteX41" fmla="*/ 3995967 w 5479319"/>
              <a:gd name="connsiteY41" fmla="*/ 3624329 h 4529571"/>
              <a:gd name="connsiteX42" fmla="*/ 4022876 w 5479319"/>
              <a:gd name="connsiteY42" fmla="*/ 3607503 h 4529571"/>
              <a:gd name="connsiteX43" fmla="*/ 4032967 w 5479319"/>
              <a:gd name="connsiteY43" fmla="*/ 3631060 h 4529571"/>
              <a:gd name="connsiteX44" fmla="*/ 4036331 w 5479319"/>
              <a:gd name="connsiteY44" fmla="*/ 3631060 h 4529571"/>
              <a:gd name="connsiteX45" fmla="*/ 4039694 w 5479319"/>
              <a:gd name="connsiteY45" fmla="*/ 3641155 h 4529571"/>
              <a:gd name="connsiteX46" fmla="*/ 4043058 w 5479319"/>
              <a:gd name="connsiteY46" fmla="*/ 3644521 h 4529571"/>
              <a:gd name="connsiteX47" fmla="*/ 4053149 w 5479319"/>
              <a:gd name="connsiteY47" fmla="*/ 3641155 h 4529571"/>
              <a:gd name="connsiteX48" fmla="*/ 4069967 w 5479319"/>
              <a:gd name="connsiteY48" fmla="*/ 3631060 h 4529571"/>
              <a:gd name="connsiteX49" fmla="*/ 4086785 w 5479319"/>
              <a:gd name="connsiteY49" fmla="*/ 3620964 h 4529571"/>
              <a:gd name="connsiteX50" fmla="*/ 4093512 w 5479319"/>
              <a:gd name="connsiteY50" fmla="*/ 3617599 h 4529571"/>
              <a:gd name="connsiteX51" fmla="*/ 4100239 w 5479319"/>
              <a:gd name="connsiteY51" fmla="*/ 3617599 h 4529571"/>
              <a:gd name="connsiteX52" fmla="*/ 4103603 w 5479319"/>
              <a:gd name="connsiteY52" fmla="*/ 3624329 h 4529571"/>
              <a:gd name="connsiteX53" fmla="*/ 4096876 w 5479319"/>
              <a:gd name="connsiteY53" fmla="*/ 3634425 h 4529571"/>
              <a:gd name="connsiteX54" fmla="*/ 4073331 w 5479319"/>
              <a:gd name="connsiteY54" fmla="*/ 3661347 h 4529571"/>
              <a:gd name="connsiteX55" fmla="*/ 4056512 w 5479319"/>
              <a:gd name="connsiteY55" fmla="*/ 3681538 h 4529571"/>
              <a:gd name="connsiteX56" fmla="*/ 4049785 w 5479319"/>
              <a:gd name="connsiteY56" fmla="*/ 3694999 h 4529571"/>
              <a:gd name="connsiteX57" fmla="*/ 4049785 w 5479319"/>
              <a:gd name="connsiteY57" fmla="*/ 3701729 h 4529571"/>
              <a:gd name="connsiteX58" fmla="*/ 4053149 w 5479319"/>
              <a:gd name="connsiteY58" fmla="*/ 3708460 h 4529571"/>
              <a:gd name="connsiteX59" fmla="*/ 4069967 w 5479319"/>
              <a:gd name="connsiteY59" fmla="*/ 3725286 h 4529571"/>
              <a:gd name="connsiteX60" fmla="*/ 4073331 w 5479319"/>
              <a:gd name="connsiteY60" fmla="*/ 3732016 h 4529571"/>
              <a:gd name="connsiteX61" fmla="*/ 4080058 w 5479319"/>
              <a:gd name="connsiteY61" fmla="*/ 3725286 h 4529571"/>
              <a:gd name="connsiteX62" fmla="*/ 4090149 w 5479319"/>
              <a:gd name="connsiteY62" fmla="*/ 3715190 h 4529571"/>
              <a:gd name="connsiteX63" fmla="*/ 4100239 w 5479319"/>
              <a:gd name="connsiteY63" fmla="*/ 3708460 h 4529571"/>
              <a:gd name="connsiteX64" fmla="*/ 4110330 w 5479319"/>
              <a:gd name="connsiteY64" fmla="*/ 3711825 h 4529571"/>
              <a:gd name="connsiteX65" fmla="*/ 4127148 w 5479319"/>
              <a:gd name="connsiteY65" fmla="*/ 3705094 h 4529571"/>
              <a:gd name="connsiteX66" fmla="*/ 4180966 w 5479319"/>
              <a:gd name="connsiteY66" fmla="*/ 3681538 h 4529571"/>
              <a:gd name="connsiteX67" fmla="*/ 4187693 w 5479319"/>
              <a:gd name="connsiteY67" fmla="*/ 3681538 h 4529571"/>
              <a:gd name="connsiteX68" fmla="*/ 4194421 w 5479319"/>
              <a:gd name="connsiteY68" fmla="*/ 3681538 h 4529571"/>
              <a:gd name="connsiteX69" fmla="*/ 4217966 w 5479319"/>
              <a:gd name="connsiteY69" fmla="*/ 3701729 h 4529571"/>
              <a:gd name="connsiteX70" fmla="*/ 4221329 w 5479319"/>
              <a:gd name="connsiteY70" fmla="*/ 3705094 h 4529571"/>
              <a:gd name="connsiteX71" fmla="*/ 4241511 w 5479319"/>
              <a:gd name="connsiteY71" fmla="*/ 3694999 h 4529571"/>
              <a:gd name="connsiteX72" fmla="*/ 4248238 w 5479319"/>
              <a:gd name="connsiteY72" fmla="*/ 3694999 h 4529571"/>
              <a:gd name="connsiteX73" fmla="*/ 4248238 w 5479319"/>
              <a:gd name="connsiteY73" fmla="*/ 3691634 h 4529571"/>
              <a:gd name="connsiteX74" fmla="*/ 4248238 w 5479319"/>
              <a:gd name="connsiteY74" fmla="*/ 3688268 h 4529571"/>
              <a:gd name="connsiteX75" fmla="*/ 4244875 w 5479319"/>
              <a:gd name="connsiteY75" fmla="*/ 3671442 h 4529571"/>
              <a:gd name="connsiteX76" fmla="*/ 4251602 w 5479319"/>
              <a:gd name="connsiteY76" fmla="*/ 3671442 h 4529571"/>
              <a:gd name="connsiteX77" fmla="*/ 4281874 w 5479319"/>
              <a:gd name="connsiteY77" fmla="*/ 3668077 h 4529571"/>
              <a:gd name="connsiteX78" fmla="*/ 4318874 w 5479319"/>
              <a:gd name="connsiteY78" fmla="*/ 3671442 h 4529571"/>
              <a:gd name="connsiteX79" fmla="*/ 4342419 w 5479319"/>
              <a:gd name="connsiteY79" fmla="*/ 3694999 h 4529571"/>
              <a:gd name="connsiteX80" fmla="*/ 4362601 w 5479319"/>
              <a:gd name="connsiteY80" fmla="*/ 3745477 h 4529571"/>
              <a:gd name="connsiteX81" fmla="*/ 4402964 w 5479319"/>
              <a:gd name="connsiteY81" fmla="*/ 3782494 h 4529571"/>
              <a:gd name="connsiteX82" fmla="*/ 4413055 w 5479319"/>
              <a:gd name="connsiteY82" fmla="*/ 3789225 h 4529571"/>
              <a:gd name="connsiteX83" fmla="*/ 4423146 w 5479319"/>
              <a:gd name="connsiteY83" fmla="*/ 3792590 h 4529571"/>
              <a:gd name="connsiteX84" fmla="*/ 4423146 w 5479319"/>
              <a:gd name="connsiteY84" fmla="*/ 3809416 h 4529571"/>
              <a:gd name="connsiteX85" fmla="*/ 4396237 w 5479319"/>
              <a:gd name="connsiteY85" fmla="*/ 3809416 h 4529571"/>
              <a:gd name="connsiteX86" fmla="*/ 4392873 w 5479319"/>
              <a:gd name="connsiteY86" fmla="*/ 3809416 h 4529571"/>
              <a:gd name="connsiteX87" fmla="*/ 4389510 w 5479319"/>
              <a:gd name="connsiteY87" fmla="*/ 3812781 h 4529571"/>
              <a:gd name="connsiteX88" fmla="*/ 4389510 w 5479319"/>
              <a:gd name="connsiteY88" fmla="*/ 3816146 h 4529571"/>
              <a:gd name="connsiteX89" fmla="*/ 4382783 w 5479319"/>
              <a:gd name="connsiteY89" fmla="*/ 3822877 h 4529571"/>
              <a:gd name="connsiteX90" fmla="*/ 4369328 w 5479319"/>
              <a:gd name="connsiteY90" fmla="*/ 3829607 h 4529571"/>
              <a:gd name="connsiteX91" fmla="*/ 4359237 w 5479319"/>
              <a:gd name="connsiteY91" fmla="*/ 3832972 h 4529571"/>
              <a:gd name="connsiteX92" fmla="*/ 4349147 w 5479319"/>
              <a:gd name="connsiteY92" fmla="*/ 3843068 h 4529571"/>
              <a:gd name="connsiteX93" fmla="*/ 4342419 w 5479319"/>
              <a:gd name="connsiteY93" fmla="*/ 3853164 h 4529571"/>
              <a:gd name="connsiteX94" fmla="*/ 4342419 w 5479319"/>
              <a:gd name="connsiteY94" fmla="*/ 3866624 h 4529571"/>
              <a:gd name="connsiteX95" fmla="*/ 4295329 w 5479319"/>
              <a:gd name="connsiteY95" fmla="*/ 3900277 h 4529571"/>
              <a:gd name="connsiteX96" fmla="*/ 4271784 w 5479319"/>
              <a:gd name="connsiteY96" fmla="*/ 3913737 h 4529571"/>
              <a:gd name="connsiteX97" fmla="*/ 4265056 w 5479319"/>
              <a:gd name="connsiteY97" fmla="*/ 3913737 h 4529571"/>
              <a:gd name="connsiteX98" fmla="*/ 4265056 w 5479319"/>
              <a:gd name="connsiteY98" fmla="*/ 3910372 h 4529571"/>
              <a:gd name="connsiteX99" fmla="*/ 4261693 w 5479319"/>
              <a:gd name="connsiteY99" fmla="*/ 3907007 h 4529571"/>
              <a:gd name="connsiteX100" fmla="*/ 4251602 w 5479319"/>
              <a:gd name="connsiteY100" fmla="*/ 3903642 h 4529571"/>
              <a:gd name="connsiteX101" fmla="*/ 4241511 w 5479319"/>
              <a:gd name="connsiteY101" fmla="*/ 3903642 h 4529571"/>
              <a:gd name="connsiteX102" fmla="*/ 4234784 w 5479319"/>
              <a:gd name="connsiteY102" fmla="*/ 3907007 h 4529571"/>
              <a:gd name="connsiteX103" fmla="*/ 4228057 w 5479319"/>
              <a:gd name="connsiteY103" fmla="*/ 3910372 h 4529571"/>
              <a:gd name="connsiteX104" fmla="*/ 4221329 w 5479319"/>
              <a:gd name="connsiteY104" fmla="*/ 3944024 h 4529571"/>
              <a:gd name="connsiteX105" fmla="*/ 4217966 w 5479319"/>
              <a:gd name="connsiteY105" fmla="*/ 3937294 h 4529571"/>
              <a:gd name="connsiteX106" fmla="*/ 4211239 w 5479319"/>
              <a:gd name="connsiteY106" fmla="*/ 3930563 h 4529571"/>
              <a:gd name="connsiteX107" fmla="*/ 4201148 w 5479319"/>
              <a:gd name="connsiteY107" fmla="*/ 3923833 h 4529571"/>
              <a:gd name="connsiteX108" fmla="*/ 4191057 w 5479319"/>
              <a:gd name="connsiteY108" fmla="*/ 3920468 h 4529571"/>
              <a:gd name="connsiteX109" fmla="*/ 4180966 w 5479319"/>
              <a:gd name="connsiteY109" fmla="*/ 3917103 h 4529571"/>
              <a:gd name="connsiteX110" fmla="*/ 4157421 w 5479319"/>
              <a:gd name="connsiteY110" fmla="*/ 3917103 h 4529571"/>
              <a:gd name="connsiteX111" fmla="*/ 4150694 w 5479319"/>
              <a:gd name="connsiteY111" fmla="*/ 3917103 h 4529571"/>
              <a:gd name="connsiteX112" fmla="*/ 4150694 w 5479319"/>
              <a:gd name="connsiteY112" fmla="*/ 3937294 h 4529571"/>
              <a:gd name="connsiteX113" fmla="*/ 4140603 w 5479319"/>
              <a:gd name="connsiteY113" fmla="*/ 3944024 h 4529571"/>
              <a:gd name="connsiteX114" fmla="*/ 4127148 w 5479319"/>
              <a:gd name="connsiteY114" fmla="*/ 3930563 h 4529571"/>
              <a:gd name="connsiteX115" fmla="*/ 4123785 w 5479319"/>
              <a:gd name="connsiteY115" fmla="*/ 3933929 h 4529571"/>
              <a:gd name="connsiteX116" fmla="*/ 4093512 w 5479319"/>
              <a:gd name="connsiteY116" fmla="*/ 3944024 h 4529571"/>
              <a:gd name="connsiteX117" fmla="*/ 4096876 w 5479319"/>
              <a:gd name="connsiteY117" fmla="*/ 3947389 h 4529571"/>
              <a:gd name="connsiteX118" fmla="*/ 4110330 w 5479319"/>
              <a:gd name="connsiteY118" fmla="*/ 3960850 h 4529571"/>
              <a:gd name="connsiteX119" fmla="*/ 4103603 w 5479319"/>
              <a:gd name="connsiteY119" fmla="*/ 3974311 h 4529571"/>
              <a:gd name="connsiteX120" fmla="*/ 4093512 w 5479319"/>
              <a:gd name="connsiteY120" fmla="*/ 3977676 h 4529571"/>
              <a:gd name="connsiteX121" fmla="*/ 4049785 w 5479319"/>
              <a:gd name="connsiteY121" fmla="*/ 3984407 h 4529571"/>
              <a:gd name="connsiteX122" fmla="*/ 4012786 w 5479319"/>
              <a:gd name="connsiteY122" fmla="*/ 3917103 h 4529571"/>
              <a:gd name="connsiteX123" fmla="*/ 4009422 w 5479319"/>
              <a:gd name="connsiteY123" fmla="*/ 3913737 h 4529571"/>
              <a:gd name="connsiteX124" fmla="*/ 4006058 w 5479319"/>
              <a:gd name="connsiteY124" fmla="*/ 3913737 h 4529571"/>
              <a:gd name="connsiteX125" fmla="*/ 3985877 w 5479319"/>
              <a:gd name="connsiteY125" fmla="*/ 3910372 h 4529571"/>
              <a:gd name="connsiteX126" fmla="*/ 3985877 w 5479319"/>
              <a:gd name="connsiteY126" fmla="*/ 3917103 h 4529571"/>
              <a:gd name="connsiteX127" fmla="*/ 3985877 w 5479319"/>
              <a:gd name="connsiteY127" fmla="*/ 3920468 h 4529571"/>
              <a:gd name="connsiteX128" fmla="*/ 3989240 w 5479319"/>
              <a:gd name="connsiteY128" fmla="*/ 4021424 h 4529571"/>
              <a:gd name="connsiteX129" fmla="*/ 3982513 w 5479319"/>
              <a:gd name="connsiteY129" fmla="*/ 4028155 h 4529571"/>
              <a:gd name="connsiteX130" fmla="*/ 3969059 w 5479319"/>
              <a:gd name="connsiteY130" fmla="*/ 4028155 h 4529571"/>
              <a:gd name="connsiteX131" fmla="*/ 3935423 w 5479319"/>
              <a:gd name="connsiteY131" fmla="*/ 3997868 h 4529571"/>
              <a:gd name="connsiteX132" fmla="*/ 3928695 w 5479319"/>
              <a:gd name="connsiteY132" fmla="*/ 4044981 h 4529571"/>
              <a:gd name="connsiteX133" fmla="*/ 3898423 w 5479319"/>
              <a:gd name="connsiteY133" fmla="*/ 4055076 h 4529571"/>
              <a:gd name="connsiteX134" fmla="*/ 3895059 w 5479319"/>
              <a:gd name="connsiteY134" fmla="*/ 4055076 h 4529571"/>
              <a:gd name="connsiteX135" fmla="*/ 3891696 w 5479319"/>
              <a:gd name="connsiteY135" fmla="*/ 4058441 h 4529571"/>
              <a:gd name="connsiteX136" fmla="*/ 3881605 w 5479319"/>
              <a:gd name="connsiteY136" fmla="*/ 4078633 h 4529571"/>
              <a:gd name="connsiteX137" fmla="*/ 3851332 w 5479319"/>
              <a:gd name="connsiteY137" fmla="*/ 4071902 h 4529571"/>
              <a:gd name="connsiteX138" fmla="*/ 3821060 w 5479319"/>
              <a:gd name="connsiteY138" fmla="*/ 4071902 h 4529571"/>
              <a:gd name="connsiteX139" fmla="*/ 3824423 w 5479319"/>
              <a:gd name="connsiteY139" fmla="*/ 4092093 h 4529571"/>
              <a:gd name="connsiteX140" fmla="*/ 3814333 w 5479319"/>
              <a:gd name="connsiteY140" fmla="*/ 4095459 h 4529571"/>
              <a:gd name="connsiteX141" fmla="*/ 3804242 w 5479319"/>
              <a:gd name="connsiteY141" fmla="*/ 4085363 h 4529571"/>
              <a:gd name="connsiteX142" fmla="*/ 3804242 w 5479319"/>
              <a:gd name="connsiteY142" fmla="*/ 4081998 h 4529571"/>
              <a:gd name="connsiteX143" fmla="*/ 3784060 w 5479319"/>
              <a:gd name="connsiteY143" fmla="*/ 4071902 h 4529571"/>
              <a:gd name="connsiteX144" fmla="*/ 3780696 w 5479319"/>
              <a:gd name="connsiteY144" fmla="*/ 4078633 h 4529571"/>
              <a:gd name="connsiteX145" fmla="*/ 3770606 w 5479319"/>
              <a:gd name="connsiteY145" fmla="*/ 4098824 h 4529571"/>
              <a:gd name="connsiteX146" fmla="*/ 3676425 w 5479319"/>
              <a:gd name="connsiteY146" fmla="*/ 4142572 h 4529571"/>
              <a:gd name="connsiteX147" fmla="*/ 3622607 w 5479319"/>
              <a:gd name="connsiteY147" fmla="*/ 4142572 h 4529571"/>
              <a:gd name="connsiteX148" fmla="*/ 3632698 w 5479319"/>
              <a:gd name="connsiteY148" fmla="*/ 4169493 h 4529571"/>
              <a:gd name="connsiteX149" fmla="*/ 3629334 w 5479319"/>
              <a:gd name="connsiteY149" fmla="*/ 4179589 h 4529571"/>
              <a:gd name="connsiteX150" fmla="*/ 3609152 w 5479319"/>
              <a:gd name="connsiteY150" fmla="*/ 4179589 h 4529571"/>
              <a:gd name="connsiteX151" fmla="*/ 3609152 w 5479319"/>
              <a:gd name="connsiteY151" fmla="*/ 4206511 h 4529571"/>
              <a:gd name="connsiteX152" fmla="*/ 3609152 w 5479319"/>
              <a:gd name="connsiteY152" fmla="*/ 4209876 h 4529571"/>
              <a:gd name="connsiteX153" fmla="*/ 3625970 w 5479319"/>
              <a:gd name="connsiteY153" fmla="*/ 4223337 h 4529571"/>
              <a:gd name="connsiteX154" fmla="*/ 3629334 w 5479319"/>
              <a:gd name="connsiteY154" fmla="*/ 4223337 h 4529571"/>
              <a:gd name="connsiteX155" fmla="*/ 3656243 w 5479319"/>
              <a:gd name="connsiteY155" fmla="*/ 4250258 h 4529571"/>
              <a:gd name="connsiteX156" fmla="*/ 3642788 w 5479319"/>
              <a:gd name="connsiteY156" fmla="*/ 4263719 h 4529571"/>
              <a:gd name="connsiteX157" fmla="*/ 3642788 w 5479319"/>
              <a:gd name="connsiteY157" fmla="*/ 4267084 h 4529571"/>
              <a:gd name="connsiteX158" fmla="*/ 3639425 w 5479319"/>
              <a:gd name="connsiteY158" fmla="*/ 4270450 h 4529571"/>
              <a:gd name="connsiteX159" fmla="*/ 3595698 w 5479319"/>
              <a:gd name="connsiteY159" fmla="*/ 4273815 h 4529571"/>
              <a:gd name="connsiteX160" fmla="*/ 3595698 w 5479319"/>
              <a:gd name="connsiteY160" fmla="*/ 4256989 h 4529571"/>
              <a:gd name="connsiteX161" fmla="*/ 3578880 w 5479319"/>
              <a:gd name="connsiteY161" fmla="*/ 4236797 h 4529571"/>
              <a:gd name="connsiteX162" fmla="*/ 3578880 w 5479319"/>
              <a:gd name="connsiteY162" fmla="*/ 4216606 h 4529571"/>
              <a:gd name="connsiteX163" fmla="*/ 3575516 w 5479319"/>
              <a:gd name="connsiteY163" fmla="*/ 4216606 h 4529571"/>
              <a:gd name="connsiteX164" fmla="*/ 3568789 w 5479319"/>
              <a:gd name="connsiteY164" fmla="*/ 4196415 h 4529571"/>
              <a:gd name="connsiteX165" fmla="*/ 3575516 w 5479319"/>
              <a:gd name="connsiteY165" fmla="*/ 4112285 h 4529571"/>
              <a:gd name="connsiteX166" fmla="*/ 3585607 w 5479319"/>
              <a:gd name="connsiteY166" fmla="*/ 4088728 h 4529571"/>
              <a:gd name="connsiteX167" fmla="*/ 3595698 w 5479319"/>
              <a:gd name="connsiteY167" fmla="*/ 4075267 h 4529571"/>
              <a:gd name="connsiteX168" fmla="*/ 3632698 w 5479319"/>
              <a:gd name="connsiteY168" fmla="*/ 4075267 h 4529571"/>
              <a:gd name="connsiteX169" fmla="*/ 3639425 w 5479319"/>
              <a:gd name="connsiteY169" fmla="*/ 4041615 h 4529571"/>
              <a:gd name="connsiteX170" fmla="*/ 3669697 w 5479319"/>
              <a:gd name="connsiteY170" fmla="*/ 4044981 h 4529571"/>
              <a:gd name="connsiteX171" fmla="*/ 3676425 w 5479319"/>
              <a:gd name="connsiteY171" fmla="*/ 4014694 h 4529571"/>
              <a:gd name="connsiteX172" fmla="*/ 3666334 w 5479319"/>
              <a:gd name="connsiteY172" fmla="*/ 3991137 h 4529571"/>
              <a:gd name="connsiteX173" fmla="*/ 3669697 w 5479319"/>
              <a:gd name="connsiteY173" fmla="*/ 3984407 h 4529571"/>
              <a:gd name="connsiteX174" fmla="*/ 3743697 w 5479319"/>
              <a:gd name="connsiteY174" fmla="*/ 3940659 h 4529571"/>
              <a:gd name="connsiteX175" fmla="*/ 3743697 w 5479319"/>
              <a:gd name="connsiteY175" fmla="*/ 3900277 h 4529571"/>
              <a:gd name="connsiteX176" fmla="*/ 3777333 w 5479319"/>
              <a:gd name="connsiteY176" fmla="*/ 3822877 h 4529571"/>
              <a:gd name="connsiteX177" fmla="*/ 3797515 w 5479319"/>
              <a:gd name="connsiteY177" fmla="*/ 3802686 h 4529571"/>
              <a:gd name="connsiteX178" fmla="*/ 3797515 w 5479319"/>
              <a:gd name="connsiteY178" fmla="*/ 3799320 h 4529571"/>
              <a:gd name="connsiteX179" fmla="*/ 3804242 w 5479319"/>
              <a:gd name="connsiteY179" fmla="*/ 3779129 h 4529571"/>
              <a:gd name="connsiteX180" fmla="*/ 3821060 w 5479319"/>
              <a:gd name="connsiteY180" fmla="*/ 3755573 h 4529571"/>
              <a:gd name="connsiteX181" fmla="*/ 3817696 w 5479319"/>
              <a:gd name="connsiteY181" fmla="*/ 3755573 h 4529571"/>
              <a:gd name="connsiteX182" fmla="*/ 3810969 w 5479319"/>
              <a:gd name="connsiteY182" fmla="*/ 3732016 h 4529571"/>
              <a:gd name="connsiteX183" fmla="*/ 3810969 w 5479319"/>
              <a:gd name="connsiteY183" fmla="*/ 3708460 h 4529571"/>
              <a:gd name="connsiteX184" fmla="*/ 3831151 w 5479319"/>
              <a:gd name="connsiteY184" fmla="*/ 3684903 h 4529571"/>
              <a:gd name="connsiteX185" fmla="*/ 3831151 w 5479319"/>
              <a:gd name="connsiteY185" fmla="*/ 3654616 h 4529571"/>
              <a:gd name="connsiteX186" fmla="*/ 3831151 w 5479319"/>
              <a:gd name="connsiteY186" fmla="*/ 3651251 h 4529571"/>
              <a:gd name="connsiteX187" fmla="*/ 3844605 w 5479319"/>
              <a:gd name="connsiteY187" fmla="*/ 3657982 h 4529571"/>
              <a:gd name="connsiteX188" fmla="*/ 3874878 w 5479319"/>
              <a:gd name="connsiteY188" fmla="*/ 3674808 h 4529571"/>
              <a:gd name="connsiteX189" fmla="*/ 3884968 w 5479319"/>
              <a:gd name="connsiteY189" fmla="*/ 3681538 h 4529571"/>
              <a:gd name="connsiteX190" fmla="*/ 3895059 w 5479319"/>
              <a:gd name="connsiteY190" fmla="*/ 3688268 h 4529571"/>
              <a:gd name="connsiteX191" fmla="*/ 3905150 w 5479319"/>
              <a:gd name="connsiteY191" fmla="*/ 3688268 h 4529571"/>
              <a:gd name="connsiteX192" fmla="*/ 3911877 w 5479319"/>
              <a:gd name="connsiteY192" fmla="*/ 3688268 h 4529571"/>
              <a:gd name="connsiteX193" fmla="*/ 3918604 w 5479319"/>
              <a:gd name="connsiteY193" fmla="*/ 3684903 h 4529571"/>
              <a:gd name="connsiteX194" fmla="*/ 3921968 w 5479319"/>
              <a:gd name="connsiteY194" fmla="*/ 3678173 h 4529571"/>
              <a:gd name="connsiteX195" fmla="*/ 3921968 w 5479319"/>
              <a:gd name="connsiteY195" fmla="*/ 3671442 h 4529571"/>
              <a:gd name="connsiteX196" fmla="*/ 3921968 w 5479319"/>
              <a:gd name="connsiteY196" fmla="*/ 3661347 h 4529571"/>
              <a:gd name="connsiteX197" fmla="*/ 3911877 w 5479319"/>
              <a:gd name="connsiteY197" fmla="*/ 3637790 h 4529571"/>
              <a:gd name="connsiteX198" fmla="*/ 3901786 w 5479319"/>
              <a:gd name="connsiteY198" fmla="*/ 3617599 h 4529571"/>
              <a:gd name="connsiteX199" fmla="*/ 3911877 w 5479319"/>
              <a:gd name="connsiteY199" fmla="*/ 3607503 h 4529571"/>
              <a:gd name="connsiteX200" fmla="*/ 3918604 w 5479319"/>
              <a:gd name="connsiteY200" fmla="*/ 3600773 h 4529571"/>
              <a:gd name="connsiteX201" fmla="*/ 4883960 w 5479319"/>
              <a:gd name="connsiteY201" fmla="*/ 3530104 h 4529571"/>
              <a:gd name="connsiteX202" fmla="*/ 4927687 w 5479319"/>
              <a:gd name="connsiteY202" fmla="*/ 3550295 h 4529571"/>
              <a:gd name="connsiteX203" fmla="*/ 4920960 w 5479319"/>
              <a:gd name="connsiteY203" fmla="*/ 3557025 h 4529571"/>
              <a:gd name="connsiteX204" fmla="*/ 4914233 w 5479319"/>
              <a:gd name="connsiteY204" fmla="*/ 3567121 h 4529571"/>
              <a:gd name="connsiteX205" fmla="*/ 4914233 w 5479319"/>
              <a:gd name="connsiteY205" fmla="*/ 3570486 h 4529571"/>
              <a:gd name="connsiteX206" fmla="*/ 4914233 w 5479319"/>
              <a:gd name="connsiteY206" fmla="*/ 3604138 h 4529571"/>
              <a:gd name="connsiteX207" fmla="*/ 4917596 w 5479319"/>
              <a:gd name="connsiteY207" fmla="*/ 3604138 h 4529571"/>
              <a:gd name="connsiteX208" fmla="*/ 4927687 w 5479319"/>
              <a:gd name="connsiteY208" fmla="*/ 3631060 h 4529571"/>
              <a:gd name="connsiteX209" fmla="*/ 4914233 w 5479319"/>
              <a:gd name="connsiteY209" fmla="*/ 3661347 h 4529571"/>
              <a:gd name="connsiteX210" fmla="*/ 4914233 w 5479319"/>
              <a:gd name="connsiteY210" fmla="*/ 3664712 h 4529571"/>
              <a:gd name="connsiteX211" fmla="*/ 4900778 w 5479319"/>
              <a:gd name="connsiteY211" fmla="*/ 3775764 h 4529571"/>
              <a:gd name="connsiteX212" fmla="*/ 4860415 w 5479319"/>
              <a:gd name="connsiteY212" fmla="*/ 3869990 h 4529571"/>
              <a:gd name="connsiteX213" fmla="*/ 4860415 w 5479319"/>
              <a:gd name="connsiteY213" fmla="*/ 3873355 h 4529571"/>
              <a:gd name="connsiteX214" fmla="*/ 4853688 w 5479319"/>
              <a:gd name="connsiteY214" fmla="*/ 3960851 h 4529571"/>
              <a:gd name="connsiteX215" fmla="*/ 4843597 w 5479319"/>
              <a:gd name="connsiteY215" fmla="*/ 3954120 h 4529571"/>
              <a:gd name="connsiteX216" fmla="*/ 4833506 w 5479319"/>
              <a:gd name="connsiteY216" fmla="*/ 3947390 h 4529571"/>
              <a:gd name="connsiteX217" fmla="*/ 4820052 w 5479319"/>
              <a:gd name="connsiteY217" fmla="*/ 3927199 h 4529571"/>
              <a:gd name="connsiteX218" fmla="*/ 4813324 w 5479319"/>
              <a:gd name="connsiteY218" fmla="*/ 3910373 h 4529571"/>
              <a:gd name="connsiteX219" fmla="*/ 4813324 w 5479319"/>
              <a:gd name="connsiteY219" fmla="*/ 3907007 h 4529571"/>
              <a:gd name="connsiteX220" fmla="*/ 4809961 w 5479319"/>
              <a:gd name="connsiteY220" fmla="*/ 3907007 h 4529571"/>
              <a:gd name="connsiteX221" fmla="*/ 4756143 w 5479319"/>
              <a:gd name="connsiteY221" fmla="*/ 3869990 h 4529571"/>
              <a:gd name="connsiteX222" fmla="*/ 4752780 w 5479319"/>
              <a:gd name="connsiteY222" fmla="*/ 3866625 h 4529571"/>
              <a:gd name="connsiteX223" fmla="*/ 4752780 w 5479319"/>
              <a:gd name="connsiteY223" fmla="*/ 3859894 h 4529571"/>
              <a:gd name="connsiteX224" fmla="*/ 4752780 w 5479319"/>
              <a:gd name="connsiteY224" fmla="*/ 3839703 h 4529571"/>
              <a:gd name="connsiteX225" fmla="*/ 4759507 w 5479319"/>
              <a:gd name="connsiteY225" fmla="*/ 3789225 h 4529571"/>
              <a:gd name="connsiteX226" fmla="*/ 4759507 w 5479319"/>
              <a:gd name="connsiteY226" fmla="*/ 3785860 h 4529571"/>
              <a:gd name="connsiteX227" fmla="*/ 4749416 w 5479319"/>
              <a:gd name="connsiteY227" fmla="*/ 3711825 h 4529571"/>
              <a:gd name="connsiteX228" fmla="*/ 4756143 w 5479319"/>
              <a:gd name="connsiteY228" fmla="*/ 3705095 h 4529571"/>
              <a:gd name="connsiteX229" fmla="*/ 4766234 w 5479319"/>
              <a:gd name="connsiteY229" fmla="*/ 3694999 h 4529571"/>
              <a:gd name="connsiteX230" fmla="*/ 4789779 w 5479319"/>
              <a:gd name="connsiteY230" fmla="*/ 3647886 h 4529571"/>
              <a:gd name="connsiteX231" fmla="*/ 4806597 w 5479319"/>
              <a:gd name="connsiteY231" fmla="*/ 3614234 h 4529571"/>
              <a:gd name="connsiteX232" fmla="*/ 4826779 w 5479319"/>
              <a:gd name="connsiteY232" fmla="*/ 3583947 h 4529571"/>
              <a:gd name="connsiteX233" fmla="*/ 4853688 w 5479319"/>
              <a:gd name="connsiteY233" fmla="*/ 3553660 h 4529571"/>
              <a:gd name="connsiteX234" fmla="*/ 3689878 w 5479319"/>
              <a:gd name="connsiteY234" fmla="*/ 3509913 h 4529571"/>
              <a:gd name="connsiteX235" fmla="*/ 3696606 w 5479319"/>
              <a:gd name="connsiteY235" fmla="*/ 3516643 h 4529571"/>
              <a:gd name="connsiteX236" fmla="*/ 3699969 w 5479319"/>
              <a:gd name="connsiteY236" fmla="*/ 3523374 h 4529571"/>
              <a:gd name="connsiteX237" fmla="*/ 3699969 w 5479319"/>
              <a:gd name="connsiteY237" fmla="*/ 3530104 h 4529571"/>
              <a:gd name="connsiteX238" fmla="*/ 3699969 w 5479319"/>
              <a:gd name="connsiteY238" fmla="*/ 3546930 h 4529571"/>
              <a:gd name="connsiteX239" fmla="*/ 3703333 w 5479319"/>
              <a:gd name="connsiteY239" fmla="*/ 3557026 h 4529571"/>
              <a:gd name="connsiteX240" fmla="*/ 3716787 w 5479319"/>
              <a:gd name="connsiteY240" fmla="*/ 3570487 h 4529571"/>
              <a:gd name="connsiteX241" fmla="*/ 3713424 w 5479319"/>
              <a:gd name="connsiteY241" fmla="*/ 3590678 h 4529571"/>
              <a:gd name="connsiteX242" fmla="*/ 3706696 w 5479319"/>
              <a:gd name="connsiteY242" fmla="*/ 3607504 h 4529571"/>
              <a:gd name="connsiteX243" fmla="*/ 3679788 w 5479319"/>
              <a:gd name="connsiteY243" fmla="*/ 3654617 h 4529571"/>
              <a:gd name="connsiteX244" fmla="*/ 3676424 w 5479319"/>
              <a:gd name="connsiteY244" fmla="*/ 3654617 h 4529571"/>
              <a:gd name="connsiteX245" fmla="*/ 3673060 w 5479319"/>
              <a:gd name="connsiteY245" fmla="*/ 3657982 h 4529571"/>
              <a:gd name="connsiteX246" fmla="*/ 3669697 w 5479319"/>
              <a:gd name="connsiteY246" fmla="*/ 3664712 h 4529571"/>
              <a:gd name="connsiteX247" fmla="*/ 3669697 w 5479319"/>
              <a:gd name="connsiteY247" fmla="*/ 3678173 h 4529571"/>
              <a:gd name="connsiteX248" fmla="*/ 3669697 w 5479319"/>
              <a:gd name="connsiteY248" fmla="*/ 3691634 h 4529571"/>
              <a:gd name="connsiteX249" fmla="*/ 3673060 w 5479319"/>
              <a:gd name="connsiteY249" fmla="*/ 3701730 h 4529571"/>
              <a:gd name="connsiteX250" fmla="*/ 3679788 w 5479319"/>
              <a:gd name="connsiteY250" fmla="*/ 3701730 h 4529571"/>
              <a:gd name="connsiteX251" fmla="*/ 3686515 w 5479319"/>
              <a:gd name="connsiteY251" fmla="*/ 3698364 h 4529571"/>
              <a:gd name="connsiteX252" fmla="*/ 3703333 w 5479319"/>
              <a:gd name="connsiteY252" fmla="*/ 3681538 h 4529571"/>
              <a:gd name="connsiteX253" fmla="*/ 3710060 w 5479319"/>
              <a:gd name="connsiteY253" fmla="*/ 3674808 h 4529571"/>
              <a:gd name="connsiteX254" fmla="*/ 3720151 w 5479319"/>
              <a:gd name="connsiteY254" fmla="*/ 3674808 h 4529571"/>
              <a:gd name="connsiteX255" fmla="*/ 3716787 w 5479319"/>
              <a:gd name="connsiteY255" fmla="*/ 3701730 h 4529571"/>
              <a:gd name="connsiteX256" fmla="*/ 3720151 w 5479319"/>
              <a:gd name="connsiteY256" fmla="*/ 3708460 h 4529571"/>
              <a:gd name="connsiteX257" fmla="*/ 3723514 w 5479319"/>
              <a:gd name="connsiteY257" fmla="*/ 3715191 h 4529571"/>
              <a:gd name="connsiteX258" fmla="*/ 3733605 w 5479319"/>
              <a:gd name="connsiteY258" fmla="*/ 3721921 h 4529571"/>
              <a:gd name="connsiteX259" fmla="*/ 3747060 w 5479319"/>
              <a:gd name="connsiteY259" fmla="*/ 3725286 h 4529571"/>
              <a:gd name="connsiteX260" fmla="*/ 3753787 w 5479319"/>
              <a:gd name="connsiteY260" fmla="*/ 3725286 h 4529571"/>
              <a:gd name="connsiteX261" fmla="*/ 3763878 w 5479319"/>
              <a:gd name="connsiteY261" fmla="*/ 3721921 h 4529571"/>
              <a:gd name="connsiteX262" fmla="*/ 3784059 w 5479319"/>
              <a:gd name="connsiteY262" fmla="*/ 3711825 h 4529571"/>
              <a:gd name="connsiteX263" fmla="*/ 3794150 w 5479319"/>
              <a:gd name="connsiteY263" fmla="*/ 3711825 h 4529571"/>
              <a:gd name="connsiteX264" fmla="*/ 3794150 w 5479319"/>
              <a:gd name="connsiteY264" fmla="*/ 3732017 h 4529571"/>
              <a:gd name="connsiteX265" fmla="*/ 3794150 w 5479319"/>
              <a:gd name="connsiteY265" fmla="*/ 3735382 h 4529571"/>
              <a:gd name="connsiteX266" fmla="*/ 3804241 w 5479319"/>
              <a:gd name="connsiteY266" fmla="*/ 3755573 h 4529571"/>
              <a:gd name="connsiteX267" fmla="*/ 3794150 w 5479319"/>
              <a:gd name="connsiteY267" fmla="*/ 3772399 h 4529571"/>
              <a:gd name="connsiteX268" fmla="*/ 3784059 w 5479319"/>
              <a:gd name="connsiteY268" fmla="*/ 3792590 h 4529571"/>
              <a:gd name="connsiteX269" fmla="*/ 3763878 w 5479319"/>
              <a:gd name="connsiteY269" fmla="*/ 3812782 h 4529571"/>
              <a:gd name="connsiteX270" fmla="*/ 3743696 w 5479319"/>
              <a:gd name="connsiteY270" fmla="*/ 3863260 h 4529571"/>
              <a:gd name="connsiteX271" fmla="*/ 3740333 w 5479319"/>
              <a:gd name="connsiteY271" fmla="*/ 3866625 h 4529571"/>
              <a:gd name="connsiteX272" fmla="*/ 3726878 w 5479319"/>
              <a:gd name="connsiteY272" fmla="*/ 3893547 h 4529571"/>
              <a:gd name="connsiteX273" fmla="*/ 3726878 w 5479319"/>
              <a:gd name="connsiteY273" fmla="*/ 3896912 h 4529571"/>
              <a:gd name="connsiteX274" fmla="*/ 3730242 w 5479319"/>
              <a:gd name="connsiteY274" fmla="*/ 3933929 h 4529571"/>
              <a:gd name="connsiteX275" fmla="*/ 3659606 w 5479319"/>
              <a:gd name="connsiteY275" fmla="*/ 3970946 h 4529571"/>
              <a:gd name="connsiteX276" fmla="*/ 3656242 w 5479319"/>
              <a:gd name="connsiteY276" fmla="*/ 3970946 h 4529571"/>
              <a:gd name="connsiteX277" fmla="*/ 3656242 w 5479319"/>
              <a:gd name="connsiteY277" fmla="*/ 3974312 h 4529571"/>
              <a:gd name="connsiteX278" fmla="*/ 3649515 w 5479319"/>
              <a:gd name="connsiteY278" fmla="*/ 3991138 h 4529571"/>
              <a:gd name="connsiteX279" fmla="*/ 3649515 w 5479319"/>
              <a:gd name="connsiteY279" fmla="*/ 3994503 h 4529571"/>
              <a:gd name="connsiteX280" fmla="*/ 3659606 w 5479319"/>
              <a:gd name="connsiteY280" fmla="*/ 4014694 h 4529571"/>
              <a:gd name="connsiteX281" fmla="*/ 3656242 w 5479319"/>
              <a:gd name="connsiteY281" fmla="*/ 4028155 h 4529571"/>
              <a:gd name="connsiteX282" fmla="*/ 3632697 w 5479319"/>
              <a:gd name="connsiteY282" fmla="*/ 4024790 h 4529571"/>
              <a:gd name="connsiteX283" fmla="*/ 3629333 w 5479319"/>
              <a:gd name="connsiteY283" fmla="*/ 4021425 h 4529571"/>
              <a:gd name="connsiteX284" fmla="*/ 3625970 w 5479319"/>
              <a:gd name="connsiteY284" fmla="*/ 4021425 h 4529571"/>
              <a:gd name="connsiteX285" fmla="*/ 3619243 w 5479319"/>
              <a:gd name="connsiteY285" fmla="*/ 4061807 h 4529571"/>
              <a:gd name="connsiteX286" fmla="*/ 3585607 w 5479319"/>
              <a:gd name="connsiteY286" fmla="*/ 4061807 h 4529571"/>
              <a:gd name="connsiteX287" fmla="*/ 3575516 w 5479319"/>
              <a:gd name="connsiteY287" fmla="*/ 4081998 h 4529571"/>
              <a:gd name="connsiteX288" fmla="*/ 3562061 w 5479319"/>
              <a:gd name="connsiteY288" fmla="*/ 4108920 h 4529571"/>
              <a:gd name="connsiteX289" fmla="*/ 3562061 w 5479319"/>
              <a:gd name="connsiteY289" fmla="*/ 4119016 h 4529571"/>
              <a:gd name="connsiteX290" fmla="*/ 3541880 w 5479319"/>
              <a:gd name="connsiteY290" fmla="*/ 4092094 h 4529571"/>
              <a:gd name="connsiteX291" fmla="*/ 3498153 w 5479319"/>
              <a:gd name="connsiteY291" fmla="*/ 4149303 h 4529571"/>
              <a:gd name="connsiteX292" fmla="*/ 3488062 w 5479319"/>
              <a:gd name="connsiteY292" fmla="*/ 4152668 h 4529571"/>
              <a:gd name="connsiteX293" fmla="*/ 3488062 w 5479319"/>
              <a:gd name="connsiteY293" fmla="*/ 4135842 h 4529571"/>
              <a:gd name="connsiteX294" fmla="*/ 3488062 w 5479319"/>
              <a:gd name="connsiteY294" fmla="*/ 4132477 h 4529571"/>
              <a:gd name="connsiteX295" fmla="*/ 3484699 w 5479319"/>
              <a:gd name="connsiteY295" fmla="*/ 4132477 h 4529571"/>
              <a:gd name="connsiteX296" fmla="*/ 3481335 w 5479319"/>
              <a:gd name="connsiteY296" fmla="*/ 4132477 h 4529571"/>
              <a:gd name="connsiteX297" fmla="*/ 3454426 w 5479319"/>
              <a:gd name="connsiteY297" fmla="*/ 4129111 h 4529571"/>
              <a:gd name="connsiteX298" fmla="*/ 3420790 w 5479319"/>
              <a:gd name="connsiteY298" fmla="*/ 4071903 h 4529571"/>
              <a:gd name="connsiteX299" fmla="*/ 3414063 w 5479319"/>
              <a:gd name="connsiteY299" fmla="*/ 4115650 h 4529571"/>
              <a:gd name="connsiteX300" fmla="*/ 3390517 w 5479319"/>
              <a:gd name="connsiteY300" fmla="*/ 4112285 h 4529571"/>
              <a:gd name="connsiteX301" fmla="*/ 3387154 w 5479319"/>
              <a:gd name="connsiteY301" fmla="*/ 4112285 h 4529571"/>
              <a:gd name="connsiteX302" fmla="*/ 3387154 w 5479319"/>
              <a:gd name="connsiteY302" fmla="*/ 4115650 h 4529571"/>
              <a:gd name="connsiteX303" fmla="*/ 3383790 w 5479319"/>
              <a:gd name="connsiteY303" fmla="*/ 4115650 h 4529571"/>
              <a:gd name="connsiteX304" fmla="*/ 3373699 w 5479319"/>
              <a:gd name="connsiteY304" fmla="*/ 4129111 h 4529571"/>
              <a:gd name="connsiteX305" fmla="*/ 3366972 w 5479319"/>
              <a:gd name="connsiteY305" fmla="*/ 4129111 h 4529571"/>
              <a:gd name="connsiteX306" fmla="*/ 3323245 w 5479319"/>
              <a:gd name="connsiteY306" fmla="*/ 4095459 h 4529571"/>
              <a:gd name="connsiteX307" fmla="*/ 3319882 w 5479319"/>
              <a:gd name="connsiteY307" fmla="*/ 4095459 h 4529571"/>
              <a:gd name="connsiteX308" fmla="*/ 3316518 w 5479319"/>
              <a:gd name="connsiteY308" fmla="*/ 4095459 h 4529571"/>
              <a:gd name="connsiteX309" fmla="*/ 3286246 w 5479319"/>
              <a:gd name="connsiteY309" fmla="*/ 4108920 h 4529571"/>
              <a:gd name="connsiteX310" fmla="*/ 3252610 w 5479319"/>
              <a:gd name="connsiteY310" fmla="*/ 4088729 h 4529571"/>
              <a:gd name="connsiteX311" fmla="*/ 3212246 w 5479319"/>
              <a:gd name="connsiteY311" fmla="*/ 4065172 h 4529571"/>
              <a:gd name="connsiteX312" fmla="*/ 3202156 w 5479319"/>
              <a:gd name="connsiteY312" fmla="*/ 4058442 h 4529571"/>
              <a:gd name="connsiteX313" fmla="*/ 3198792 w 5479319"/>
              <a:gd name="connsiteY313" fmla="*/ 4048346 h 4529571"/>
              <a:gd name="connsiteX314" fmla="*/ 3195428 w 5479319"/>
              <a:gd name="connsiteY314" fmla="*/ 4034885 h 4529571"/>
              <a:gd name="connsiteX315" fmla="*/ 3195428 w 5479319"/>
              <a:gd name="connsiteY315" fmla="*/ 4014694 h 4529571"/>
              <a:gd name="connsiteX316" fmla="*/ 3218974 w 5479319"/>
              <a:gd name="connsiteY316" fmla="*/ 3991138 h 4529571"/>
              <a:gd name="connsiteX317" fmla="*/ 3218974 w 5479319"/>
              <a:gd name="connsiteY317" fmla="*/ 3987773 h 4529571"/>
              <a:gd name="connsiteX318" fmla="*/ 3215610 w 5479319"/>
              <a:gd name="connsiteY318" fmla="*/ 3960851 h 4529571"/>
              <a:gd name="connsiteX319" fmla="*/ 3215610 w 5479319"/>
              <a:gd name="connsiteY319" fmla="*/ 3954120 h 4529571"/>
              <a:gd name="connsiteX320" fmla="*/ 3165156 w 5479319"/>
              <a:gd name="connsiteY320" fmla="*/ 3957486 h 4529571"/>
              <a:gd name="connsiteX321" fmla="*/ 3141611 w 5479319"/>
              <a:gd name="connsiteY321" fmla="*/ 3944025 h 4529571"/>
              <a:gd name="connsiteX322" fmla="*/ 3138247 w 5479319"/>
              <a:gd name="connsiteY322" fmla="*/ 3940660 h 4529571"/>
              <a:gd name="connsiteX323" fmla="*/ 3081066 w 5479319"/>
              <a:gd name="connsiteY323" fmla="*/ 3933929 h 4529571"/>
              <a:gd name="connsiteX324" fmla="*/ 3077702 w 5479319"/>
              <a:gd name="connsiteY324" fmla="*/ 3927199 h 4529571"/>
              <a:gd name="connsiteX325" fmla="*/ 3084429 w 5479319"/>
              <a:gd name="connsiteY325" fmla="*/ 3917103 h 4529571"/>
              <a:gd name="connsiteX326" fmla="*/ 3114702 w 5479319"/>
              <a:gd name="connsiteY326" fmla="*/ 3903642 h 4529571"/>
              <a:gd name="connsiteX327" fmla="*/ 3114702 w 5479319"/>
              <a:gd name="connsiteY327" fmla="*/ 3900277 h 4529571"/>
              <a:gd name="connsiteX328" fmla="*/ 3138247 w 5479319"/>
              <a:gd name="connsiteY328" fmla="*/ 3876721 h 4529571"/>
              <a:gd name="connsiteX329" fmla="*/ 3138247 w 5479319"/>
              <a:gd name="connsiteY329" fmla="*/ 3873355 h 4529571"/>
              <a:gd name="connsiteX330" fmla="*/ 3134883 w 5479319"/>
              <a:gd name="connsiteY330" fmla="*/ 3826242 h 4529571"/>
              <a:gd name="connsiteX331" fmla="*/ 3128156 w 5479319"/>
              <a:gd name="connsiteY331" fmla="*/ 3809416 h 4529571"/>
              <a:gd name="connsiteX332" fmla="*/ 3124793 w 5479319"/>
              <a:gd name="connsiteY332" fmla="*/ 3806051 h 4529571"/>
              <a:gd name="connsiteX333" fmla="*/ 3118065 w 5479319"/>
              <a:gd name="connsiteY333" fmla="*/ 3806051 h 4529571"/>
              <a:gd name="connsiteX334" fmla="*/ 3104611 w 5479319"/>
              <a:gd name="connsiteY334" fmla="*/ 3812782 h 4529571"/>
              <a:gd name="connsiteX335" fmla="*/ 3087793 w 5479319"/>
              <a:gd name="connsiteY335" fmla="*/ 3819512 h 4529571"/>
              <a:gd name="connsiteX336" fmla="*/ 3084429 w 5479319"/>
              <a:gd name="connsiteY336" fmla="*/ 3819512 h 4529571"/>
              <a:gd name="connsiteX337" fmla="*/ 3067611 w 5479319"/>
              <a:gd name="connsiteY337" fmla="*/ 3826242 h 4529571"/>
              <a:gd name="connsiteX338" fmla="*/ 3037339 w 5479319"/>
              <a:gd name="connsiteY338" fmla="*/ 3826242 h 4529571"/>
              <a:gd name="connsiteX339" fmla="*/ 3030612 w 5479319"/>
              <a:gd name="connsiteY339" fmla="*/ 3822877 h 4529571"/>
              <a:gd name="connsiteX340" fmla="*/ 3030612 w 5479319"/>
              <a:gd name="connsiteY340" fmla="*/ 3779130 h 4529571"/>
              <a:gd name="connsiteX341" fmla="*/ 3030612 w 5479319"/>
              <a:gd name="connsiteY341" fmla="*/ 3775764 h 4529571"/>
              <a:gd name="connsiteX342" fmla="*/ 3027248 w 5479319"/>
              <a:gd name="connsiteY342" fmla="*/ 3775764 h 4529571"/>
              <a:gd name="connsiteX343" fmla="*/ 3010430 w 5479319"/>
              <a:gd name="connsiteY343" fmla="*/ 3769034 h 4529571"/>
              <a:gd name="connsiteX344" fmla="*/ 2996976 w 5479319"/>
              <a:gd name="connsiteY344" fmla="*/ 3765669 h 4529571"/>
              <a:gd name="connsiteX345" fmla="*/ 2966703 w 5479319"/>
              <a:gd name="connsiteY345" fmla="*/ 3775764 h 4529571"/>
              <a:gd name="connsiteX346" fmla="*/ 2959976 w 5479319"/>
              <a:gd name="connsiteY346" fmla="*/ 3765669 h 4529571"/>
              <a:gd name="connsiteX347" fmla="*/ 2959976 w 5479319"/>
              <a:gd name="connsiteY347" fmla="*/ 3748843 h 4529571"/>
              <a:gd name="connsiteX348" fmla="*/ 2963340 w 5479319"/>
              <a:gd name="connsiteY348" fmla="*/ 3742112 h 4529571"/>
              <a:gd name="connsiteX349" fmla="*/ 2976794 w 5479319"/>
              <a:gd name="connsiteY349" fmla="*/ 3732017 h 4529571"/>
              <a:gd name="connsiteX350" fmla="*/ 2990248 w 5479319"/>
              <a:gd name="connsiteY350" fmla="*/ 3728651 h 4529571"/>
              <a:gd name="connsiteX351" fmla="*/ 2993612 w 5479319"/>
              <a:gd name="connsiteY351" fmla="*/ 3728651 h 4529571"/>
              <a:gd name="connsiteX352" fmla="*/ 3013794 w 5479319"/>
              <a:gd name="connsiteY352" fmla="*/ 3718556 h 4529571"/>
              <a:gd name="connsiteX353" fmla="*/ 3037339 w 5479319"/>
              <a:gd name="connsiteY353" fmla="*/ 3718556 h 4529571"/>
              <a:gd name="connsiteX354" fmla="*/ 3077702 w 5479319"/>
              <a:gd name="connsiteY354" fmla="*/ 3735382 h 4529571"/>
              <a:gd name="connsiteX355" fmla="*/ 3131520 w 5479319"/>
              <a:gd name="connsiteY355" fmla="*/ 3735382 h 4529571"/>
              <a:gd name="connsiteX356" fmla="*/ 3148338 w 5479319"/>
              <a:gd name="connsiteY356" fmla="*/ 3715191 h 4529571"/>
              <a:gd name="connsiteX357" fmla="*/ 3171883 w 5479319"/>
              <a:gd name="connsiteY357" fmla="*/ 3705095 h 4529571"/>
              <a:gd name="connsiteX358" fmla="*/ 3192065 w 5479319"/>
              <a:gd name="connsiteY358" fmla="*/ 3684904 h 4529571"/>
              <a:gd name="connsiteX359" fmla="*/ 3205519 w 5479319"/>
              <a:gd name="connsiteY359" fmla="*/ 3681538 h 4529571"/>
              <a:gd name="connsiteX360" fmla="*/ 3208883 w 5479319"/>
              <a:gd name="connsiteY360" fmla="*/ 3681538 h 4529571"/>
              <a:gd name="connsiteX361" fmla="*/ 3208883 w 5479319"/>
              <a:gd name="connsiteY361" fmla="*/ 3678173 h 4529571"/>
              <a:gd name="connsiteX362" fmla="*/ 3212246 w 5479319"/>
              <a:gd name="connsiteY362" fmla="*/ 3678173 h 4529571"/>
              <a:gd name="connsiteX363" fmla="*/ 3229064 w 5479319"/>
              <a:gd name="connsiteY363" fmla="*/ 3664712 h 4529571"/>
              <a:gd name="connsiteX364" fmla="*/ 3232428 w 5479319"/>
              <a:gd name="connsiteY364" fmla="*/ 3664712 h 4529571"/>
              <a:gd name="connsiteX365" fmla="*/ 3245882 w 5479319"/>
              <a:gd name="connsiteY365" fmla="*/ 3644521 h 4529571"/>
              <a:gd name="connsiteX366" fmla="*/ 3259337 w 5479319"/>
              <a:gd name="connsiteY366" fmla="*/ 3651252 h 4529571"/>
              <a:gd name="connsiteX367" fmla="*/ 3272791 w 5479319"/>
              <a:gd name="connsiteY367" fmla="*/ 3668078 h 4529571"/>
              <a:gd name="connsiteX368" fmla="*/ 3279519 w 5479319"/>
              <a:gd name="connsiteY368" fmla="*/ 3671443 h 4529571"/>
              <a:gd name="connsiteX369" fmla="*/ 3286246 w 5479319"/>
              <a:gd name="connsiteY369" fmla="*/ 3674808 h 4529571"/>
              <a:gd name="connsiteX370" fmla="*/ 3306427 w 5479319"/>
              <a:gd name="connsiteY370" fmla="*/ 3671443 h 4529571"/>
              <a:gd name="connsiteX371" fmla="*/ 3313155 w 5479319"/>
              <a:gd name="connsiteY371" fmla="*/ 3671443 h 4529571"/>
              <a:gd name="connsiteX372" fmla="*/ 3336700 w 5479319"/>
              <a:gd name="connsiteY372" fmla="*/ 3681538 h 4529571"/>
              <a:gd name="connsiteX373" fmla="*/ 3356881 w 5479319"/>
              <a:gd name="connsiteY373" fmla="*/ 3681538 h 4529571"/>
              <a:gd name="connsiteX374" fmla="*/ 3360245 w 5479319"/>
              <a:gd name="connsiteY374" fmla="*/ 3678173 h 4529571"/>
              <a:gd name="connsiteX375" fmla="*/ 3363609 w 5479319"/>
              <a:gd name="connsiteY375" fmla="*/ 3668078 h 4529571"/>
              <a:gd name="connsiteX376" fmla="*/ 3366972 w 5479319"/>
              <a:gd name="connsiteY376" fmla="*/ 3661347 h 4529571"/>
              <a:gd name="connsiteX377" fmla="*/ 3387154 w 5479319"/>
              <a:gd name="connsiteY377" fmla="*/ 3644521 h 4529571"/>
              <a:gd name="connsiteX378" fmla="*/ 3424154 w 5479319"/>
              <a:gd name="connsiteY378" fmla="*/ 3647886 h 4529571"/>
              <a:gd name="connsiteX379" fmla="*/ 3414063 w 5479319"/>
              <a:gd name="connsiteY379" fmla="*/ 3634426 h 4529571"/>
              <a:gd name="connsiteX380" fmla="*/ 3414063 w 5479319"/>
              <a:gd name="connsiteY380" fmla="*/ 3631060 h 4529571"/>
              <a:gd name="connsiteX381" fmla="*/ 3414063 w 5479319"/>
              <a:gd name="connsiteY381" fmla="*/ 3627695 h 4529571"/>
              <a:gd name="connsiteX382" fmla="*/ 3420790 w 5479319"/>
              <a:gd name="connsiteY382" fmla="*/ 3617599 h 4529571"/>
              <a:gd name="connsiteX383" fmla="*/ 3427517 w 5479319"/>
              <a:gd name="connsiteY383" fmla="*/ 3610869 h 4529571"/>
              <a:gd name="connsiteX384" fmla="*/ 3434244 w 5479319"/>
              <a:gd name="connsiteY384" fmla="*/ 3610869 h 4529571"/>
              <a:gd name="connsiteX385" fmla="*/ 3454426 w 5479319"/>
              <a:gd name="connsiteY385" fmla="*/ 3597408 h 4529571"/>
              <a:gd name="connsiteX386" fmla="*/ 3474608 w 5479319"/>
              <a:gd name="connsiteY386" fmla="*/ 3590678 h 4529571"/>
              <a:gd name="connsiteX387" fmla="*/ 3491426 w 5479319"/>
              <a:gd name="connsiteY387" fmla="*/ 3590678 h 4529571"/>
              <a:gd name="connsiteX388" fmla="*/ 3501517 w 5479319"/>
              <a:gd name="connsiteY388" fmla="*/ 3580582 h 4529571"/>
              <a:gd name="connsiteX389" fmla="*/ 3511607 w 5479319"/>
              <a:gd name="connsiteY389" fmla="*/ 3563756 h 4529571"/>
              <a:gd name="connsiteX390" fmla="*/ 3525062 w 5479319"/>
              <a:gd name="connsiteY390" fmla="*/ 3580582 h 4529571"/>
              <a:gd name="connsiteX391" fmla="*/ 3531789 w 5479319"/>
              <a:gd name="connsiteY391" fmla="*/ 3583947 h 4529571"/>
              <a:gd name="connsiteX392" fmla="*/ 3538516 w 5479319"/>
              <a:gd name="connsiteY392" fmla="*/ 3583947 h 4529571"/>
              <a:gd name="connsiteX393" fmla="*/ 3565425 w 5479319"/>
              <a:gd name="connsiteY393" fmla="*/ 3563756 h 4529571"/>
              <a:gd name="connsiteX394" fmla="*/ 3578879 w 5479319"/>
              <a:gd name="connsiteY394" fmla="*/ 3560391 h 4529571"/>
              <a:gd name="connsiteX395" fmla="*/ 3592334 w 5479319"/>
              <a:gd name="connsiteY395" fmla="*/ 3570487 h 4529571"/>
              <a:gd name="connsiteX396" fmla="*/ 3595697 w 5479319"/>
              <a:gd name="connsiteY396" fmla="*/ 3570487 h 4529571"/>
              <a:gd name="connsiteX397" fmla="*/ 3609152 w 5479319"/>
              <a:gd name="connsiteY397" fmla="*/ 3567121 h 4529571"/>
              <a:gd name="connsiteX398" fmla="*/ 3622606 w 5479319"/>
              <a:gd name="connsiteY398" fmla="*/ 3557026 h 4529571"/>
              <a:gd name="connsiteX399" fmla="*/ 3639424 w 5479319"/>
              <a:gd name="connsiteY399" fmla="*/ 3530104 h 4529571"/>
              <a:gd name="connsiteX400" fmla="*/ 3636061 w 5479319"/>
              <a:gd name="connsiteY400" fmla="*/ 3526739 h 4529571"/>
              <a:gd name="connsiteX401" fmla="*/ 3636061 w 5479319"/>
              <a:gd name="connsiteY401" fmla="*/ 3523374 h 4529571"/>
              <a:gd name="connsiteX402" fmla="*/ 3649515 w 5479319"/>
              <a:gd name="connsiteY402" fmla="*/ 3523374 h 4529571"/>
              <a:gd name="connsiteX403" fmla="*/ 3659606 w 5479319"/>
              <a:gd name="connsiteY403" fmla="*/ 3523374 h 4529571"/>
              <a:gd name="connsiteX404" fmla="*/ 3669697 w 5479319"/>
              <a:gd name="connsiteY404" fmla="*/ 3526739 h 4529571"/>
              <a:gd name="connsiteX405" fmla="*/ 3676424 w 5479319"/>
              <a:gd name="connsiteY405" fmla="*/ 3523374 h 4529571"/>
              <a:gd name="connsiteX406" fmla="*/ 3683151 w 5479319"/>
              <a:gd name="connsiteY406" fmla="*/ 3520008 h 4529571"/>
              <a:gd name="connsiteX407" fmla="*/ 3686515 w 5479319"/>
              <a:gd name="connsiteY407" fmla="*/ 3513278 h 4529571"/>
              <a:gd name="connsiteX408" fmla="*/ 4483692 w 5479319"/>
              <a:gd name="connsiteY408" fmla="*/ 3196948 h 4529571"/>
              <a:gd name="connsiteX409" fmla="*/ 4497146 w 5479319"/>
              <a:gd name="connsiteY409" fmla="*/ 3196948 h 4529571"/>
              <a:gd name="connsiteX410" fmla="*/ 4507237 w 5479319"/>
              <a:gd name="connsiteY410" fmla="*/ 3200313 h 4529571"/>
              <a:gd name="connsiteX411" fmla="*/ 4513964 w 5479319"/>
              <a:gd name="connsiteY411" fmla="*/ 3207043 h 4529571"/>
              <a:gd name="connsiteX412" fmla="*/ 4517328 w 5479319"/>
              <a:gd name="connsiteY412" fmla="*/ 3217139 h 4529571"/>
              <a:gd name="connsiteX413" fmla="*/ 4524055 w 5479319"/>
              <a:gd name="connsiteY413" fmla="*/ 3247426 h 4529571"/>
              <a:gd name="connsiteX414" fmla="*/ 4530782 w 5479319"/>
              <a:gd name="connsiteY414" fmla="*/ 3274348 h 4529571"/>
              <a:gd name="connsiteX415" fmla="*/ 4537509 w 5479319"/>
              <a:gd name="connsiteY415" fmla="*/ 3287808 h 4529571"/>
              <a:gd name="connsiteX416" fmla="*/ 4544237 w 5479319"/>
              <a:gd name="connsiteY416" fmla="*/ 3294539 h 4529571"/>
              <a:gd name="connsiteX417" fmla="*/ 4550964 w 5479319"/>
              <a:gd name="connsiteY417" fmla="*/ 3297904 h 4529571"/>
              <a:gd name="connsiteX418" fmla="*/ 4564418 w 5479319"/>
              <a:gd name="connsiteY418" fmla="*/ 3301269 h 4529571"/>
              <a:gd name="connsiteX419" fmla="*/ 4574509 w 5479319"/>
              <a:gd name="connsiteY419" fmla="*/ 3301269 h 4529571"/>
              <a:gd name="connsiteX420" fmla="*/ 4587963 w 5479319"/>
              <a:gd name="connsiteY420" fmla="*/ 3297904 h 4529571"/>
              <a:gd name="connsiteX421" fmla="*/ 4601418 w 5479319"/>
              <a:gd name="connsiteY421" fmla="*/ 3294539 h 4529571"/>
              <a:gd name="connsiteX422" fmla="*/ 4611509 w 5479319"/>
              <a:gd name="connsiteY422" fmla="*/ 3281078 h 4529571"/>
              <a:gd name="connsiteX423" fmla="*/ 4618236 w 5479319"/>
              <a:gd name="connsiteY423" fmla="*/ 3270982 h 4529571"/>
              <a:gd name="connsiteX424" fmla="*/ 4618236 w 5479319"/>
              <a:gd name="connsiteY424" fmla="*/ 3267617 h 4529571"/>
              <a:gd name="connsiteX425" fmla="*/ 4631690 w 5479319"/>
              <a:gd name="connsiteY425" fmla="*/ 3287808 h 4529571"/>
              <a:gd name="connsiteX426" fmla="*/ 4648508 w 5479319"/>
              <a:gd name="connsiteY426" fmla="*/ 3301269 h 4529571"/>
              <a:gd name="connsiteX427" fmla="*/ 4658599 w 5479319"/>
              <a:gd name="connsiteY427" fmla="*/ 3301269 h 4529571"/>
              <a:gd name="connsiteX428" fmla="*/ 4668690 w 5479319"/>
              <a:gd name="connsiteY428" fmla="*/ 3304634 h 4529571"/>
              <a:gd name="connsiteX429" fmla="*/ 4678781 w 5479319"/>
              <a:gd name="connsiteY429" fmla="*/ 3301269 h 4529571"/>
              <a:gd name="connsiteX430" fmla="*/ 4685508 w 5479319"/>
              <a:gd name="connsiteY430" fmla="*/ 3294539 h 4529571"/>
              <a:gd name="connsiteX431" fmla="*/ 4688872 w 5479319"/>
              <a:gd name="connsiteY431" fmla="*/ 3294539 h 4529571"/>
              <a:gd name="connsiteX432" fmla="*/ 4692235 w 5479319"/>
              <a:gd name="connsiteY432" fmla="*/ 3294539 h 4529571"/>
              <a:gd name="connsiteX433" fmla="*/ 4692235 w 5479319"/>
              <a:gd name="connsiteY433" fmla="*/ 3297904 h 4529571"/>
              <a:gd name="connsiteX434" fmla="*/ 4692235 w 5479319"/>
              <a:gd name="connsiteY434" fmla="*/ 3304634 h 4529571"/>
              <a:gd name="connsiteX435" fmla="*/ 4692235 w 5479319"/>
              <a:gd name="connsiteY435" fmla="*/ 3308000 h 4529571"/>
              <a:gd name="connsiteX436" fmla="*/ 4702326 w 5479319"/>
              <a:gd name="connsiteY436" fmla="*/ 3318095 h 4529571"/>
              <a:gd name="connsiteX437" fmla="*/ 4712417 w 5479319"/>
              <a:gd name="connsiteY437" fmla="*/ 3321460 h 4529571"/>
              <a:gd name="connsiteX438" fmla="*/ 4705690 w 5479319"/>
              <a:gd name="connsiteY438" fmla="*/ 3338287 h 4529571"/>
              <a:gd name="connsiteX439" fmla="*/ 4685508 w 5479319"/>
              <a:gd name="connsiteY439" fmla="*/ 3358478 h 4529571"/>
              <a:gd name="connsiteX440" fmla="*/ 4685508 w 5479319"/>
              <a:gd name="connsiteY440" fmla="*/ 3361843 h 4529571"/>
              <a:gd name="connsiteX441" fmla="*/ 4685508 w 5479319"/>
              <a:gd name="connsiteY441" fmla="*/ 3385399 h 4529571"/>
              <a:gd name="connsiteX442" fmla="*/ 4645145 w 5479319"/>
              <a:gd name="connsiteY442" fmla="*/ 3378669 h 4529571"/>
              <a:gd name="connsiteX443" fmla="*/ 4635054 w 5479319"/>
              <a:gd name="connsiteY443" fmla="*/ 3378669 h 4529571"/>
              <a:gd name="connsiteX444" fmla="*/ 4631690 w 5479319"/>
              <a:gd name="connsiteY444" fmla="*/ 3385399 h 4529571"/>
              <a:gd name="connsiteX445" fmla="*/ 4635054 w 5479319"/>
              <a:gd name="connsiteY445" fmla="*/ 3392130 h 4529571"/>
              <a:gd name="connsiteX446" fmla="*/ 4641781 w 5479319"/>
              <a:gd name="connsiteY446" fmla="*/ 3398860 h 4529571"/>
              <a:gd name="connsiteX447" fmla="*/ 4678781 w 5479319"/>
              <a:gd name="connsiteY447" fmla="*/ 3422417 h 4529571"/>
              <a:gd name="connsiteX448" fmla="*/ 4675417 w 5479319"/>
              <a:gd name="connsiteY448" fmla="*/ 3435878 h 4529571"/>
              <a:gd name="connsiteX449" fmla="*/ 4638418 w 5479319"/>
              <a:gd name="connsiteY449" fmla="*/ 3456069 h 4529571"/>
              <a:gd name="connsiteX450" fmla="*/ 4638418 w 5479319"/>
              <a:gd name="connsiteY450" fmla="*/ 3459434 h 4529571"/>
              <a:gd name="connsiteX451" fmla="*/ 4635054 w 5479319"/>
              <a:gd name="connsiteY451" fmla="*/ 3459434 h 4529571"/>
              <a:gd name="connsiteX452" fmla="*/ 4648508 w 5479319"/>
              <a:gd name="connsiteY452" fmla="*/ 3486356 h 4529571"/>
              <a:gd name="connsiteX453" fmla="*/ 4651872 w 5479319"/>
              <a:gd name="connsiteY453" fmla="*/ 3496451 h 4529571"/>
              <a:gd name="connsiteX454" fmla="*/ 4645145 w 5479319"/>
              <a:gd name="connsiteY454" fmla="*/ 3499817 h 4529571"/>
              <a:gd name="connsiteX455" fmla="*/ 4638418 w 5479319"/>
              <a:gd name="connsiteY455" fmla="*/ 3503182 h 4529571"/>
              <a:gd name="connsiteX456" fmla="*/ 4651872 w 5479319"/>
              <a:gd name="connsiteY456" fmla="*/ 3526738 h 4529571"/>
              <a:gd name="connsiteX457" fmla="*/ 4651872 w 5479319"/>
              <a:gd name="connsiteY457" fmla="*/ 3530103 h 4529571"/>
              <a:gd name="connsiteX458" fmla="*/ 4635054 w 5479319"/>
              <a:gd name="connsiteY458" fmla="*/ 3523373 h 4529571"/>
              <a:gd name="connsiteX459" fmla="*/ 4631690 w 5479319"/>
              <a:gd name="connsiteY459" fmla="*/ 3523373 h 4529571"/>
              <a:gd name="connsiteX460" fmla="*/ 4631690 w 5479319"/>
              <a:gd name="connsiteY460" fmla="*/ 3520008 h 4529571"/>
              <a:gd name="connsiteX461" fmla="*/ 4604781 w 5479319"/>
              <a:gd name="connsiteY461" fmla="*/ 3546930 h 4529571"/>
              <a:gd name="connsiteX462" fmla="*/ 4608145 w 5479319"/>
              <a:gd name="connsiteY462" fmla="*/ 3550295 h 4529571"/>
              <a:gd name="connsiteX463" fmla="*/ 4621600 w 5479319"/>
              <a:gd name="connsiteY463" fmla="*/ 3563756 h 4529571"/>
              <a:gd name="connsiteX464" fmla="*/ 4611509 w 5479319"/>
              <a:gd name="connsiteY464" fmla="*/ 3577216 h 4529571"/>
              <a:gd name="connsiteX465" fmla="*/ 4584600 w 5479319"/>
              <a:gd name="connsiteY465" fmla="*/ 3570486 h 4529571"/>
              <a:gd name="connsiteX466" fmla="*/ 4587963 w 5479319"/>
              <a:gd name="connsiteY466" fmla="*/ 3617599 h 4529571"/>
              <a:gd name="connsiteX467" fmla="*/ 4587963 w 5479319"/>
              <a:gd name="connsiteY467" fmla="*/ 3627695 h 4529571"/>
              <a:gd name="connsiteX468" fmla="*/ 4581236 w 5479319"/>
              <a:gd name="connsiteY468" fmla="*/ 3637790 h 4529571"/>
              <a:gd name="connsiteX469" fmla="*/ 4574509 w 5479319"/>
              <a:gd name="connsiteY469" fmla="*/ 3651251 h 4529571"/>
              <a:gd name="connsiteX470" fmla="*/ 4564418 w 5479319"/>
              <a:gd name="connsiteY470" fmla="*/ 3661347 h 4529571"/>
              <a:gd name="connsiteX471" fmla="*/ 4530782 w 5479319"/>
              <a:gd name="connsiteY471" fmla="*/ 3661347 h 4529571"/>
              <a:gd name="connsiteX472" fmla="*/ 4524055 w 5479319"/>
              <a:gd name="connsiteY472" fmla="*/ 3661347 h 4529571"/>
              <a:gd name="connsiteX473" fmla="*/ 4524055 w 5479319"/>
              <a:gd name="connsiteY473" fmla="*/ 3664712 h 4529571"/>
              <a:gd name="connsiteX474" fmla="*/ 4524055 w 5479319"/>
              <a:gd name="connsiteY474" fmla="*/ 3668077 h 4529571"/>
              <a:gd name="connsiteX475" fmla="*/ 4527418 w 5479319"/>
              <a:gd name="connsiteY475" fmla="*/ 3688268 h 4529571"/>
              <a:gd name="connsiteX476" fmla="*/ 4500510 w 5479319"/>
              <a:gd name="connsiteY476" fmla="*/ 3684903 h 4529571"/>
              <a:gd name="connsiteX477" fmla="*/ 4497146 w 5479319"/>
              <a:gd name="connsiteY477" fmla="*/ 3684903 h 4529571"/>
              <a:gd name="connsiteX478" fmla="*/ 4493782 w 5479319"/>
              <a:gd name="connsiteY478" fmla="*/ 3684903 h 4529571"/>
              <a:gd name="connsiteX479" fmla="*/ 4490419 w 5479319"/>
              <a:gd name="connsiteY479" fmla="*/ 3711825 h 4529571"/>
              <a:gd name="connsiteX480" fmla="*/ 4466873 w 5479319"/>
              <a:gd name="connsiteY480" fmla="*/ 3762303 h 4529571"/>
              <a:gd name="connsiteX481" fmla="*/ 4460146 w 5479319"/>
              <a:gd name="connsiteY481" fmla="*/ 3769033 h 4529571"/>
              <a:gd name="connsiteX482" fmla="*/ 4426510 w 5479319"/>
              <a:gd name="connsiteY482" fmla="*/ 3735381 h 4529571"/>
              <a:gd name="connsiteX483" fmla="*/ 4426510 w 5479319"/>
              <a:gd name="connsiteY483" fmla="*/ 3775764 h 4529571"/>
              <a:gd name="connsiteX484" fmla="*/ 4409692 w 5479319"/>
              <a:gd name="connsiteY484" fmla="*/ 3772399 h 4529571"/>
              <a:gd name="connsiteX485" fmla="*/ 4376056 w 5479319"/>
              <a:gd name="connsiteY485" fmla="*/ 3738746 h 4529571"/>
              <a:gd name="connsiteX486" fmla="*/ 4355874 w 5479319"/>
              <a:gd name="connsiteY486" fmla="*/ 3688268 h 4529571"/>
              <a:gd name="connsiteX487" fmla="*/ 4355874 w 5479319"/>
              <a:gd name="connsiteY487" fmla="*/ 3684903 h 4529571"/>
              <a:gd name="connsiteX488" fmla="*/ 4325602 w 5479319"/>
              <a:gd name="connsiteY488" fmla="*/ 3657981 h 4529571"/>
              <a:gd name="connsiteX489" fmla="*/ 4325602 w 5479319"/>
              <a:gd name="connsiteY489" fmla="*/ 3654616 h 4529571"/>
              <a:gd name="connsiteX490" fmla="*/ 4322238 w 5479319"/>
              <a:gd name="connsiteY490" fmla="*/ 3654616 h 4529571"/>
              <a:gd name="connsiteX491" fmla="*/ 4285239 w 5479319"/>
              <a:gd name="connsiteY491" fmla="*/ 3654616 h 4529571"/>
              <a:gd name="connsiteX492" fmla="*/ 4248239 w 5479319"/>
              <a:gd name="connsiteY492" fmla="*/ 3654616 h 4529571"/>
              <a:gd name="connsiteX493" fmla="*/ 4238148 w 5479319"/>
              <a:gd name="connsiteY493" fmla="*/ 3624329 h 4529571"/>
              <a:gd name="connsiteX494" fmla="*/ 4238148 w 5479319"/>
              <a:gd name="connsiteY494" fmla="*/ 3620964 h 4529571"/>
              <a:gd name="connsiteX495" fmla="*/ 4244875 w 5479319"/>
              <a:gd name="connsiteY495" fmla="*/ 3617599 h 4529571"/>
              <a:gd name="connsiteX496" fmla="*/ 4248239 w 5479319"/>
              <a:gd name="connsiteY496" fmla="*/ 3617599 h 4529571"/>
              <a:gd name="connsiteX497" fmla="*/ 4261693 w 5479319"/>
              <a:gd name="connsiteY497" fmla="*/ 3604138 h 4529571"/>
              <a:gd name="connsiteX498" fmla="*/ 4265057 w 5479319"/>
              <a:gd name="connsiteY498" fmla="*/ 3597408 h 4529571"/>
              <a:gd name="connsiteX499" fmla="*/ 4265057 w 5479319"/>
              <a:gd name="connsiteY499" fmla="*/ 3594042 h 4529571"/>
              <a:gd name="connsiteX500" fmla="*/ 4261693 w 5479319"/>
              <a:gd name="connsiteY500" fmla="*/ 3577216 h 4529571"/>
              <a:gd name="connsiteX501" fmla="*/ 4265057 w 5479319"/>
              <a:gd name="connsiteY501" fmla="*/ 3560390 h 4529571"/>
              <a:gd name="connsiteX502" fmla="*/ 4261693 w 5479319"/>
              <a:gd name="connsiteY502" fmla="*/ 3550295 h 4529571"/>
              <a:gd name="connsiteX503" fmla="*/ 4261693 w 5479319"/>
              <a:gd name="connsiteY503" fmla="*/ 3546930 h 4529571"/>
              <a:gd name="connsiteX504" fmla="*/ 4278511 w 5479319"/>
              <a:gd name="connsiteY504" fmla="*/ 3533469 h 4529571"/>
              <a:gd name="connsiteX505" fmla="*/ 4285239 w 5479319"/>
              <a:gd name="connsiteY505" fmla="*/ 3523373 h 4529571"/>
              <a:gd name="connsiteX506" fmla="*/ 4288602 w 5479319"/>
              <a:gd name="connsiteY506" fmla="*/ 3516643 h 4529571"/>
              <a:gd name="connsiteX507" fmla="*/ 4298693 w 5479319"/>
              <a:gd name="connsiteY507" fmla="*/ 3509912 h 4529571"/>
              <a:gd name="connsiteX508" fmla="*/ 4298693 w 5479319"/>
              <a:gd name="connsiteY508" fmla="*/ 3506547 h 4529571"/>
              <a:gd name="connsiteX509" fmla="*/ 4302057 w 5479319"/>
              <a:gd name="connsiteY509" fmla="*/ 3489721 h 4529571"/>
              <a:gd name="connsiteX510" fmla="*/ 4298693 w 5479319"/>
              <a:gd name="connsiteY510" fmla="*/ 3476260 h 4529571"/>
              <a:gd name="connsiteX511" fmla="*/ 4328965 w 5479319"/>
              <a:gd name="connsiteY511" fmla="*/ 3452704 h 4529571"/>
              <a:gd name="connsiteX512" fmla="*/ 4332329 w 5479319"/>
              <a:gd name="connsiteY512" fmla="*/ 3445973 h 4529571"/>
              <a:gd name="connsiteX513" fmla="*/ 4332329 w 5479319"/>
              <a:gd name="connsiteY513" fmla="*/ 3442608 h 4529571"/>
              <a:gd name="connsiteX514" fmla="*/ 4332329 w 5479319"/>
              <a:gd name="connsiteY514" fmla="*/ 3435878 h 4529571"/>
              <a:gd name="connsiteX515" fmla="*/ 4328965 w 5479319"/>
              <a:gd name="connsiteY515" fmla="*/ 3432512 h 4529571"/>
              <a:gd name="connsiteX516" fmla="*/ 4318875 w 5479319"/>
              <a:gd name="connsiteY516" fmla="*/ 3422417 h 4529571"/>
              <a:gd name="connsiteX517" fmla="*/ 4308784 w 5479319"/>
              <a:gd name="connsiteY517" fmla="*/ 3412321 h 4529571"/>
              <a:gd name="connsiteX518" fmla="*/ 4308784 w 5479319"/>
              <a:gd name="connsiteY518" fmla="*/ 3405591 h 4529571"/>
              <a:gd name="connsiteX519" fmla="*/ 4315511 w 5479319"/>
              <a:gd name="connsiteY519" fmla="*/ 3392130 h 4529571"/>
              <a:gd name="connsiteX520" fmla="*/ 4362602 w 5479319"/>
              <a:gd name="connsiteY520" fmla="*/ 3355113 h 4529571"/>
              <a:gd name="connsiteX521" fmla="*/ 4362602 w 5479319"/>
              <a:gd name="connsiteY521" fmla="*/ 3351747 h 4529571"/>
              <a:gd name="connsiteX522" fmla="*/ 4372692 w 5479319"/>
              <a:gd name="connsiteY522" fmla="*/ 3308000 h 4529571"/>
              <a:gd name="connsiteX523" fmla="*/ 4355874 w 5479319"/>
              <a:gd name="connsiteY523" fmla="*/ 3321460 h 4529571"/>
              <a:gd name="connsiteX524" fmla="*/ 4355874 w 5479319"/>
              <a:gd name="connsiteY524" fmla="*/ 3297904 h 4529571"/>
              <a:gd name="connsiteX525" fmla="*/ 4362602 w 5479319"/>
              <a:gd name="connsiteY525" fmla="*/ 3281078 h 4529571"/>
              <a:gd name="connsiteX526" fmla="*/ 4369329 w 5479319"/>
              <a:gd name="connsiteY526" fmla="*/ 3267617 h 4529571"/>
              <a:gd name="connsiteX527" fmla="*/ 4379420 w 5479319"/>
              <a:gd name="connsiteY527" fmla="*/ 3260887 h 4529571"/>
              <a:gd name="connsiteX528" fmla="*/ 4392874 w 5479319"/>
              <a:gd name="connsiteY528" fmla="*/ 3254156 h 4529571"/>
              <a:gd name="connsiteX529" fmla="*/ 4409692 w 5479319"/>
              <a:gd name="connsiteY529" fmla="*/ 3264252 h 4529571"/>
              <a:gd name="connsiteX530" fmla="*/ 4436601 w 5479319"/>
              <a:gd name="connsiteY530" fmla="*/ 3264252 h 4529571"/>
              <a:gd name="connsiteX531" fmla="*/ 4436601 w 5479319"/>
              <a:gd name="connsiteY531" fmla="*/ 3260887 h 4529571"/>
              <a:gd name="connsiteX532" fmla="*/ 4439965 w 5479319"/>
              <a:gd name="connsiteY532" fmla="*/ 3260887 h 4529571"/>
              <a:gd name="connsiteX533" fmla="*/ 4460146 w 5479319"/>
              <a:gd name="connsiteY533" fmla="*/ 3237330 h 4529571"/>
              <a:gd name="connsiteX534" fmla="*/ 4483692 w 5479319"/>
              <a:gd name="connsiteY534" fmla="*/ 3220504 h 4529571"/>
              <a:gd name="connsiteX535" fmla="*/ 4487055 w 5479319"/>
              <a:gd name="connsiteY535" fmla="*/ 3220504 h 4529571"/>
              <a:gd name="connsiteX536" fmla="*/ 2341071 w 5479319"/>
              <a:gd name="connsiteY536" fmla="*/ 3180123 h 4529571"/>
              <a:gd name="connsiteX537" fmla="*/ 2344435 w 5479319"/>
              <a:gd name="connsiteY537" fmla="*/ 3190218 h 4529571"/>
              <a:gd name="connsiteX538" fmla="*/ 2337707 w 5479319"/>
              <a:gd name="connsiteY538" fmla="*/ 3250792 h 4529571"/>
              <a:gd name="connsiteX539" fmla="*/ 2341071 w 5479319"/>
              <a:gd name="connsiteY539" fmla="*/ 3264253 h 4529571"/>
              <a:gd name="connsiteX540" fmla="*/ 2344435 w 5479319"/>
              <a:gd name="connsiteY540" fmla="*/ 3270983 h 4529571"/>
              <a:gd name="connsiteX541" fmla="*/ 2347798 w 5479319"/>
              <a:gd name="connsiteY541" fmla="*/ 3274349 h 4529571"/>
              <a:gd name="connsiteX542" fmla="*/ 2364616 w 5479319"/>
              <a:gd name="connsiteY542" fmla="*/ 3284444 h 4529571"/>
              <a:gd name="connsiteX543" fmla="*/ 2364616 w 5479319"/>
              <a:gd name="connsiteY543" fmla="*/ 3291175 h 4529571"/>
              <a:gd name="connsiteX544" fmla="*/ 2367980 w 5479319"/>
              <a:gd name="connsiteY544" fmla="*/ 3311366 h 4529571"/>
              <a:gd name="connsiteX545" fmla="*/ 2367980 w 5479319"/>
              <a:gd name="connsiteY545" fmla="*/ 3318096 h 4529571"/>
              <a:gd name="connsiteX546" fmla="*/ 2374707 w 5479319"/>
              <a:gd name="connsiteY546" fmla="*/ 3321462 h 4529571"/>
              <a:gd name="connsiteX547" fmla="*/ 2378071 w 5479319"/>
              <a:gd name="connsiteY547" fmla="*/ 3321462 h 4529571"/>
              <a:gd name="connsiteX548" fmla="*/ 2384798 w 5479319"/>
              <a:gd name="connsiteY548" fmla="*/ 3324827 h 4529571"/>
              <a:gd name="connsiteX549" fmla="*/ 2388162 w 5479319"/>
              <a:gd name="connsiteY549" fmla="*/ 3324827 h 4529571"/>
              <a:gd name="connsiteX550" fmla="*/ 2394889 w 5479319"/>
              <a:gd name="connsiteY550" fmla="*/ 3324827 h 4529571"/>
              <a:gd name="connsiteX551" fmla="*/ 2401616 w 5479319"/>
              <a:gd name="connsiteY551" fmla="*/ 3318096 h 4529571"/>
              <a:gd name="connsiteX552" fmla="*/ 2408343 w 5479319"/>
              <a:gd name="connsiteY552" fmla="*/ 3311366 h 4529571"/>
              <a:gd name="connsiteX553" fmla="*/ 2411707 w 5479319"/>
              <a:gd name="connsiteY553" fmla="*/ 3297905 h 4529571"/>
              <a:gd name="connsiteX554" fmla="*/ 2421798 w 5479319"/>
              <a:gd name="connsiteY554" fmla="*/ 3287809 h 4529571"/>
              <a:gd name="connsiteX555" fmla="*/ 2428525 w 5479319"/>
              <a:gd name="connsiteY555" fmla="*/ 3277714 h 4529571"/>
              <a:gd name="connsiteX556" fmla="*/ 2431889 w 5479319"/>
              <a:gd name="connsiteY556" fmla="*/ 3264253 h 4529571"/>
              <a:gd name="connsiteX557" fmla="*/ 2431889 w 5479319"/>
              <a:gd name="connsiteY557" fmla="*/ 3250792 h 4529571"/>
              <a:gd name="connsiteX558" fmla="*/ 2441979 w 5479319"/>
              <a:gd name="connsiteY558" fmla="*/ 3250792 h 4529571"/>
              <a:gd name="connsiteX559" fmla="*/ 2452070 w 5479319"/>
              <a:gd name="connsiteY559" fmla="*/ 3277714 h 4529571"/>
              <a:gd name="connsiteX560" fmla="*/ 2458797 w 5479319"/>
              <a:gd name="connsiteY560" fmla="*/ 3297905 h 4529571"/>
              <a:gd name="connsiteX561" fmla="*/ 2458797 w 5479319"/>
              <a:gd name="connsiteY561" fmla="*/ 3324827 h 4529571"/>
              <a:gd name="connsiteX562" fmla="*/ 2458797 w 5479319"/>
              <a:gd name="connsiteY562" fmla="*/ 3328192 h 4529571"/>
              <a:gd name="connsiteX563" fmla="*/ 2462161 w 5479319"/>
              <a:gd name="connsiteY563" fmla="*/ 3328192 h 4529571"/>
              <a:gd name="connsiteX564" fmla="*/ 2465525 w 5479319"/>
              <a:gd name="connsiteY564" fmla="*/ 3331557 h 4529571"/>
              <a:gd name="connsiteX565" fmla="*/ 2485706 w 5479319"/>
              <a:gd name="connsiteY565" fmla="*/ 3341653 h 4529571"/>
              <a:gd name="connsiteX566" fmla="*/ 2499161 w 5479319"/>
              <a:gd name="connsiteY566" fmla="*/ 3351748 h 4529571"/>
              <a:gd name="connsiteX567" fmla="*/ 2505888 w 5479319"/>
              <a:gd name="connsiteY567" fmla="*/ 3355114 h 4529571"/>
              <a:gd name="connsiteX568" fmla="*/ 2512615 w 5479319"/>
              <a:gd name="connsiteY568" fmla="*/ 3348383 h 4529571"/>
              <a:gd name="connsiteX569" fmla="*/ 2526070 w 5479319"/>
              <a:gd name="connsiteY569" fmla="*/ 3334922 h 4529571"/>
              <a:gd name="connsiteX570" fmla="*/ 2529433 w 5479319"/>
              <a:gd name="connsiteY570" fmla="*/ 3331557 h 4529571"/>
              <a:gd name="connsiteX571" fmla="*/ 2532797 w 5479319"/>
              <a:gd name="connsiteY571" fmla="*/ 3338288 h 4529571"/>
              <a:gd name="connsiteX572" fmla="*/ 2539524 w 5479319"/>
              <a:gd name="connsiteY572" fmla="*/ 3371940 h 4529571"/>
              <a:gd name="connsiteX573" fmla="*/ 2539524 w 5479319"/>
              <a:gd name="connsiteY573" fmla="*/ 3375305 h 4529571"/>
              <a:gd name="connsiteX574" fmla="*/ 2549615 w 5479319"/>
              <a:gd name="connsiteY574" fmla="*/ 3395496 h 4529571"/>
              <a:gd name="connsiteX575" fmla="*/ 2579887 w 5479319"/>
              <a:gd name="connsiteY575" fmla="*/ 3459435 h 4529571"/>
              <a:gd name="connsiteX576" fmla="*/ 2579887 w 5479319"/>
              <a:gd name="connsiteY576" fmla="*/ 3462800 h 4529571"/>
              <a:gd name="connsiteX577" fmla="*/ 2593342 w 5479319"/>
              <a:gd name="connsiteY577" fmla="*/ 3476261 h 4529571"/>
              <a:gd name="connsiteX578" fmla="*/ 2600069 w 5479319"/>
              <a:gd name="connsiteY578" fmla="*/ 3503183 h 4529571"/>
              <a:gd name="connsiteX579" fmla="*/ 2603433 w 5479319"/>
              <a:gd name="connsiteY579" fmla="*/ 3536835 h 4529571"/>
              <a:gd name="connsiteX580" fmla="*/ 2606796 w 5479319"/>
              <a:gd name="connsiteY580" fmla="*/ 3546931 h 4529571"/>
              <a:gd name="connsiteX581" fmla="*/ 2613523 w 5479319"/>
              <a:gd name="connsiteY581" fmla="*/ 3553661 h 4529571"/>
              <a:gd name="connsiteX582" fmla="*/ 2623614 w 5479319"/>
              <a:gd name="connsiteY582" fmla="*/ 3550296 h 4529571"/>
              <a:gd name="connsiteX583" fmla="*/ 2626978 w 5479319"/>
              <a:gd name="connsiteY583" fmla="*/ 3546931 h 4529571"/>
              <a:gd name="connsiteX584" fmla="*/ 2633705 w 5479319"/>
              <a:gd name="connsiteY584" fmla="*/ 3540200 h 4529571"/>
              <a:gd name="connsiteX585" fmla="*/ 2633705 w 5479319"/>
              <a:gd name="connsiteY585" fmla="*/ 3550296 h 4529571"/>
              <a:gd name="connsiteX586" fmla="*/ 2633705 w 5479319"/>
              <a:gd name="connsiteY586" fmla="*/ 3557026 h 4529571"/>
              <a:gd name="connsiteX587" fmla="*/ 2633705 w 5479319"/>
              <a:gd name="connsiteY587" fmla="*/ 3567122 h 4529571"/>
              <a:gd name="connsiteX588" fmla="*/ 2637069 w 5479319"/>
              <a:gd name="connsiteY588" fmla="*/ 3573852 h 4529571"/>
              <a:gd name="connsiteX589" fmla="*/ 2640432 w 5479319"/>
              <a:gd name="connsiteY589" fmla="*/ 3580583 h 4529571"/>
              <a:gd name="connsiteX590" fmla="*/ 2643796 w 5479319"/>
              <a:gd name="connsiteY590" fmla="*/ 3580583 h 4529571"/>
              <a:gd name="connsiteX591" fmla="*/ 2653887 w 5479319"/>
              <a:gd name="connsiteY591" fmla="*/ 3583948 h 4529571"/>
              <a:gd name="connsiteX592" fmla="*/ 2663978 w 5479319"/>
              <a:gd name="connsiteY592" fmla="*/ 3580583 h 4529571"/>
              <a:gd name="connsiteX593" fmla="*/ 2670705 w 5479319"/>
              <a:gd name="connsiteY593" fmla="*/ 3577217 h 4529571"/>
              <a:gd name="connsiteX594" fmla="*/ 2674068 w 5479319"/>
              <a:gd name="connsiteY594" fmla="*/ 3570487 h 4529571"/>
              <a:gd name="connsiteX595" fmla="*/ 2687523 w 5479319"/>
              <a:gd name="connsiteY595" fmla="*/ 3557026 h 4529571"/>
              <a:gd name="connsiteX596" fmla="*/ 2700977 w 5479319"/>
              <a:gd name="connsiteY596" fmla="*/ 3540200 h 4529571"/>
              <a:gd name="connsiteX597" fmla="*/ 2711068 w 5479319"/>
              <a:gd name="connsiteY597" fmla="*/ 3533470 h 4529571"/>
              <a:gd name="connsiteX598" fmla="*/ 2717795 w 5479319"/>
              <a:gd name="connsiteY598" fmla="*/ 3533470 h 4529571"/>
              <a:gd name="connsiteX599" fmla="*/ 2748068 w 5479319"/>
              <a:gd name="connsiteY599" fmla="*/ 3540200 h 4529571"/>
              <a:gd name="connsiteX600" fmla="*/ 2751431 w 5479319"/>
              <a:gd name="connsiteY600" fmla="*/ 3540200 h 4529571"/>
              <a:gd name="connsiteX601" fmla="*/ 2754795 w 5479319"/>
              <a:gd name="connsiteY601" fmla="*/ 3540200 h 4529571"/>
              <a:gd name="connsiteX602" fmla="*/ 2768249 w 5479319"/>
              <a:gd name="connsiteY602" fmla="*/ 3530105 h 4529571"/>
              <a:gd name="connsiteX603" fmla="*/ 2785067 w 5479319"/>
              <a:gd name="connsiteY603" fmla="*/ 3509913 h 4529571"/>
              <a:gd name="connsiteX604" fmla="*/ 2788431 w 5479319"/>
              <a:gd name="connsiteY604" fmla="*/ 3506548 h 4529571"/>
              <a:gd name="connsiteX605" fmla="*/ 2788431 w 5479319"/>
              <a:gd name="connsiteY605" fmla="*/ 3503183 h 4529571"/>
              <a:gd name="connsiteX606" fmla="*/ 2785067 w 5479319"/>
              <a:gd name="connsiteY606" fmla="*/ 3469531 h 4529571"/>
              <a:gd name="connsiteX607" fmla="*/ 2785067 w 5479319"/>
              <a:gd name="connsiteY607" fmla="*/ 3466166 h 4529571"/>
              <a:gd name="connsiteX608" fmla="*/ 2781704 w 5479319"/>
              <a:gd name="connsiteY608" fmla="*/ 3466166 h 4529571"/>
              <a:gd name="connsiteX609" fmla="*/ 2774977 w 5479319"/>
              <a:gd name="connsiteY609" fmla="*/ 3449340 h 4529571"/>
              <a:gd name="connsiteX610" fmla="*/ 2771613 w 5479319"/>
              <a:gd name="connsiteY610" fmla="*/ 3435879 h 4529571"/>
              <a:gd name="connsiteX611" fmla="*/ 2774977 w 5479319"/>
              <a:gd name="connsiteY611" fmla="*/ 3412322 h 4529571"/>
              <a:gd name="connsiteX612" fmla="*/ 2818704 w 5479319"/>
              <a:gd name="connsiteY612" fmla="*/ 3388766 h 4529571"/>
              <a:gd name="connsiteX613" fmla="*/ 2842249 w 5479319"/>
              <a:gd name="connsiteY613" fmla="*/ 3351748 h 4529571"/>
              <a:gd name="connsiteX614" fmla="*/ 2845612 w 5479319"/>
              <a:gd name="connsiteY614" fmla="*/ 3351748 h 4529571"/>
              <a:gd name="connsiteX615" fmla="*/ 2845612 w 5479319"/>
              <a:gd name="connsiteY615" fmla="*/ 3348383 h 4529571"/>
              <a:gd name="connsiteX616" fmla="*/ 2848976 w 5479319"/>
              <a:gd name="connsiteY616" fmla="*/ 3321462 h 4529571"/>
              <a:gd name="connsiteX617" fmla="*/ 2848976 w 5479319"/>
              <a:gd name="connsiteY617" fmla="*/ 3318096 h 4529571"/>
              <a:gd name="connsiteX618" fmla="*/ 2835522 w 5479319"/>
              <a:gd name="connsiteY618" fmla="*/ 3294540 h 4529571"/>
              <a:gd name="connsiteX619" fmla="*/ 2882612 w 5479319"/>
              <a:gd name="connsiteY619" fmla="*/ 3314731 h 4529571"/>
              <a:gd name="connsiteX620" fmla="*/ 2875885 w 5479319"/>
              <a:gd name="connsiteY620" fmla="*/ 3274349 h 4529571"/>
              <a:gd name="connsiteX621" fmla="*/ 2889339 w 5479319"/>
              <a:gd name="connsiteY621" fmla="*/ 3260888 h 4529571"/>
              <a:gd name="connsiteX622" fmla="*/ 2916248 w 5479319"/>
              <a:gd name="connsiteY622" fmla="*/ 3254157 h 4529571"/>
              <a:gd name="connsiteX623" fmla="*/ 2933066 w 5479319"/>
              <a:gd name="connsiteY623" fmla="*/ 3291175 h 4529571"/>
              <a:gd name="connsiteX624" fmla="*/ 2929703 w 5479319"/>
              <a:gd name="connsiteY624" fmla="*/ 3308001 h 4529571"/>
              <a:gd name="connsiteX625" fmla="*/ 2929703 w 5479319"/>
              <a:gd name="connsiteY625" fmla="*/ 3311366 h 4529571"/>
              <a:gd name="connsiteX626" fmla="*/ 2933066 w 5479319"/>
              <a:gd name="connsiteY626" fmla="*/ 3328192 h 4529571"/>
              <a:gd name="connsiteX627" fmla="*/ 2933066 w 5479319"/>
              <a:gd name="connsiteY627" fmla="*/ 3331557 h 4529571"/>
              <a:gd name="connsiteX628" fmla="*/ 2946521 w 5479319"/>
              <a:gd name="connsiteY628" fmla="*/ 3348383 h 4529571"/>
              <a:gd name="connsiteX629" fmla="*/ 2953248 w 5479319"/>
              <a:gd name="connsiteY629" fmla="*/ 3351748 h 4529571"/>
              <a:gd name="connsiteX630" fmla="*/ 2959975 w 5479319"/>
              <a:gd name="connsiteY630" fmla="*/ 3355114 h 4529571"/>
              <a:gd name="connsiteX631" fmla="*/ 2966702 w 5479319"/>
              <a:gd name="connsiteY631" fmla="*/ 3351748 h 4529571"/>
              <a:gd name="connsiteX632" fmla="*/ 2973430 w 5479319"/>
              <a:gd name="connsiteY632" fmla="*/ 3348383 h 4529571"/>
              <a:gd name="connsiteX633" fmla="*/ 2986884 w 5479319"/>
              <a:gd name="connsiteY633" fmla="*/ 3338288 h 4529571"/>
              <a:gd name="connsiteX634" fmla="*/ 3013793 w 5479319"/>
              <a:gd name="connsiteY634" fmla="*/ 3328192 h 4529571"/>
              <a:gd name="connsiteX635" fmla="*/ 3030611 w 5479319"/>
              <a:gd name="connsiteY635" fmla="*/ 3331557 h 4529571"/>
              <a:gd name="connsiteX636" fmla="*/ 3030611 w 5479319"/>
              <a:gd name="connsiteY636" fmla="*/ 3361844 h 4529571"/>
              <a:gd name="connsiteX637" fmla="*/ 3030611 w 5479319"/>
              <a:gd name="connsiteY637" fmla="*/ 3368574 h 4529571"/>
              <a:gd name="connsiteX638" fmla="*/ 3020520 w 5479319"/>
              <a:gd name="connsiteY638" fmla="*/ 3382035 h 4529571"/>
              <a:gd name="connsiteX639" fmla="*/ 3003702 w 5479319"/>
              <a:gd name="connsiteY639" fmla="*/ 3392131 h 4529571"/>
              <a:gd name="connsiteX640" fmla="*/ 2986884 w 5479319"/>
              <a:gd name="connsiteY640" fmla="*/ 3402227 h 4529571"/>
              <a:gd name="connsiteX641" fmla="*/ 2976793 w 5479319"/>
              <a:gd name="connsiteY641" fmla="*/ 3395496 h 4529571"/>
              <a:gd name="connsiteX642" fmla="*/ 2973430 w 5479319"/>
              <a:gd name="connsiteY642" fmla="*/ 3395496 h 4529571"/>
              <a:gd name="connsiteX643" fmla="*/ 2963339 w 5479319"/>
              <a:gd name="connsiteY643" fmla="*/ 3392131 h 4529571"/>
              <a:gd name="connsiteX644" fmla="*/ 2892703 w 5479319"/>
              <a:gd name="connsiteY644" fmla="*/ 3395496 h 4529571"/>
              <a:gd name="connsiteX645" fmla="*/ 2875885 w 5479319"/>
              <a:gd name="connsiteY645" fmla="*/ 3398861 h 4529571"/>
              <a:gd name="connsiteX646" fmla="*/ 2862431 w 5479319"/>
              <a:gd name="connsiteY646" fmla="*/ 3402227 h 4529571"/>
              <a:gd name="connsiteX647" fmla="*/ 2859067 w 5479319"/>
              <a:gd name="connsiteY647" fmla="*/ 3402227 h 4529571"/>
              <a:gd name="connsiteX648" fmla="*/ 2842249 w 5479319"/>
              <a:gd name="connsiteY648" fmla="*/ 3429148 h 4529571"/>
              <a:gd name="connsiteX649" fmla="*/ 2835522 w 5479319"/>
              <a:gd name="connsiteY649" fmla="*/ 3429148 h 4529571"/>
              <a:gd name="connsiteX650" fmla="*/ 2838885 w 5479319"/>
              <a:gd name="connsiteY650" fmla="*/ 3432513 h 4529571"/>
              <a:gd name="connsiteX651" fmla="*/ 2838885 w 5479319"/>
              <a:gd name="connsiteY651" fmla="*/ 3435879 h 4529571"/>
              <a:gd name="connsiteX652" fmla="*/ 2842249 w 5479319"/>
              <a:gd name="connsiteY652" fmla="*/ 3462800 h 4529571"/>
              <a:gd name="connsiteX653" fmla="*/ 2859067 w 5479319"/>
              <a:gd name="connsiteY653" fmla="*/ 3499818 h 4529571"/>
              <a:gd name="connsiteX654" fmla="*/ 2875885 w 5479319"/>
              <a:gd name="connsiteY654" fmla="*/ 3509913 h 4529571"/>
              <a:gd name="connsiteX655" fmla="*/ 2896067 w 5479319"/>
              <a:gd name="connsiteY655" fmla="*/ 3523374 h 4529571"/>
              <a:gd name="connsiteX656" fmla="*/ 2909521 w 5479319"/>
              <a:gd name="connsiteY656" fmla="*/ 3499818 h 4529571"/>
              <a:gd name="connsiteX657" fmla="*/ 2926339 w 5479319"/>
              <a:gd name="connsiteY657" fmla="*/ 3499818 h 4529571"/>
              <a:gd name="connsiteX658" fmla="*/ 2936430 w 5479319"/>
              <a:gd name="connsiteY658" fmla="*/ 3503183 h 4529571"/>
              <a:gd name="connsiteX659" fmla="*/ 2949884 w 5479319"/>
              <a:gd name="connsiteY659" fmla="*/ 3536835 h 4529571"/>
              <a:gd name="connsiteX660" fmla="*/ 2929703 w 5479319"/>
              <a:gd name="connsiteY660" fmla="*/ 3597409 h 4529571"/>
              <a:gd name="connsiteX661" fmla="*/ 2929703 w 5479319"/>
              <a:gd name="connsiteY661" fmla="*/ 3637791 h 4529571"/>
              <a:gd name="connsiteX662" fmla="*/ 2929703 w 5479319"/>
              <a:gd name="connsiteY662" fmla="*/ 3641156 h 4529571"/>
              <a:gd name="connsiteX663" fmla="*/ 2970066 w 5479319"/>
              <a:gd name="connsiteY663" fmla="*/ 3674809 h 4529571"/>
              <a:gd name="connsiteX664" fmla="*/ 2956612 w 5479319"/>
              <a:gd name="connsiteY664" fmla="*/ 3698365 h 4529571"/>
              <a:gd name="connsiteX665" fmla="*/ 2956612 w 5479319"/>
              <a:gd name="connsiteY665" fmla="*/ 3701730 h 4529571"/>
              <a:gd name="connsiteX666" fmla="*/ 2943157 w 5479319"/>
              <a:gd name="connsiteY666" fmla="*/ 3752208 h 4529571"/>
              <a:gd name="connsiteX667" fmla="*/ 2946521 w 5479319"/>
              <a:gd name="connsiteY667" fmla="*/ 3769034 h 4529571"/>
              <a:gd name="connsiteX668" fmla="*/ 2956612 w 5479319"/>
              <a:gd name="connsiteY668" fmla="*/ 3789226 h 4529571"/>
              <a:gd name="connsiteX669" fmla="*/ 2956612 w 5479319"/>
              <a:gd name="connsiteY669" fmla="*/ 3792591 h 4529571"/>
              <a:gd name="connsiteX670" fmla="*/ 2963339 w 5479319"/>
              <a:gd name="connsiteY670" fmla="*/ 3792591 h 4529571"/>
              <a:gd name="connsiteX671" fmla="*/ 2983520 w 5479319"/>
              <a:gd name="connsiteY671" fmla="*/ 3785860 h 4529571"/>
              <a:gd name="connsiteX672" fmla="*/ 2990248 w 5479319"/>
              <a:gd name="connsiteY672" fmla="*/ 3782495 h 4529571"/>
              <a:gd name="connsiteX673" fmla="*/ 2996975 w 5479319"/>
              <a:gd name="connsiteY673" fmla="*/ 3779130 h 4529571"/>
              <a:gd name="connsiteX674" fmla="*/ 3003702 w 5479319"/>
              <a:gd name="connsiteY674" fmla="*/ 3782495 h 4529571"/>
              <a:gd name="connsiteX675" fmla="*/ 3017157 w 5479319"/>
              <a:gd name="connsiteY675" fmla="*/ 3785860 h 4529571"/>
              <a:gd name="connsiteX676" fmla="*/ 3017157 w 5479319"/>
              <a:gd name="connsiteY676" fmla="*/ 3829608 h 4529571"/>
              <a:gd name="connsiteX677" fmla="*/ 3027247 w 5479319"/>
              <a:gd name="connsiteY677" fmla="*/ 3836339 h 4529571"/>
              <a:gd name="connsiteX678" fmla="*/ 3037338 w 5479319"/>
              <a:gd name="connsiteY678" fmla="*/ 3839704 h 4529571"/>
              <a:gd name="connsiteX679" fmla="*/ 3067611 w 5479319"/>
              <a:gd name="connsiteY679" fmla="*/ 3839704 h 4529571"/>
              <a:gd name="connsiteX680" fmla="*/ 3081065 w 5479319"/>
              <a:gd name="connsiteY680" fmla="*/ 3839704 h 4529571"/>
              <a:gd name="connsiteX681" fmla="*/ 3091156 w 5479319"/>
              <a:gd name="connsiteY681" fmla="*/ 3832973 h 4529571"/>
              <a:gd name="connsiteX682" fmla="*/ 3118065 w 5479319"/>
              <a:gd name="connsiteY682" fmla="*/ 3822878 h 4529571"/>
              <a:gd name="connsiteX683" fmla="*/ 3121428 w 5479319"/>
              <a:gd name="connsiteY683" fmla="*/ 3829608 h 4529571"/>
              <a:gd name="connsiteX684" fmla="*/ 3124792 w 5479319"/>
              <a:gd name="connsiteY684" fmla="*/ 3869991 h 4529571"/>
              <a:gd name="connsiteX685" fmla="*/ 3104610 w 5479319"/>
              <a:gd name="connsiteY685" fmla="*/ 3890182 h 4529571"/>
              <a:gd name="connsiteX686" fmla="*/ 3077701 w 5479319"/>
              <a:gd name="connsiteY686" fmla="*/ 3903643 h 4529571"/>
              <a:gd name="connsiteX687" fmla="*/ 3077701 w 5479319"/>
              <a:gd name="connsiteY687" fmla="*/ 3907008 h 4529571"/>
              <a:gd name="connsiteX688" fmla="*/ 3070974 w 5479319"/>
              <a:gd name="connsiteY688" fmla="*/ 3913738 h 4529571"/>
              <a:gd name="connsiteX689" fmla="*/ 3064247 w 5479319"/>
              <a:gd name="connsiteY689" fmla="*/ 3900278 h 4529571"/>
              <a:gd name="connsiteX690" fmla="*/ 3060883 w 5479319"/>
              <a:gd name="connsiteY690" fmla="*/ 3900278 h 4529571"/>
              <a:gd name="connsiteX691" fmla="*/ 3057520 w 5479319"/>
              <a:gd name="connsiteY691" fmla="*/ 3896912 h 4529571"/>
              <a:gd name="connsiteX692" fmla="*/ 3030611 w 5479319"/>
              <a:gd name="connsiteY692" fmla="*/ 3890182 h 4529571"/>
              <a:gd name="connsiteX693" fmla="*/ 2939793 w 5479319"/>
              <a:gd name="connsiteY693" fmla="*/ 3970947 h 4529571"/>
              <a:gd name="connsiteX694" fmla="*/ 2909521 w 5479319"/>
              <a:gd name="connsiteY694" fmla="*/ 3964217 h 4529571"/>
              <a:gd name="connsiteX695" fmla="*/ 2906157 w 5479319"/>
              <a:gd name="connsiteY695" fmla="*/ 3964217 h 4529571"/>
              <a:gd name="connsiteX696" fmla="*/ 2906157 w 5479319"/>
              <a:gd name="connsiteY696" fmla="*/ 3967582 h 4529571"/>
              <a:gd name="connsiteX697" fmla="*/ 2875885 w 5479319"/>
              <a:gd name="connsiteY697" fmla="*/ 3991138 h 4529571"/>
              <a:gd name="connsiteX698" fmla="*/ 2808613 w 5479319"/>
              <a:gd name="connsiteY698" fmla="*/ 3974312 h 4529571"/>
              <a:gd name="connsiteX699" fmla="*/ 2805249 w 5479319"/>
              <a:gd name="connsiteY699" fmla="*/ 3974312 h 4529571"/>
              <a:gd name="connsiteX700" fmla="*/ 2805249 w 5479319"/>
              <a:gd name="connsiteY700" fmla="*/ 3977677 h 4529571"/>
              <a:gd name="connsiteX701" fmla="*/ 2778340 w 5479319"/>
              <a:gd name="connsiteY701" fmla="*/ 4004599 h 4529571"/>
              <a:gd name="connsiteX702" fmla="*/ 2761522 w 5479319"/>
              <a:gd name="connsiteY702" fmla="*/ 4018060 h 4529571"/>
              <a:gd name="connsiteX703" fmla="*/ 2744704 w 5479319"/>
              <a:gd name="connsiteY703" fmla="*/ 3997869 h 4529571"/>
              <a:gd name="connsiteX704" fmla="*/ 2714432 w 5479319"/>
              <a:gd name="connsiteY704" fmla="*/ 3974312 h 4529571"/>
              <a:gd name="connsiteX705" fmla="*/ 2707704 w 5479319"/>
              <a:gd name="connsiteY705" fmla="*/ 3970947 h 4529571"/>
              <a:gd name="connsiteX706" fmla="*/ 2663978 w 5479319"/>
              <a:gd name="connsiteY706" fmla="*/ 4004599 h 4529571"/>
              <a:gd name="connsiteX707" fmla="*/ 2626978 w 5479319"/>
              <a:gd name="connsiteY707" fmla="*/ 4001234 h 4529571"/>
              <a:gd name="connsiteX708" fmla="*/ 2623614 w 5479319"/>
              <a:gd name="connsiteY708" fmla="*/ 4001234 h 4529571"/>
              <a:gd name="connsiteX709" fmla="*/ 2620251 w 5479319"/>
              <a:gd name="connsiteY709" fmla="*/ 4001234 h 4529571"/>
              <a:gd name="connsiteX710" fmla="*/ 2610160 w 5479319"/>
              <a:gd name="connsiteY710" fmla="*/ 4055077 h 4529571"/>
              <a:gd name="connsiteX711" fmla="*/ 2610160 w 5479319"/>
              <a:gd name="connsiteY711" fmla="*/ 4058442 h 4529571"/>
              <a:gd name="connsiteX712" fmla="*/ 2626978 w 5479319"/>
              <a:gd name="connsiteY712" fmla="*/ 4135842 h 4529571"/>
              <a:gd name="connsiteX713" fmla="*/ 2626978 w 5479319"/>
              <a:gd name="connsiteY713" fmla="*/ 4139207 h 4529571"/>
              <a:gd name="connsiteX714" fmla="*/ 2633705 w 5479319"/>
              <a:gd name="connsiteY714" fmla="*/ 4172860 h 4529571"/>
              <a:gd name="connsiteX715" fmla="*/ 2633705 w 5479319"/>
              <a:gd name="connsiteY715" fmla="*/ 4176225 h 4529571"/>
              <a:gd name="connsiteX716" fmla="*/ 2626978 w 5479319"/>
              <a:gd name="connsiteY716" fmla="*/ 4176225 h 4529571"/>
              <a:gd name="connsiteX717" fmla="*/ 2593342 w 5479319"/>
              <a:gd name="connsiteY717" fmla="*/ 4166129 h 4529571"/>
              <a:gd name="connsiteX718" fmla="*/ 2573160 w 5479319"/>
              <a:gd name="connsiteY718" fmla="*/ 4162764 h 4529571"/>
              <a:gd name="connsiteX719" fmla="*/ 2566433 w 5479319"/>
              <a:gd name="connsiteY719" fmla="*/ 4129112 h 4529571"/>
              <a:gd name="connsiteX720" fmla="*/ 2566433 w 5479319"/>
              <a:gd name="connsiteY720" fmla="*/ 4125747 h 4529571"/>
              <a:gd name="connsiteX721" fmla="*/ 2539524 w 5479319"/>
              <a:gd name="connsiteY721" fmla="*/ 4088729 h 4529571"/>
              <a:gd name="connsiteX722" fmla="*/ 2492433 w 5479319"/>
              <a:gd name="connsiteY722" fmla="*/ 4129112 h 4529571"/>
              <a:gd name="connsiteX723" fmla="*/ 2472252 w 5479319"/>
              <a:gd name="connsiteY723" fmla="*/ 4125747 h 4529571"/>
              <a:gd name="connsiteX724" fmla="*/ 2435252 w 5479319"/>
              <a:gd name="connsiteY724" fmla="*/ 4105555 h 4529571"/>
              <a:gd name="connsiteX725" fmla="*/ 2425161 w 5479319"/>
              <a:gd name="connsiteY725" fmla="*/ 4078634 h 4529571"/>
              <a:gd name="connsiteX726" fmla="*/ 2411707 w 5479319"/>
              <a:gd name="connsiteY726" fmla="*/ 4055077 h 4529571"/>
              <a:gd name="connsiteX727" fmla="*/ 2404980 w 5479319"/>
              <a:gd name="connsiteY727" fmla="*/ 4048347 h 4529571"/>
              <a:gd name="connsiteX728" fmla="*/ 2391525 w 5479319"/>
              <a:gd name="connsiteY728" fmla="*/ 4038251 h 4529571"/>
              <a:gd name="connsiteX729" fmla="*/ 2374707 w 5479319"/>
              <a:gd name="connsiteY729" fmla="*/ 4034886 h 4529571"/>
              <a:gd name="connsiteX730" fmla="*/ 2354525 w 5479319"/>
              <a:gd name="connsiteY730" fmla="*/ 4031521 h 4529571"/>
              <a:gd name="connsiteX731" fmla="*/ 2330980 w 5479319"/>
              <a:gd name="connsiteY731" fmla="*/ 4024790 h 4529571"/>
              <a:gd name="connsiteX732" fmla="*/ 2334344 w 5479319"/>
              <a:gd name="connsiteY732" fmla="*/ 4014695 h 4529571"/>
              <a:gd name="connsiteX733" fmla="*/ 2344435 w 5479319"/>
              <a:gd name="connsiteY733" fmla="*/ 3997869 h 4529571"/>
              <a:gd name="connsiteX734" fmla="*/ 2388162 w 5479319"/>
              <a:gd name="connsiteY734" fmla="*/ 3937295 h 4529571"/>
              <a:gd name="connsiteX735" fmla="*/ 2398252 w 5479319"/>
              <a:gd name="connsiteY735" fmla="*/ 3923834 h 4529571"/>
              <a:gd name="connsiteX736" fmla="*/ 2334344 w 5479319"/>
              <a:gd name="connsiteY736" fmla="*/ 3920469 h 4529571"/>
              <a:gd name="connsiteX737" fmla="*/ 2297344 w 5479319"/>
              <a:gd name="connsiteY737" fmla="*/ 3896912 h 4529571"/>
              <a:gd name="connsiteX738" fmla="*/ 2310799 w 5479319"/>
              <a:gd name="connsiteY738" fmla="*/ 3839704 h 4529571"/>
              <a:gd name="connsiteX739" fmla="*/ 2310799 w 5479319"/>
              <a:gd name="connsiteY739" fmla="*/ 3836339 h 4529571"/>
              <a:gd name="connsiteX740" fmla="*/ 2310799 w 5479319"/>
              <a:gd name="connsiteY740" fmla="*/ 3832973 h 4529571"/>
              <a:gd name="connsiteX741" fmla="*/ 2293981 w 5479319"/>
              <a:gd name="connsiteY741" fmla="*/ 3816147 h 4529571"/>
              <a:gd name="connsiteX742" fmla="*/ 2310799 w 5479319"/>
              <a:gd name="connsiteY742" fmla="*/ 3789226 h 4529571"/>
              <a:gd name="connsiteX743" fmla="*/ 2307435 w 5479319"/>
              <a:gd name="connsiteY743" fmla="*/ 3789226 h 4529571"/>
              <a:gd name="connsiteX744" fmla="*/ 2293981 w 5479319"/>
              <a:gd name="connsiteY744" fmla="*/ 3769034 h 4529571"/>
              <a:gd name="connsiteX745" fmla="*/ 2256981 w 5479319"/>
              <a:gd name="connsiteY745" fmla="*/ 3785860 h 4529571"/>
              <a:gd name="connsiteX746" fmla="*/ 2203163 w 5479319"/>
              <a:gd name="connsiteY746" fmla="*/ 3792591 h 4529571"/>
              <a:gd name="connsiteX747" fmla="*/ 2199799 w 5479319"/>
              <a:gd name="connsiteY747" fmla="*/ 3795956 h 4529571"/>
              <a:gd name="connsiteX748" fmla="*/ 2186345 w 5479319"/>
              <a:gd name="connsiteY748" fmla="*/ 3806052 h 4529571"/>
              <a:gd name="connsiteX749" fmla="*/ 2169527 w 5479319"/>
              <a:gd name="connsiteY749" fmla="*/ 3809417 h 4529571"/>
              <a:gd name="connsiteX750" fmla="*/ 2176254 w 5479319"/>
              <a:gd name="connsiteY750" fmla="*/ 3792591 h 4529571"/>
              <a:gd name="connsiteX751" fmla="*/ 2189709 w 5479319"/>
              <a:gd name="connsiteY751" fmla="*/ 3775765 h 4529571"/>
              <a:gd name="connsiteX752" fmla="*/ 2186345 w 5479319"/>
              <a:gd name="connsiteY752" fmla="*/ 3772400 h 4529571"/>
              <a:gd name="connsiteX753" fmla="*/ 2182981 w 5479319"/>
              <a:gd name="connsiteY753" fmla="*/ 3772400 h 4529571"/>
              <a:gd name="connsiteX754" fmla="*/ 2176254 w 5479319"/>
              <a:gd name="connsiteY754" fmla="*/ 3765669 h 4529571"/>
              <a:gd name="connsiteX755" fmla="*/ 2176254 w 5479319"/>
              <a:gd name="connsiteY755" fmla="*/ 3728652 h 4529571"/>
              <a:gd name="connsiteX756" fmla="*/ 2179618 w 5479319"/>
              <a:gd name="connsiteY756" fmla="*/ 3718556 h 4529571"/>
              <a:gd name="connsiteX757" fmla="*/ 2182981 w 5479319"/>
              <a:gd name="connsiteY757" fmla="*/ 3715191 h 4529571"/>
              <a:gd name="connsiteX758" fmla="*/ 2179618 w 5479319"/>
              <a:gd name="connsiteY758" fmla="*/ 3715191 h 4529571"/>
              <a:gd name="connsiteX759" fmla="*/ 2189709 w 5479319"/>
              <a:gd name="connsiteY759" fmla="*/ 3705095 h 4529571"/>
              <a:gd name="connsiteX760" fmla="*/ 2206527 w 5479319"/>
              <a:gd name="connsiteY760" fmla="*/ 3681539 h 4529571"/>
              <a:gd name="connsiteX761" fmla="*/ 2250254 w 5479319"/>
              <a:gd name="connsiteY761" fmla="*/ 3604139 h 4529571"/>
              <a:gd name="connsiteX762" fmla="*/ 2260344 w 5479319"/>
              <a:gd name="connsiteY762" fmla="*/ 3607504 h 4529571"/>
              <a:gd name="connsiteX763" fmla="*/ 2273799 w 5479319"/>
              <a:gd name="connsiteY763" fmla="*/ 3610870 h 4529571"/>
              <a:gd name="connsiteX764" fmla="*/ 2283890 w 5479319"/>
              <a:gd name="connsiteY764" fmla="*/ 3607504 h 4529571"/>
              <a:gd name="connsiteX765" fmla="*/ 2290617 w 5479319"/>
              <a:gd name="connsiteY765" fmla="*/ 3600774 h 4529571"/>
              <a:gd name="connsiteX766" fmla="*/ 2300708 w 5479319"/>
              <a:gd name="connsiteY766" fmla="*/ 3580583 h 4529571"/>
              <a:gd name="connsiteX767" fmla="*/ 2307435 w 5479319"/>
              <a:gd name="connsiteY767" fmla="*/ 3543565 h 4529571"/>
              <a:gd name="connsiteX768" fmla="*/ 2317526 w 5479319"/>
              <a:gd name="connsiteY768" fmla="*/ 3489722 h 4529571"/>
              <a:gd name="connsiteX769" fmla="*/ 2324253 w 5479319"/>
              <a:gd name="connsiteY769" fmla="*/ 3415687 h 4529571"/>
              <a:gd name="connsiteX770" fmla="*/ 2324253 w 5479319"/>
              <a:gd name="connsiteY770" fmla="*/ 3412322 h 4529571"/>
              <a:gd name="connsiteX771" fmla="*/ 2297344 w 5479319"/>
              <a:gd name="connsiteY771" fmla="*/ 3355114 h 4529571"/>
              <a:gd name="connsiteX772" fmla="*/ 2290617 w 5479319"/>
              <a:gd name="connsiteY772" fmla="*/ 3358479 h 4529571"/>
              <a:gd name="connsiteX773" fmla="*/ 2283890 w 5479319"/>
              <a:gd name="connsiteY773" fmla="*/ 3361844 h 4529571"/>
              <a:gd name="connsiteX774" fmla="*/ 2277162 w 5479319"/>
              <a:gd name="connsiteY774" fmla="*/ 3361844 h 4529571"/>
              <a:gd name="connsiteX775" fmla="*/ 2263708 w 5479319"/>
              <a:gd name="connsiteY775" fmla="*/ 3361844 h 4529571"/>
              <a:gd name="connsiteX776" fmla="*/ 2260344 w 5479319"/>
              <a:gd name="connsiteY776" fmla="*/ 3358479 h 4529571"/>
              <a:gd name="connsiteX777" fmla="*/ 2260344 w 5479319"/>
              <a:gd name="connsiteY777" fmla="*/ 3355114 h 4529571"/>
              <a:gd name="connsiteX778" fmla="*/ 2256981 w 5479319"/>
              <a:gd name="connsiteY778" fmla="*/ 3341653 h 4529571"/>
              <a:gd name="connsiteX779" fmla="*/ 2256981 w 5479319"/>
              <a:gd name="connsiteY779" fmla="*/ 3304636 h 4529571"/>
              <a:gd name="connsiteX780" fmla="*/ 2256981 w 5479319"/>
              <a:gd name="connsiteY780" fmla="*/ 3294540 h 4529571"/>
              <a:gd name="connsiteX781" fmla="*/ 2263708 w 5479319"/>
              <a:gd name="connsiteY781" fmla="*/ 3291175 h 4529571"/>
              <a:gd name="connsiteX782" fmla="*/ 2290617 w 5479319"/>
              <a:gd name="connsiteY782" fmla="*/ 3281079 h 4529571"/>
              <a:gd name="connsiteX783" fmla="*/ 2297344 w 5479319"/>
              <a:gd name="connsiteY783" fmla="*/ 3277714 h 4529571"/>
              <a:gd name="connsiteX784" fmla="*/ 2304071 w 5479319"/>
              <a:gd name="connsiteY784" fmla="*/ 3270983 h 4529571"/>
              <a:gd name="connsiteX785" fmla="*/ 2307435 w 5479319"/>
              <a:gd name="connsiteY785" fmla="*/ 3260888 h 4529571"/>
              <a:gd name="connsiteX786" fmla="*/ 2307435 w 5479319"/>
              <a:gd name="connsiteY786" fmla="*/ 3254157 h 4529571"/>
              <a:gd name="connsiteX787" fmla="*/ 2307435 w 5479319"/>
              <a:gd name="connsiteY787" fmla="*/ 3240697 h 4529571"/>
              <a:gd name="connsiteX788" fmla="*/ 2300708 w 5479319"/>
              <a:gd name="connsiteY788" fmla="*/ 3223870 h 4529571"/>
              <a:gd name="connsiteX789" fmla="*/ 2304071 w 5479319"/>
              <a:gd name="connsiteY789" fmla="*/ 3213775 h 4529571"/>
              <a:gd name="connsiteX790" fmla="*/ 2317526 w 5479319"/>
              <a:gd name="connsiteY790" fmla="*/ 3203679 h 4529571"/>
              <a:gd name="connsiteX791" fmla="*/ 3279518 w 5479319"/>
              <a:gd name="connsiteY791" fmla="*/ 3166661 h 4529571"/>
              <a:gd name="connsiteX792" fmla="*/ 3282882 w 5479319"/>
              <a:gd name="connsiteY792" fmla="*/ 3166661 h 4529571"/>
              <a:gd name="connsiteX793" fmla="*/ 3289609 w 5479319"/>
              <a:gd name="connsiteY793" fmla="*/ 3166661 h 4529571"/>
              <a:gd name="connsiteX794" fmla="*/ 3292973 w 5479319"/>
              <a:gd name="connsiteY794" fmla="*/ 3183487 h 4529571"/>
              <a:gd name="connsiteX795" fmla="*/ 3292973 w 5479319"/>
              <a:gd name="connsiteY795" fmla="*/ 3186852 h 4529571"/>
              <a:gd name="connsiteX796" fmla="*/ 3296336 w 5479319"/>
              <a:gd name="connsiteY796" fmla="*/ 3200313 h 4529571"/>
              <a:gd name="connsiteX797" fmla="*/ 3299700 w 5479319"/>
              <a:gd name="connsiteY797" fmla="*/ 3200313 h 4529571"/>
              <a:gd name="connsiteX798" fmla="*/ 3306427 w 5479319"/>
              <a:gd name="connsiteY798" fmla="*/ 3207043 h 4529571"/>
              <a:gd name="connsiteX799" fmla="*/ 3313154 w 5479319"/>
              <a:gd name="connsiteY799" fmla="*/ 3210408 h 4529571"/>
              <a:gd name="connsiteX800" fmla="*/ 3319881 w 5479319"/>
              <a:gd name="connsiteY800" fmla="*/ 3207043 h 4529571"/>
              <a:gd name="connsiteX801" fmla="*/ 3326609 w 5479319"/>
              <a:gd name="connsiteY801" fmla="*/ 3203678 h 4529571"/>
              <a:gd name="connsiteX802" fmla="*/ 3333336 w 5479319"/>
              <a:gd name="connsiteY802" fmla="*/ 3190217 h 4529571"/>
              <a:gd name="connsiteX803" fmla="*/ 3340063 w 5479319"/>
              <a:gd name="connsiteY803" fmla="*/ 3180122 h 4529571"/>
              <a:gd name="connsiteX804" fmla="*/ 3353517 w 5479319"/>
              <a:gd name="connsiteY804" fmla="*/ 3173391 h 4529571"/>
              <a:gd name="connsiteX805" fmla="*/ 3360245 w 5479319"/>
              <a:gd name="connsiteY805" fmla="*/ 3176756 h 4529571"/>
              <a:gd name="connsiteX806" fmla="*/ 3366972 w 5479319"/>
              <a:gd name="connsiteY806" fmla="*/ 3186852 h 4529571"/>
              <a:gd name="connsiteX807" fmla="*/ 3366972 w 5479319"/>
              <a:gd name="connsiteY807" fmla="*/ 3207043 h 4529571"/>
              <a:gd name="connsiteX808" fmla="*/ 3380426 w 5479319"/>
              <a:gd name="connsiteY808" fmla="*/ 3233965 h 4529571"/>
              <a:gd name="connsiteX809" fmla="*/ 3380426 w 5479319"/>
              <a:gd name="connsiteY809" fmla="*/ 3254156 h 4529571"/>
              <a:gd name="connsiteX810" fmla="*/ 3387153 w 5479319"/>
              <a:gd name="connsiteY810" fmla="*/ 3267617 h 4529571"/>
              <a:gd name="connsiteX811" fmla="*/ 3387153 w 5479319"/>
              <a:gd name="connsiteY811" fmla="*/ 3274347 h 4529571"/>
              <a:gd name="connsiteX812" fmla="*/ 3414062 w 5479319"/>
              <a:gd name="connsiteY812" fmla="*/ 3274347 h 4529571"/>
              <a:gd name="connsiteX813" fmla="*/ 3414062 w 5479319"/>
              <a:gd name="connsiteY813" fmla="*/ 3267617 h 4529571"/>
              <a:gd name="connsiteX814" fmla="*/ 3417426 w 5479319"/>
              <a:gd name="connsiteY814" fmla="*/ 3281078 h 4529571"/>
              <a:gd name="connsiteX815" fmla="*/ 3420789 w 5479319"/>
              <a:gd name="connsiteY815" fmla="*/ 3291173 h 4529571"/>
              <a:gd name="connsiteX816" fmla="*/ 3420789 w 5479319"/>
              <a:gd name="connsiteY816" fmla="*/ 3294539 h 4529571"/>
              <a:gd name="connsiteX817" fmla="*/ 3424153 w 5479319"/>
              <a:gd name="connsiteY817" fmla="*/ 3294539 h 4529571"/>
              <a:gd name="connsiteX818" fmla="*/ 3437607 w 5479319"/>
              <a:gd name="connsiteY818" fmla="*/ 3304634 h 4529571"/>
              <a:gd name="connsiteX819" fmla="*/ 3440971 w 5479319"/>
              <a:gd name="connsiteY819" fmla="*/ 3304634 h 4529571"/>
              <a:gd name="connsiteX820" fmla="*/ 3447698 w 5479319"/>
              <a:gd name="connsiteY820" fmla="*/ 3301269 h 4529571"/>
              <a:gd name="connsiteX821" fmla="*/ 3454426 w 5479319"/>
              <a:gd name="connsiteY821" fmla="*/ 3294539 h 4529571"/>
              <a:gd name="connsiteX822" fmla="*/ 3461153 w 5479319"/>
              <a:gd name="connsiteY822" fmla="*/ 3274347 h 4529571"/>
              <a:gd name="connsiteX823" fmla="*/ 3467880 w 5479319"/>
              <a:gd name="connsiteY823" fmla="*/ 3274347 h 4529571"/>
              <a:gd name="connsiteX824" fmla="*/ 3481334 w 5479319"/>
              <a:gd name="connsiteY824" fmla="*/ 3274347 h 4529571"/>
              <a:gd name="connsiteX825" fmla="*/ 3481334 w 5479319"/>
              <a:gd name="connsiteY825" fmla="*/ 3281078 h 4529571"/>
              <a:gd name="connsiteX826" fmla="*/ 3474607 w 5479319"/>
              <a:gd name="connsiteY826" fmla="*/ 3291173 h 4529571"/>
              <a:gd name="connsiteX827" fmla="*/ 3471244 w 5479319"/>
              <a:gd name="connsiteY827" fmla="*/ 3297904 h 4529571"/>
              <a:gd name="connsiteX828" fmla="*/ 3471244 w 5479319"/>
              <a:gd name="connsiteY828" fmla="*/ 3307999 h 4529571"/>
              <a:gd name="connsiteX829" fmla="*/ 3471244 w 5479319"/>
              <a:gd name="connsiteY829" fmla="*/ 3321460 h 4529571"/>
              <a:gd name="connsiteX830" fmla="*/ 3481334 w 5479319"/>
              <a:gd name="connsiteY830" fmla="*/ 3368573 h 4529571"/>
              <a:gd name="connsiteX831" fmla="*/ 3454426 w 5479319"/>
              <a:gd name="connsiteY831" fmla="*/ 3388764 h 4529571"/>
              <a:gd name="connsiteX832" fmla="*/ 3444335 w 5479319"/>
              <a:gd name="connsiteY832" fmla="*/ 3395495 h 4529571"/>
              <a:gd name="connsiteX833" fmla="*/ 3440971 w 5479319"/>
              <a:gd name="connsiteY833" fmla="*/ 3402225 h 4529571"/>
              <a:gd name="connsiteX834" fmla="*/ 3440971 w 5479319"/>
              <a:gd name="connsiteY834" fmla="*/ 3445973 h 4529571"/>
              <a:gd name="connsiteX835" fmla="*/ 3481334 w 5479319"/>
              <a:gd name="connsiteY835" fmla="*/ 3429147 h 4529571"/>
              <a:gd name="connsiteX836" fmla="*/ 3491425 w 5479319"/>
              <a:gd name="connsiteY836" fmla="*/ 3432512 h 4529571"/>
              <a:gd name="connsiteX837" fmla="*/ 3494789 w 5479319"/>
              <a:gd name="connsiteY837" fmla="*/ 3435877 h 4529571"/>
              <a:gd name="connsiteX838" fmla="*/ 3494789 w 5479319"/>
              <a:gd name="connsiteY838" fmla="*/ 3459434 h 4529571"/>
              <a:gd name="connsiteX839" fmla="*/ 3488062 w 5479319"/>
              <a:gd name="connsiteY839" fmla="*/ 3469529 h 4529571"/>
              <a:gd name="connsiteX840" fmla="*/ 3488062 w 5479319"/>
              <a:gd name="connsiteY840" fmla="*/ 3482990 h 4529571"/>
              <a:gd name="connsiteX841" fmla="*/ 3481334 w 5479319"/>
              <a:gd name="connsiteY841" fmla="*/ 3509912 h 4529571"/>
              <a:gd name="connsiteX842" fmla="*/ 3481334 w 5479319"/>
              <a:gd name="connsiteY842" fmla="*/ 3513277 h 4529571"/>
              <a:gd name="connsiteX843" fmla="*/ 3488062 w 5479319"/>
              <a:gd name="connsiteY843" fmla="*/ 3533468 h 4529571"/>
              <a:gd name="connsiteX844" fmla="*/ 3498152 w 5479319"/>
              <a:gd name="connsiteY844" fmla="*/ 3550294 h 4529571"/>
              <a:gd name="connsiteX845" fmla="*/ 3501516 w 5479319"/>
              <a:gd name="connsiteY845" fmla="*/ 3550294 h 4529571"/>
              <a:gd name="connsiteX846" fmla="*/ 3494789 w 5479319"/>
              <a:gd name="connsiteY846" fmla="*/ 3563755 h 4529571"/>
              <a:gd name="connsiteX847" fmla="*/ 3488062 w 5479319"/>
              <a:gd name="connsiteY847" fmla="*/ 3570485 h 4529571"/>
              <a:gd name="connsiteX848" fmla="*/ 3484698 w 5479319"/>
              <a:gd name="connsiteY848" fmla="*/ 3577216 h 4529571"/>
              <a:gd name="connsiteX849" fmla="*/ 3471244 w 5479319"/>
              <a:gd name="connsiteY849" fmla="*/ 3577216 h 4529571"/>
              <a:gd name="connsiteX850" fmla="*/ 3451062 w 5479319"/>
              <a:gd name="connsiteY850" fmla="*/ 3580581 h 4529571"/>
              <a:gd name="connsiteX851" fmla="*/ 3447698 w 5479319"/>
              <a:gd name="connsiteY851" fmla="*/ 3580581 h 4529571"/>
              <a:gd name="connsiteX852" fmla="*/ 3447698 w 5479319"/>
              <a:gd name="connsiteY852" fmla="*/ 3583946 h 4529571"/>
              <a:gd name="connsiteX853" fmla="*/ 3440971 w 5479319"/>
              <a:gd name="connsiteY853" fmla="*/ 3590677 h 4529571"/>
              <a:gd name="connsiteX854" fmla="*/ 3437607 w 5479319"/>
              <a:gd name="connsiteY854" fmla="*/ 3590677 h 4529571"/>
              <a:gd name="connsiteX855" fmla="*/ 3430880 w 5479319"/>
              <a:gd name="connsiteY855" fmla="*/ 3597407 h 4529571"/>
              <a:gd name="connsiteX856" fmla="*/ 3420789 w 5479319"/>
              <a:gd name="connsiteY856" fmla="*/ 3600772 h 4529571"/>
              <a:gd name="connsiteX857" fmla="*/ 3410699 w 5479319"/>
              <a:gd name="connsiteY857" fmla="*/ 3607503 h 4529571"/>
              <a:gd name="connsiteX858" fmla="*/ 3400608 w 5479319"/>
              <a:gd name="connsiteY858" fmla="*/ 3617598 h 4529571"/>
              <a:gd name="connsiteX859" fmla="*/ 3397244 w 5479319"/>
              <a:gd name="connsiteY859" fmla="*/ 3631059 h 4529571"/>
              <a:gd name="connsiteX860" fmla="*/ 3383790 w 5479319"/>
              <a:gd name="connsiteY860" fmla="*/ 3631059 h 4529571"/>
              <a:gd name="connsiteX861" fmla="*/ 3380426 w 5479319"/>
              <a:gd name="connsiteY861" fmla="*/ 3631059 h 4529571"/>
              <a:gd name="connsiteX862" fmla="*/ 3363608 w 5479319"/>
              <a:gd name="connsiteY862" fmla="*/ 3644520 h 4529571"/>
              <a:gd name="connsiteX863" fmla="*/ 3353517 w 5479319"/>
              <a:gd name="connsiteY863" fmla="*/ 3651250 h 4529571"/>
              <a:gd name="connsiteX864" fmla="*/ 3353517 w 5479319"/>
              <a:gd name="connsiteY864" fmla="*/ 3654615 h 4529571"/>
              <a:gd name="connsiteX865" fmla="*/ 3350154 w 5479319"/>
              <a:gd name="connsiteY865" fmla="*/ 3664711 h 4529571"/>
              <a:gd name="connsiteX866" fmla="*/ 3346790 w 5479319"/>
              <a:gd name="connsiteY866" fmla="*/ 3668076 h 4529571"/>
              <a:gd name="connsiteX867" fmla="*/ 3340063 w 5479319"/>
              <a:gd name="connsiteY867" fmla="*/ 3668076 h 4529571"/>
              <a:gd name="connsiteX868" fmla="*/ 3319881 w 5479319"/>
              <a:gd name="connsiteY868" fmla="*/ 3661346 h 4529571"/>
              <a:gd name="connsiteX869" fmla="*/ 3319881 w 5479319"/>
              <a:gd name="connsiteY869" fmla="*/ 3657981 h 4529571"/>
              <a:gd name="connsiteX870" fmla="*/ 3316518 w 5479319"/>
              <a:gd name="connsiteY870" fmla="*/ 3657981 h 4529571"/>
              <a:gd name="connsiteX871" fmla="*/ 3306427 w 5479319"/>
              <a:gd name="connsiteY871" fmla="*/ 3657981 h 4529571"/>
              <a:gd name="connsiteX872" fmla="*/ 3303063 w 5479319"/>
              <a:gd name="connsiteY872" fmla="*/ 3657981 h 4529571"/>
              <a:gd name="connsiteX873" fmla="*/ 3286245 w 5479319"/>
              <a:gd name="connsiteY873" fmla="*/ 3657981 h 4529571"/>
              <a:gd name="connsiteX874" fmla="*/ 3279518 w 5479319"/>
              <a:gd name="connsiteY874" fmla="*/ 3654615 h 4529571"/>
              <a:gd name="connsiteX875" fmla="*/ 3272791 w 5479319"/>
              <a:gd name="connsiteY875" fmla="*/ 3641155 h 4529571"/>
              <a:gd name="connsiteX876" fmla="*/ 3272791 w 5479319"/>
              <a:gd name="connsiteY876" fmla="*/ 3637789 h 4529571"/>
              <a:gd name="connsiteX877" fmla="*/ 3269427 w 5479319"/>
              <a:gd name="connsiteY877" fmla="*/ 3637789 h 4529571"/>
              <a:gd name="connsiteX878" fmla="*/ 3239155 w 5479319"/>
              <a:gd name="connsiteY878" fmla="*/ 3627694 h 4529571"/>
              <a:gd name="connsiteX879" fmla="*/ 3218973 w 5479319"/>
              <a:gd name="connsiteY879" fmla="*/ 3654615 h 4529571"/>
              <a:gd name="connsiteX880" fmla="*/ 3202155 w 5479319"/>
              <a:gd name="connsiteY880" fmla="*/ 3668076 h 4529571"/>
              <a:gd name="connsiteX881" fmla="*/ 3185337 w 5479319"/>
              <a:gd name="connsiteY881" fmla="*/ 3671441 h 4529571"/>
              <a:gd name="connsiteX882" fmla="*/ 3185337 w 5479319"/>
              <a:gd name="connsiteY882" fmla="*/ 3674807 h 4529571"/>
              <a:gd name="connsiteX883" fmla="*/ 3161792 w 5479319"/>
              <a:gd name="connsiteY883" fmla="*/ 3691633 h 4529571"/>
              <a:gd name="connsiteX884" fmla="*/ 3138247 w 5479319"/>
              <a:gd name="connsiteY884" fmla="*/ 3705094 h 4529571"/>
              <a:gd name="connsiteX885" fmla="*/ 3124792 w 5479319"/>
              <a:gd name="connsiteY885" fmla="*/ 3721920 h 4529571"/>
              <a:gd name="connsiteX886" fmla="*/ 3081065 w 5479319"/>
              <a:gd name="connsiteY886" fmla="*/ 3721920 h 4529571"/>
              <a:gd name="connsiteX887" fmla="*/ 3040702 w 5479319"/>
              <a:gd name="connsiteY887" fmla="*/ 3705094 h 4529571"/>
              <a:gd name="connsiteX888" fmla="*/ 3037339 w 5479319"/>
              <a:gd name="connsiteY888" fmla="*/ 3705094 h 4529571"/>
              <a:gd name="connsiteX889" fmla="*/ 3010430 w 5479319"/>
              <a:gd name="connsiteY889" fmla="*/ 3701728 h 4529571"/>
              <a:gd name="connsiteX890" fmla="*/ 2986885 w 5479319"/>
              <a:gd name="connsiteY890" fmla="*/ 3715189 h 4529571"/>
              <a:gd name="connsiteX891" fmla="*/ 2973430 w 5479319"/>
              <a:gd name="connsiteY891" fmla="*/ 3721920 h 4529571"/>
              <a:gd name="connsiteX892" fmla="*/ 2970067 w 5479319"/>
              <a:gd name="connsiteY892" fmla="*/ 3721920 h 4529571"/>
              <a:gd name="connsiteX893" fmla="*/ 2966703 w 5479319"/>
              <a:gd name="connsiteY893" fmla="*/ 3725285 h 4529571"/>
              <a:gd name="connsiteX894" fmla="*/ 2970067 w 5479319"/>
              <a:gd name="connsiteY894" fmla="*/ 3705094 h 4529571"/>
              <a:gd name="connsiteX895" fmla="*/ 2986885 w 5479319"/>
              <a:gd name="connsiteY895" fmla="*/ 3668076 h 4529571"/>
              <a:gd name="connsiteX896" fmla="*/ 2983521 w 5479319"/>
              <a:gd name="connsiteY896" fmla="*/ 3668076 h 4529571"/>
              <a:gd name="connsiteX897" fmla="*/ 2983521 w 5479319"/>
              <a:gd name="connsiteY897" fmla="*/ 3664711 h 4529571"/>
              <a:gd name="connsiteX898" fmla="*/ 2959976 w 5479319"/>
              <a:gd name="connsiteY898" fmla="*/ 3647885 h 4529571"/>
              <a:gd name="connsiteX899" fmla="*/ 2943158 w 5479319"/>
              <a:gd name="connsiteY899" fmla="*/ 3631059 h 4529571"/>
              <a:gd name="connsiteX900" fmla="*/ 2943158 w 5479319"/>
              <a:gd name="connsiteY900" fmla="*/ 3604137 h 4529571"/>
              <a:gd name="connsiteX901" fmla="*/ 2953249 w 5479319"/>
              <a:gd name="connsiteY901" fmla="*/ 3580581 h 4529571"/>
              <a:gd name="connsiteX902" fmla="*/ 2953249 w 5479319"/>
              <a:gd name="connsiteY902" fmla="*/ 3577216 h 4529571"/>
              <a:gd name="connsiteX903" fmla="*/ 2959976 w 5479319"/>
              <a:gd name="connsiteY903" fmla="*/ 3563755 h 4529571"/>
              <a:gd name="connsiteX904" fmla="*/ 2966703 w 5479319"/>
              <a:gd name="connsiteY904" fmla="*/ 3536833 h 4529571"/>
              <a:gd name="connsiteX905" fmla="*/ 2970067 w 5479319"/>
              <a:gd name="connsiteY905" fmla="*/ 3536833 h 4529571"/>
              <a:gd name="connsiteX906" fmla="*/ 2949885 w 5479319"/>
              <a:gd name="connsiteY906" fmla="*/ 3489720 h 4529571"/>
              <a:gd name="connsiteX907" fmla="*/ 2929703 w 5479319"/>
              <a:gd name="connsiteY907" fmla="*/ 3482990 h 4529571"/>
              <a:gd name="connsiteX908" fmla="*/ 2926340 w 5479319"/>
              <a:gd name="connsiteY908" fmla="*/ 3482990 h 4529571"/>
              <a:gd name="connsiteX909" fmla="*/ 2906158 w 5479319"/>
              <a:gd name="connsiteY909" fmla="*/ 3486355 h 4529571"/>
              <a:gd name="connsiteX910" fmla="*/ 2902794 w 5479319"/>
              <a:gd name="connsiteY910" fmla="*/ 3486355 h 4529571"/>
              <a:gd name="connsiteX911" fmla="*/ 2902794 w 5479319"/>
              <a:gd name="connsiteY911" fmla="*/ 3489720 h 4529571"/>
              <a:gd name="connsiteX912" fmla="*/ 2892704 w 5479319"/>
              <a:gd name="connsiteY912" fmla="*/ 3503181 h 4529571"/>
              <a:gd name="connsiteX913" fmla="*/ 2885976 w 5479319"/>
              <a:gd name="connsiteY913" fmla="*/ 3496451 h 4529571"/>
              <a:gd name="connsiteX914" fmla="*/ 2869158 w 5479319"/>
              <a:gd name="connsiteY914" fmla="*/ 3489720 h 4529571"/>
              <a:gd name="connsiteX915" fmla="*/ 2855704 w 5479319"/>
              <a:gd name="connsiteY915" fmla="*/ 3456068 h 4529571"/>
              <a:gd name="connsiteX916" fmla="*/ 2855704 w 5479319"/>
              <a:gd name="connsiteY916" fmla="*/ 3435877 h 4529571"/>
              <a:gd name="connsiteX917" fmla="*/ 2869158 w 5479319"/>
              <a:gd name="connsiteY917" fmla="*/ 3415686 h 4529571"/>
              <a:gd name="connsiteX918" fmla="*/ 2882613 w 5479319"/>
              <a:gd name="connsiteY918" fmla="*/ 3415686 h 4529571"/>
              <a:gd name="connsiteX919" fmla="*/ 2882613 w 5479319"/>
              <a:gd name="connsiteY919" fmla="*/ 3412321 h 4529571"/>
              <a:gd name="connsiteX920" fmla="*/ 2896067 w 5479319"/>
              <a:gd name="connsiteY920" fmla="*/ 3408956 h 4529571"/>
              <a:gd name="connsiteX921" fmla="*/ 2956612 w 5479319"/>
              <a:gd name="connsiteY921" fmla="*/ 3405590 h 4529571"/>
              <a:gd name="connsiteX922" fmla="*/ 2986885 w 5479319"/>
              <a:gd name="connsiteY922" fmla="*/ 3415686 h 4529571"/>
              <a:gd name="connsiteX923" fmla="*/ 3010430 w 5479319"/>
              <a:gd name="connsiteY923" fmla="*/ 3405590 h 4529571"/>
              <a:gd name="connsiteX924" fmla="*/ 3013793 w 5479319"/>
              <a:gd name="connsiteY924" fmla="*/ 3405590 h 4529571"/>
              <a:gd name="connsiteX925" fmla="*/ 3030611 w 5479319"/>
              <a:gd name="connsiteY925" fmla="*/ 3392129 h 4529571"/>
              <a:gd name="connsiteX926" fmla="*/ 3040702 w 5479319"/>
              <a:gd name="connsiteY926" fmla="*/ 3378669 h 4529571"/>
              <a:gd name="connsiteX927" fmla="*/ 3047429 w 5479319"/>
              <a:gd name="connsiteY927" fmla="*/ 3378669 h 4529571"/>
              <a:gd name="connsiteX928" fmla="*/ 3064247 w 5479319"/>
              <a:gd name="connsiteY928" fmla="*/ 3385399 h 4529571"/>
              <a:gd name="connsiteX929" fmla="*/ 3087793 w 5479319"/>
              <a:gd name="connsiteY929" fmla="*/ 3382034 h 4529571"/>
              <a:gd name="connsiteX930" fmla="*/ 3124792 w 5479319"/>
              <a:gd name="connsiteY930" fmla="*/ 3371938 h 4529571"/>
              <a:gd name="connsiteX931" fmla="*/ 3128156 w 5479319"/>
              <a:gd name="connsiteY931" fmla="*/ 3371938 h 4529571"/>
              <a:gd name="connsiteX932" fmla="*/ 3128156 w 5479319"/>
              <a:gd name="connsiteY932" fmla="*/ 3368573 h 4529571"/>
              <a:gd name="connsiteX933" fmla="*/ 3151701 w 5479319"/>
              <a:gd name="connsiteY933" fmla="*/ 3351747 h 4529571"/>
              <a:gd name="connsiteX934" fmla="*/ 3151701 w 5479319"/>
              <a:gd name="connsiteY934" fmla="*/ 3348382 h 4529571"/>
              <a:gd name="connsiteX935" fmla="*/ 3158428 w 5479319"/>
              <a:gd name="connsiteY935" fmla="*/ 3321460 h 4529571"/>
              <a:gd name="connsiteX936" fmla="*/ 3141610 w 5479319"/>
              <a:gd name="connsiteY936" fmla="*/ 3304634 h 4529571"/>
              <a:gd name="connsiteX937" fmla="*/ 3138247 w 5479319"/>
              <a:gd name="connsiteY937" fmla="*/ 3301269 h 4529571"/>
              <a:gd name="connsiteX938" fmla="*/ 3104611 w 5479319"/>
              <a:gd name="connsiteY938" fmla="*/ 3291173 h 4529571"/>
              <a:gd name="connsiteX939" fmla="*/ 3077702 w 5479319"/>
              <a:gd name="connsiteY939" fmla="*/ 3260886 h 4529571"/>
              <a:gd name="connsiteX940" fmla="*/ 3084429 w 5479319"/>
              <a:gd name="connsiteY940" fmla="*/ 3254156 h 4529571"/>
              <a:gd name="connsiteX941" fmla="*/ 3101247 w 5479319"/>
              <a:gd name="connsiteY941" fmla="*/ 3247426 h 4529571"/>
              <a:gd name="connsiteX942" fmla="*/ 3124792 w 5479319"/>
              <a:gd name="connsiteY942" fmla="*/ 3250791 h 4529571"/>
              <a:gd name="connsiteX943" fmla="*/ 3124792 w 5479319"/>
              <a:gd name="connsiteY943" fmla="*/ 3254156 h 4529571"/>
              <a:gd name="connsiteX944" fmla="*/ 3124792 w 5479319"/>
              <a:gd name="connsiteY944" fmla="*/ 3257521 h 4529571"/>
              <a:gd name="connsiteX945" fmla="*/ 3138247 w 5479319"/>
              <a:gd name="connsiteY945" fmla="*/ 3267617 h 4529571"/>
              <a:gd name="connsiteX946" fmla="*/ 3158428 w 5479319"/>
              <a:gd name="connsiteY946" fmla="*/ 3267617 h 4529571"/>
              <a:gd name="connsiteX947" fmla="*/ 3161792 w 5479319"/>
              <a:gd name="connsiteY947" fmla="*/ 3264252 h 4529571"/>
              <a:gd name="connsiteX948" fmla="*/ 3165156 w 5479319"/>
              <a:gd name="connsiteY948" fmla="*/ 3254156 h 4529571"/>
              <a:gd name="connsiteX949" fmla="*/ 3171883 w 5479319"/>
              <a:gd name="connsiteY949" fmla="*/ 3257521 h 4529571"/>
              <a:gd name="connsiteX950" fmla="*/ 3171883 w 5479319"/>
              <a:gd name="connsiteY950" fmla="*/ 3260886 h 4529571"/>
              <a:gd name="connsiteX951" fmla="*/ 3171883 w 5479319"/>
              <a:gd name="connsiteY951" fmla="*/ 3264252 h 4529571"/>
              <a:gd name="connsiteX952" fmla="*/ 3202155 w 5479319"/>
              <a:gd name="connsiteY952" fmla="*/ 3264252 h 4529571"/>
              <a:gd name="connsiteX953" fmla="*/ 3212246 w 5479319"/>
              <a:gd name="connsiteY953" fmla="*/ 3250791 h 4529571"/>
              <a:gd name="connsiteX954" fmla="*/ 3205519 w 5479319"/>
              <a:gd name="connsiteY954" fmla="*/ 3240695 h 4529571"/>
              <a:gd name="connsiteX955" fmla="*/ 3218973 w 5479319"/>
              <a:gd name="connsiteY955" fmla="*/ 3227234 h 4529571"/>
              <a:gd name="connsiteX956" fmla="*/ 3218973 w 5479319"/>
              <a:gd name="connsiteY956" fmla="*/ 3223869 h 4529571"/>
              <a:gd name="connsiteX957" fmla="*/ 3252609 w 5479319"/>
              <a:gd name="connsiteY957" fmla="*/ 3227234 h 4529571"/>
              <a:gd name="connsiteX958" fmla="*/ 3255973 w 5479319"/>
              <a:gd name="connsiteY958" fmla="*/ 3227234 h 4529571"/>
              <a:gd name="connsiteX959" fmla="*/ 3259337 w 5479319"/>
              <a:gd name="connsiteY959" fmla="*/ 3223869 h 4529571"/>
              <a:gd name="connsiteX960" fmla="*/ 3272791 w 5479319"/>
              <a:gd name="connsiteY960" fmla="*/ 3200313 h 4529571"/>
              <a:gd name="connsiteX961" fmla="*/ 3276155 w 5479319"/>
              <a:gd name="connsiteY961" fmla="*/ 3200313 h 4529571"/>
              <a:gd name="connsiteX962" fmla="*/ 3276155 w 5479319"/>
              <a:gd name="connsiteY962" fmla="*/ 3180122 h 4529571"/>
              <a:gd name="connsiteX963" fmla="*/ 3612515 w 5479319"/>
              <a:gd name="connsiteY963" fmla="*/ 3038783 h 4529571"/>
              <a:gd name="connsiteX964" fmla="*/ 3622606 w 5479319"/>
              <a:gd name="connsiteY964" fmla="*/ 3038783 h 4529571"/>
              <a:gd name="connsiteX965" fmla="*/ 3652879 w 5479319"/>
              <a:gd name="connsiteY965" fmla="*/ 3038783 h 4529571"/>
              <a:gd name="connsiteX966" fmla="*/ 3676424 w 5479319"/>
              <a:gd name="connsiteY966" fmla="*/ 3052244 h 4529571"/>
              <a:gd name="connsiteX967" fmla="*/ 3676424 w 5479319"/>
              <a:gd name="connsiteY967" fmla="*/ 3048878 h 4529571"/>
              <a:gd name="connsiteX968" fmla="*/ 3703333 w 5479319"/>
              <a:gd name="connsiteY968" fmla="*/ 3065704 h 4529571"/>
              <a:gd name="connsiteX969" fmla="*/ 3706696 w 5479319"/>
              <a:gd name="connsiteY969" fmla="*/ 3065704 h 4529571"/>
              <a:gd name="connsiteX970" fmla="*/ 3750423 w 5479319"/>
              <a:gd name="connsiteY970" fmla="*/ 3072435 h 4529571"/>
              <a:gd name="connsiteX971" fmla="*/ 3763878 w 5479319"/>
              <a:gd name="connsiteY971" fmla="*/ 3082530 h 4529571"/>
              <a:gd name="connsiteX972" fmla="*/ 3763878 w 5479319"/>
              <a:gd name="connsiteY972" fmla="*/ 3085896 h 4529571"/>
              <a:gd name="connsiteX973" fmla="*/ 3787423 w 5479319"/>
              <a:gd name="connsiteY973" fmla="*/ 3092626 h 4529571"/>
              <a:gd name="connsiteX974" fmla="*/ 3800877 w 5479319"/>
              <a:gd name="connsiteY974" fmla="*/ 3106087 h 4529571"/>
              <a:gd name="connsiteX975" fmla="*/ 3814332 w 5479319"/>
              <a:gd name="connsiteY975" fmla="*/ 3112817 h 4529571"/>
              <a:gd name="connsiteX976" fmla="*/ 3817695 w 5479319"/>
              <a:gd name="connsiteY976" fmla="*/ 3112817 h 4529571"/>
              <a:gd name="connsiteX977" fmla="*/ 3821059 w 5479319"/>
              <a:gd name="connsiteY977" fmla="*/ 3112817 h 4529571"/>
              <a:gd name="connsiteX978" fmla="*/ 3821059 w 5479319"/>
              <a:gd name="connsiteY978" fmla="*/ 3109452 h 4529571"/>
              <a:gd name="connsiteX979" fmla="*/ 3864786 w 5479319"/>
              <a:gd name="connsiteY979" fmla="*/ 3072435 h 4529571"/>
              <a:gd name="connsiteX980" fmla="*/ 3871513 w 5479319"/>
              <a:gd name="connsiteY980" fmla="*/ 3058974 h 4529571"/>
              <a:gd name="connsiteX981" fmla="*/ 3874877 w 5479319"/>
              <a:gd name="connsiteY981" fmla="*/ 3062339 h 4529571"/>
              <a:gd name="connsiteX982" fmla="*/ 3878240 w 5479319"/>
              <a:gd name="connsiteY982" fmla="*/ 3075800 h 4529571"/>
              <a:gd name="connsiteX983" fmla="*/ 3874877 w 5479319"/>
              <a:gd name="connsiteY983" fmla="*/ 3085896 h 4529571"/>
              <a:gd name="connsiteX984" fmla="*/ 3874877 w 5479319"/>
              <a:gd name="connsiteY984" fmla="*/ 3089261 h 4529571"/>
              <a:gd name="connsiteX985" fmla="*/ 3878240 w 5479319"/>
              <a:gd name="connsiteY985" fmla="*/ 3112817 h 4529571"/>
              <a:gd name="connsiteX986" fmla="*/ 3911876 w 5479319"/>
              <a:gd name="connsiteY986" fmla="*/ 3095991 h 4529571"/>
              <a:gd name="connsiteX987" fmla="*/ 3915240 w 5479319"/>
              <a:gd name="connsiteY987" fmla="*/ 3095991 h 4529571"/>
              <a:gd name="connsiteX988" fmla="*/ 3928694 w 5479319"/>
              <a:gd name="connsiteY988" fmla="*/ 3079165 h 4529571"/>
              <a:gd name="connsiteX989" fmla="*/ 3935421 w 5479319"/>
              <a:gd name="connsiteY989" fmla="*/ 3079165 h 4529571"/>
              <a:gd name="connsiteX990" fmla="*/ 3945512 w 5479319"/>
              <a:gd name="connsiteY990" fmla="*/ 3085896 h 4529571"/>
              <a:gd name="connsiteX991" fmla="*/ 3948876 w 5479319"/>
              <a:gd name="connsiteY991" fmla="*/ 3092626 h 4529571"/>
              <a:gd name="connsiteX992" fmla="*/ 3945512 w 5479319"/>
              <a:gd name="connsiteY992" fmla="*/ 3126278 h 4529571"/>
              <a:gd name="connsiteX993" fmla="*/ 3945512 w 5479319"/>
              <a:gd name="connsiteY993" fmla="*/ 3129643 h 4529571"/>
              <a:gd name="connsiteX994" fmla="*/ 3958967 w 5479319"/>
              <a:gd name="connsiteY994" fmla="*/ 3149835 h 4529571"/>
              <a:gd name="connsiteX995" fmla="*/ 3958967 w 5479319"/>
              <a:gd name="connsiteY995" fmla="*/ 3153200 h 4529571"/>
              <a:gd name="connsiteX996" fmla="*/ 3972421 w 5479319"/>
              <a:gd name="connsiteY996" fmla="*/ 3156565 h 4529571"/>
              <a:gd name="connsiteX997" fmla="*/ 3995966 w 5479319"/>
              <a:gd name="connsiteY997" fmla="*/ 3166661 h 4529571"/>
              <a:gd name="connsiteX998" fmla="*/ 4002694 w 5479319"/>
              <a:gd name="connsiteY998" fmla="*/ 3207043 h 4529571"/>
              <a:gd name="connsiteX999" fmla="*/ 4016148 w 5479319"/>
              <a:gd name="connsiteY999" fmla="*/ 3247425 h 4529571"/>
              <a:gd name="connsiteX1000" fmla="*/ 3995966 w 5479319"/>
              <a:gd name="connsiteY1000" fmla="*/ 3270982 h 4529571"/>
              <a:gd name="connsiteX1001" fmla="*/ 3958967 w 5479319"/>
              <a:gd name="connsiteY1001" fmla="*/ 3321460 h 4529571"/>
              <a:gd name="connsiteX1002" fmla="*/ 3958967 w 5479319"/>
              <a:gd name="connsiteY1002" fmla="*/ 3324825 h 4529571"/>
              <a:gd name="connsiteX1003" fmla="*/ 3962330 w 5479319"/>
              <a:gd name="connsiteY1003" fmla="*/ 3382034 h 4529571"/>
              <a:gd name="connsiteX1004" fmla="*/ 3972421 w 5479319"/>
              <a:gd name="connsiteY1004" fmla="*/ 3368573 h 4529571"/>
              <a:gd name="connsiteX1005" fmla="*/ 3985876 w 5479319"/>
              <a:gd name="connsiteY1005" fmla="*/ 3355112 h 4529571"/>
              <a:gd name="connsiteX1006" fmla="*/ 3985876 w 5479319"/>
              <a:gd name="connsiteY1006" fmla="*/ 3368573 h 4529571"/>
              <a:gd name="connsiteX1007" fmla="*/ 3985876 w 5479319"/>
              <a:gd name="connsiteY1007" fmla="*/ 3398860 h 4529571"/>
              <a:gd name="connsiteX1008" fmla="*/ 3992603 w 5479319"/>
              <a:gd name="connsiteY1008" fmla="*/ 3429147 h 4529571"/>
              <a:gd name="connsiteX1009" fmla="*/ 4002694 w 5479319"/>
              <a:gd name="connsiteY1009" fmla="*/ 3459433 h 4529571"/>
              <a:gd name="connsiteX1010" fmla="*/ 4002694 w 5479319"/>
              <a:gd name="connsiteY1010" fmla="*/ 3462799 h 4529571"/>
              <a:gd name="connsiteX1011" fmla="*/ 4022875 w 5479319"/>
              <a:gd name="connsiteY1011" fmla="*/ 3482990 h 4529571"/>
              <a:gd name="connsiteX1012" fmla="*/ 4026239 w 5479319"/>
              <a:gd name="connsiteY1012" fmla="*/ 3489720 h 4529571"/>
              <a:gd name="connsiteX1013" fmla="*/ 4022875 w 5479319"/>
              <a:gd name="connsiteY1013" fmla="*/ 3496451 h 4529571"/>
              <a:gd name="connsiteX1014" fmla="*/ 4012784 w 5479319"/>
              <a:gd name="connsiteY1014" fmla="*/ 3503181 h 4529571"/>
              <a:gd name="connsiteX1015" fmla="*/ 4009421 w 5479319"/>
              <a:gd name="connsiteY1015" fmla="*/ 3503181 h 4529571"/>
              <a:gd name="connsiteX1016" fmla="*/ 4012784 w 5479319"/>
              <a:gd name="connsiteY1016" fmla="*/ 3516642 h 4529571"/>
              <a:gd name="connsiteX1017" fmla="*/ 4016148 w 5479319"/>
              <a:gd name="connsiteY1017" fmla="*/ 3516642 h 4529571"/>
              <a:gd name="connsiteX1018" fmla="*/ 4022875 w 5479319"/>
              <a:gd name="connsiteY1018" fmla="*/ 3520007 h 4529571"/>
              <a:gd name="connsiteX1019" fmla="*/ 4032966 w 5479319"/>
              <a:gd name="connsiteY1019" fmla="*/ 3530103 h 4529571"/>
              <a:gd name="connsiteX1020" fmla="*/ 4032966 w 5479319"/>
              <a:gd name="connsiteY1020" fmla="*/ 3540198 h 4529571"/>
              <a:gd name="connsiteX1021" fmla="*/ 4032966 w 5479319"/>
              <a:gd name="connsiteY1021" fmla="*/ 3550294 h 4529571"/>
              <a:gd name="connsiteX1022" fmla="*/ 4026239 w 5479319"/>
              <a:gd name="connsiteY1022" fmla="*/ 3567120 h 4529571"/>
              <a:gd name="connsiteX1023" fmla="*/ 4016148 w 5479319"/>
              <a:gd name="connsiteY1023" fmla="*/ 3587311 h 4529571"/>
              <a:gd name="connsiteX1024" fmla="*/ 4012784 w 5479319"/>
              <a:gd name="connsiteY1024" fmla="*/ 3590676 h 4529571"/>
              <a:gd name="connsiteX1025" fmla="*/ 4016148 w 5479319"/>
              <a:gd name="connsiteY1025" fmla="*/ 3594042 h 4529571"/>
              <a:gd name="connsiteX1026" fmla="*/ 4016148 w 5479319"/>
              <a:gd name="connsiteY1026" fmla="*/ 3597407 h 4529571"/>
              <a:gd name="connsiteX1027" fmla="*/ 4012784 w 5479319"/>
              <a:gd name="connsiteY1027" fmla="*/ 3597407 h 4529571"/>
              <a:gd name="connsiteX1028" fmla="*/ 3992603 w 5479319"/>
              <a:gd name="connsiteY1028" fmla="*/ 3610868 h 4529571"/>
              <a:gd name="connsiteX1029" fmla="*/ 3945512 w 5479319"/>
              <a:gd name="connsiteY1029" fmla="*/ 3587311 h 4529571"/>
              <a:gd name="connsiteX1030" fmla="*/ 3928694 w 5479319"/>
              <a:gd name="connsiteY1030" fmla="*/ 3583946 h 4529571"/>
              <a:gd name="connsiteX1031" fmla="*/ 3915240 w 5479319"/>
              <a:gd name="connsiteY1031" fmla="*/ 3587311 h 4529571"/>
              <a:gd name="connsiteX1032" fmla="*/ 3898422 w 5479319"/>
              <a:gd name="connsiteY1032" fmla="*/ 3597407 h 4529571"/>
              <a:gd name="connsiteX1033" fmla="*/ 3884967 w 5479319"/>
              <a:gd name="connsiteY1033" fmla="*/ 3610868 h 4529571"/>
              <a:gd name="connsiteX1034" fmla="*/ 3884967 w 5479319"/>
              <a:gd name="connsiteY1034" fmla="*/ 3614233 h 4529571"/>
              <a:gd name="connsiteX1035" fmla="*/ 3884967 w 5479319"/>
              <a:gd name="connsiteY1035" fmla="*/ 3617598 h 4529571"/>
              <a:gd name="connsiteX1036" fmla="*/ 3901785 w 5479319"/>
              <a:gd name="connsiteY1036" fmla="*/ 3644520 h 4529571"/>
              <a:gd name="connsiteX1037" fmla="*/ 3908513 w 5479319"/>
              <a:gd name="connsiteY1037" fmla="*/ 3661346 h 4529571"/>
              <a:gd name="connsiteX1038" fmla="*/ 3908513 w 5479319"/>
              <a:gd name="connsiteY1038" fmla="*/ 3671441 h 4529571"/>
              <a:gd name="connsiteX1039" fmla="*/ 3908513 w 5479319"/>
              <a:gd name="connsiteY1039" fmla="*/ 3674807 h 4529571"/>
              <a:gd name="connsiteX1040" fmla="*/ 3898422 w 5479319"/>
              <a:gd name="connsiteY1040" fmla="*/ 3671441 h 4529571"/>
              <a:gd name="connsiteX1041" fmla="*/ 3884967 w 5479319"/>
              <a:gd name="connsiteY1041" fmla="*/ 3664711 h 4529571"/>
              <a:gd name="connsiteX1042" fmla="*/ 3851331 w 5479319"/>
              <a:gd name="connsiteY1042" fmla="*/ 3644520 h 4529571"/>
              <a:gd name="connsiteX1043" fmla="*/ 3841241 w 5479319"/>
              <a:gd name="connsiteY1043" fmla="*/ 3637789 h 4529571"/>
              <a:gd name="connsiteX1044" fmla="*/ 3831150 w 5479319"/>
              <a:gd name="connsiteY1044" fmla="*/ 3634424 h 4529571"/>
              <a:gd name="connsiteX1045" fmla="*/ 3824423 w 5479319"/>
              <a:gd name="connsiteY1045" fmla="*/ 3634424 h 4529571"/>
              <a:gd name="connsiteX1046" fmla="*/ 3817695 w 5479319"/>
              <a:gd name="connsiteY1046" fmla="*/ 3637789 h 4529571"/>
              <a:gd name="connsiteX1047" fmla="*/ 3817695 w 5479319"/>
              <a:gd name="connsiteY1047" fmla="*/ 3644520 h 4529571"/>
              <a:gd name="connsiteX1048" fmla="*/ 3817695 w 5479319"/>
              <a:gd name="connsiteY1048" fmla="*/ 3654615 h 4529571"/>
              <a:gd name="connsiteX1049" fmla="*/ 3817695 w 5479319"/>
              <a:gd name="connsiteY1049" fmla="*/ 3678172 h 4529571"/>
              <a:gd name="connsiteX1050" fmla="*/ 3797514 w 5479319"/>
              <a:gd name="connsiteY1050" fmla="*/ 3698363 h 4529571"/>
              <a:gd name="connsiteX1051" fmla="*/ 3780696 w 5479319"/>
              <a:gd name="connsiteY1051" fmla="*/ 3698363 h 4529571"/>
              <a:gd name="connsiteX1052" fmla="*/ 3770605 w 5479319"/>
              <a:gd name="connsiteY1052" fmla="*/ 3701728 h 4529571"/>
              <a:gd name="connsiteX1053" fmla="*/ 3753787 w 5479319"/>
              <a:gd name="connsiteY1053" fmla="*/ 3708459 h 4529571"/>
              <a:gd name="connsiteX1054" fmla="*/ 3750423 w 5479319"/>
              <a:gd name="connsiteY1054" fmla="*/ 3711824 h 4529571"/>
              <a:gd name="connsiteX1055" fmla="*/ 3743696 w 5479319"/>
              <a:gd name="connsiteY1055" fmla="*/ 3708459 h 4529571"/>
              <a:gd name="connsiteX1056" fmla="*/ 3730242 w 5479319"/>
              <a:gd name="connsiteY1056" fmla="*/ 3701728 h 4529571"/>
              <a:gd name="connsiteX1057" fmla="*/ 3730242 w 5479319"/>
              <a:gd name="connsiteY1057" fmla="*/ 3691633 h 4529571"/>
              <a:gd name="connsiteX1058" fmla="*/ 3736969 w 5479319"/>
              <a:gd name="connsiteY1058" fmla="*/ 3671441 h 4529571"/>
              <a:gd name="connsiteX1059" fmla="*/ 3736969 w 5479319"/>
              <a:gd name="connsiteY1059" fmla="*/ 3668076 h 4529571"/>
              <a:gd name="connsiteX1060" fmla="*/ 3730242 w 5479319"/>
              <a:gd name="connsiteY1060" fmla="*/ 3664711 h 4529571"/>
              <a:gd name="connsiteX1061" fmla="*/ 3699969 w 5479319"/>
              <a:gd name="connsiteY1061" fmla="*/ 3664711 h 4529571"/>
              <a:gd name="connsiteX1062" fmla="*/ 3693242 w 5479319"/>
              <a:gd name="connsiteY1062" fmla="*/ 3661346 h 4529571"/>
              <a:gd name="connsiteX1063" fmla="*/ 3713424 w 5479319"/>
              <a:gd name="connsiteY1063" fmla="*/ 3617598 h 4529571"/>
              <a:gd name="connsiteX1064" fmla="*/ 3720151 w 5479319"/>
              <a:gd name="connsiteY1064" fmla="*/ 3610868 h 4529571"/>
              <a:gd name="connsiteX1065" fmla="*/ 3726878 w 5479319"/>
              <a:gd name="connsiteY1065" fmla="*/ 3594042 h 4529571"/>
              <a:gd name="connsiteX1066" fmla="*/ 3730242 w 5479319"/>
              <a:gd name="connsiteY1066" fmla="*/ 3570485 h 4529571"/>
              <a:gd name="connsiteX1067" fmla="*/ 3726878 w 5479319"/>
              <a:gd name="connsiteY1067" fmla="*/ 3560390 h 4529571"/>
              <a:gd name="connsiteX1068" fmla="*/ 3716787 w 5479319"/>
              <a:gd name="connsiteY1068" fmla="*/ 3550294 h 4529571"/>
              <a:gd name="connsiteX1069" fmla="*/ 3713424 w 5479319"/>
              <a:gd name="connsiteY1069" fmla="*/ 3546929 h 4529571"/>
              <a:gd name="connsiteX1070" fmla="*/ 3716787 w 5479319"/>
              <a:gd name="connsiteY1070" fmla="*/ 3523372 h 4529571"/>
              <a:gd name="connsiteX1071" fmla="*/ 3713424 w 5479319"/>
              <a:gd name="connsiteY1071" fmla="*/ 3516642 h 4529571"/>
              <a:gd name="connsiteX1072" fmla="*/ 3710060 w 5479319"/>
              <a:gd name="connsiteY1072" fmla="*/ 3509911 h 4529571"/>
              <a:gd name="connsiteX1073" fmla="*/ 3699969 w 5479319"/>
              <a:gd name="connsiteY1073" fmla="*/ 3496451 h 4529571"/>
              <a:gd name="connsiteX1074" fmla="*/ 3693242 w 5479319"/>
              <a:gd name="connsiteY1074" fmla="*/ 3493085 h 4529571"/>
              <a:gd name="connsiteX1075" fmla="*/ 3683151 w 5479319"/>
              <a:gd name="connsiteY1075" fmla="*/ 3493085 h 4529571"/>
              <a:gd name="connsiteX1076" fmla="*/ 3679788 w 5479319"/>
              <a:gd name="connsiteY1076" fmla="*/ 3499816 h 4529571"/>
              <a:gd name="connsiteX1077" fmla="*/ 3673060 w 5479319"/>
              <a:gd name="connsiteY1077" fmla="*/ 3509911 h 4529571"/>
              <a:gd name="connsiteX1078" fmla="*/ 3669697 w 5479319"/>
              <a:gd name="connsiteY1078" fmla="*/ 3509911 h 4529571"/>
              <a:gd name="connsiteX1079" fmla="*/ 3662969 w 5479319"/>
              <a:gd name="connsiteY1079" fmla="*/ 3509911 h 4529571"/>
              <a:gd name="connsiteX1080" fmla="*/ 3629333 w 5479319"/>
              <a:gd name="connsiteY1080" fmla="*/ 3509911 h 4529571"/>
              <a:gd name="connsiteX1081" fmla="*/ 3622606 w 5479319"/>
              <a:gd name="connsiteY1081" fmla="*/ 3513277 h 4529571"/>
              <a:gd name="connsiteX1082" fmla="*/ 3619243 w 5479319"/>
              <a:gd name="connsiteY1082" fmla="*/ 3520007 h 4529571"/>
              <a:gd name="connsiteX1083" fmla="*/ 3622606 w 5479319"/>
              <a:gd name="connsiteY1083" fmla="*/ 3530103 h 4529571"/>
              <a:gd name="connsiteX1084" fmla="*/ 3609152 w 5479319"/>
              <a:gd name="connsiteY1084" fmla="*/ 3546929 h 4529571"/>
              <a:gd name="connsiteX1085" fmla="*/ 3602425 w 5479319"/>
              <a:gd name="connsiteY1085" fmla="*/ 3553659 h 4529571"/>
              <a:gd name="connsiteX1086" fmla="*/ 3595697 w 5479319"/>
              <a:gd name="connsiteY1086" fmla="*/ 3553659 h 4529571"/>
              <a:gd name="connsiteX1087" fmla="*/ 3582243 w 5479319"/>
              <a:gd name="connsiteY1087" fmla="*/ 3550294 h 4529571"/>
              <a:gd name="connsiteX1088" fmla="*/ 3582243 w 5479319"/>
              <a:gd name="connsiteY1088" fmla="*/ 3546929 h 4529571"/>
              <a:gd name="connsiteX1089" fmla="*/ 3562061 w 5479319"/>
              <a:gd name="connsiteY1089" fmla="*/ 3550294 h 4529571"/>
              <a:gd name="connsiteX1090" fmla="*/ 3535153 w 5479319"/>
              <a:gd name="connsiteY1090" fmla="*/ 3570485 h 4529571"/>
              <a:gd name="connsiteX1091" fmla="*/ 3508244 w 5479319"/>
              <a:gd name="connsiteY1091" fmla="*/ 3536833 h 4529571"/>
              <a:gd name="connsiteX1092" fmla="*/ 3501516 w 5479319"/>
              <a:gd name="connsiteY1092" fmla="*/ 3526737 h 4529571"/>
              <a:gd name="connsiteX1093" fmla="*/ 3494789 w 5479319"/>
              <a:gd name="connsiteY1093" fmla="*/ 3513277 h 4529571"/>
              <a:gd name="connsiteX1094" fmla="*/ 3501516 w 5479319"/>
              <a:gd name="connsiteY1094" fmla="*/ 3482990 h 4529571"/>
              <a:gd name="connsiteX1095" fmla="*/ 3501516 w 5479319"/>
              <a:gd name="connsiteY1095" fmla="*/ 3476259 h 4529571"/>
              <a:gd name="connsiteX1096" fmla="*/ 3508244 w 5479319"/>
              <a:gd name="connsiteY1096" fmla="*/ 3469529 h 4529571"/>
              <a:gd name="connsiteX1097" fmla="*/ 3508244 w 5479319"/>
              <a:gd name="connsiteY1097" fmla="*/ 3466164 h 4529571"/>
              <a:gd name="connsiteX1098" fmla="*/ 3511607 w 5479319"/>
              <a:gd name="connsiteY1098" fmla="*/ 3462799 h 4529571"/>
              <a:gd name="connsiteX1099" fmla="*/ 3508244 w 5479319"/>
              <a:gd name="connsiteY1099" fmla="*/ 3432512 h 4529571"/>
              <a:gd name="connsiteX1100" fmla="*/ 3504880 w 5479319"/>
              <a:gd name="connsiteY1100" fmla="*/ 3422416 h 4529571"/>
              <a:gd name="connsiteX1101" fmla="*/ 3498153 w 5479319"/>
              <a:gd name="connsiteY1101" fmla="*/ 3419051 h 4529571"/>
              <a:gd name="connsiteX1102" fmla="*/ 3491426 w 5479319"/>
              <a:gd name="connsiteY1102" fmla="*/ 3415686 h 4529571"/>
              <a:gd name="connsiteX1103" fmla="*/ 3481335 w 5479319"/>
              <a:gd name="connsiteY1103" fmla="*/ 3412321 h 4529571"/>
              <a:gd name="connsiteX1104" fmla="*/ 3477971 w 5479319"/>
              <a:gd name="connsiteY1104" fmla="*/ 3412321 h 4529571"/>
              <a:gd name="connsiteX1105" fmla="*/ 3477971 w 5479319"/>
              <a:gd name="connsiteY1105" fmla="*/ 3415686 h 4529571"/>
              <a:gd name="connsiteX1106" fmla="*/ 3454426 w 5479319"/>
              <a:gd name="connsiteY1106" fmla="*/ 3422416 h 4529571"/>
              <a:gd name="connsiteX1107" fmla="*/ 3457790 w 5479319"/>
              <a:gd name="connsiteY1107" fmla="*/ 3405590 h 4529571"/>
              <a:gd name="connsiteX1108" fmla="*/ 3461153 w 5479319"/>
              <a:gd name="connsiteY1108" fmla="*/ 3398860 h 4529571"/>
              <a:gd name="connsiteX1109" fmla="*/ 3467880 w 5479319"/>
              <a:gd name="connsiteY1109" fmla="*/ 3392129 h 4529571"/>
              <a:gd name="connsiteX1110" fmla="*/ 3494789 w 5479319"/>
              <a:gd name="connsiteY1110" fmla="*/ 3375303 h 4529571"/>
              <a:gd name="connsiteX1111" fmla="*/ 3498153 w 5479319"/>
              <a:gd name="connsiteY1111" fmla="*/ 3371938 h 4529571"/>
              <a:gd name="connsiteX1112" fmla="*/ 3484698 w 5479319"/>
              <a:gd name="connsiteY1112" fmla="*/ 3318095 h 4529571"/>
              <a:gd name="connsiteX1113" fmla="*/ 3488062 w 5479319"/>
              <a:gd name="connsiteY1113" fmla="*/ 3301269 h 4529571"/>
              <a:gd name="connsiteX1114" fmla="*/ 3488062 w 5479319"/>
              <a:gd name="connsiteY1114" fmla="*/ 3294538 h 4529571"/>
              <a:gd name="connsiteX1115" fmla="*/ 3494789 w 5479319"/>
              <a:gd name="connsiteY1115" fmla="*/ 3291173 h 4529571"/>
              <a:gd name="connsiteX1116" fmla="*/ 3498153 w 5479319"/>
              <a:gd name="connsiteY1116" fmla="*/ 3287808 h 4529571"/>
              <a:gd name="connsiteX1117" fmla="*/ 3498153 w 5479319"/>
              <a:gd name="connsiteY1117" fmla="*/ 3281078 h 4529571"/>
              <a:gd name="connsiteX1118" fmla="*/ 3488062 w 5479319"/>
              <a:gd name="connsiteY1118" fmla="*/ 3247425 h 4529571"/>
              <a:gd name="connsiteX1119" fmla="*/ 3481335 w 5479319"/>
              <a:gd name="connsiteY1119" fmla="*/ 3183487 h 4529571"/>
              <a:gd name="connsiteX1120" fmla="*/ 3501516 w 5479319"/>
              <a:gd name="connsiteY1120" fmla="*/ 3126278 h 4529571"/>
              <a:gd name="connsiteX1121" fmla="*/ 3528425 w 5479319"/>
              <a:gd name="connsiteY1121" fmla="*/ 3092626 h 4529571"/>
              <a:gd name="connsiteX1122" fmla="*/ 3555334 w 5479319"/>
              <a:gd name="connsiteY1122" fmla="*/ 3079165 h 4529571"/>
              <a:gd name="connsiteX1123" fmla="*/ 3568789 w 5479319"/>
              <a:gd name="connsiteY1123" fmla="*/ 3092626 h 4529571"/>
              <a:gd name="connsiteX1124" fmla="*/ 3572152 w 5479319"/>
              <a:gd name="connsiteY1124" fmla="*/ 3092626 h 4529571"/>
              <a:gd name="connsiteX1125" fmla="*/ 3588970 w 5479319"/>
              <a:gd name="connsiteY1125" fmla="*/ 3092626 h 4529571"/>
              <a:gd name="connsiteX1126" fmla="*/ 3615879 w 5479319"/>
              <a:gd name="connsiteY1126" fmla="*/ 3089261 h 4529571"/>
              <a:gd name="connsiteX1127" fmla="*/ 3622606 w 5479319"/>
              <a:gd name="connsiteY1127" fmla="*/ 3089261 h 4529571"/>
              <a:gd name="connsiteX1128" fmla="*/ 4342420 w 5479319"/>
              <a:gd name="connsiteY1128" fmla="*/ 3011862 h 4529571"/>
              <a:gd name="connsiteX1129" fmla="*/ 4372692 w 5479319"/>
              <a:gd name="connsiteY1129" fmla="*/ 3038783 h 4529571"/>
              <a:gd name="connsiteX1130" fmla="*/ 4376056 w 5479319"/>
              <a:gd name="connsiteY1130" fmla="*/ 3038783 h 4529571"/>
              <a:gd name="connsiteX1131" fmla="*/ 4416419 w 5479319"/>
              <a:gd name="connsiteY1131" fmla="*/ 3045514 h 4529571"/>
              <a:gd name="connsiteX1132" fmla="*/ 4443328 w 5479319"/>
              <a:gd name="connsiteY1132" fmla="*/ 3058975 h 4529571"/>
              <a:gd name="connsiteX1133" fmla="*/ 4436601 w 5479319"/>
              <a:gd name="connsiteY1133" fmla="*/ 3069070 h 4529571"/>
              <a:gd name="connsiteX1134" fmla="*/ 4433237 w 5479319"/>
              <a:gd name="connsiteY1134" fmla="*/ 3079166 h 4529571"/>
              <a:gd name="connsiteX1135" fmla="*/ 4433237 w 5479319"/>
              <a:gd name="connsiteY1135" fmla="*/ 3089262 h 4529571"/>
              <a:gd name="connsiteX1136" fmla="*/ 4436601 w 5479319"/>
              <a:gd name="connsiteY1136" fmla="*/ 3099357 h 4529571"/>
              <a:gd name="connsiteX1137" fmla="*/ 4453419 w 5479319"/>
              <a:gd name="connsiteY1137" fmla="*/ 3126279 h 4529571"/>
              <a:gd name="connsiteX1138" fmla="*/ 4470237 w 5479319"/>
              <a:gd name="connsiteY1138" fmla="*/ 3153200 h 4529571"/>
              <a:gd name="connsiteX1139" fmla="*/ 4483691 w 5479319"/>
              <a:gd name="connsiteY1139" fmla="*/ 3173392 h 4529571"/>
              <a:gd name="connsiteX1140" fmla="*/ 4483691 w 5479319"/>
              <a:gd name="connsiteY1140" fmla="*/ 3176757 h 4529571"/>
              <a:gd name="connsiteX1141" fmla="*/ 4476964 w 5479319"/>
              <a:gd name="connsiteY1141" fmla="*/ 3183487 h 4529571"/>
              <a:gd name="connsiteX1142" fmla="*/ 4470237 w 5479319"/>
              <a:gd name="connsiteY1142" fmla="*/ 3186853 h 4529571"/>
              <a:gd name="connsiteX1143" fmla="*/ 4470237 w 5479319"/>
              <a:gd name="connsiteY1143" fmla="*/ 3190218 h 4529571"/>
              <a:gd name="connsiteX1144" fmla="*/ 4470237 w 5479319"/>
              <a:gd name="connsiteY1144" fmla="*/ 3193583 h 4529571"/>
              <a:gd name="connsiteX1145" fmla="*/ 4470237 w 5479319"/>
              <a:gd name="connsiteY1145" fmla="*/ 3213774 h 4529571"/>
              <a:gd name="connsiteX1146" fmla="*/ 4450055 w 5479319"/>
              <a:gd name="connsiteY1146" fmla="*/ 3227235 h 4529571"/>
              <a:gd name="connsiteX1147" fmla="*/ 4429873 w 5479319"/>
              <a:gd name="connsiteY1147" fmla="*/ 3247426 h 4529571"/>
              <a:gd name="connsiteX1148" fmla="*/ 4413055 w 5479319"/>
              <a:gd name="connsiteY1148" fmla="*/ 3247426 h 4529571"/>
              <a:gd name="connsiteX1149" fmla="*/ 4396237 w 5479319"/>
              <a:gd name="connsiteY1149" fmla="*/ 3240696 h 4529571"/>
              <a:gd name="connsiteX1150" fmla="*/ 4392874 w 5479319"/>
              <a:gd name="connsiteY1150" fmla="*/ 3240696 h 4529571"/>
              <a:gd name="connsiteX1151" fmla="*/ 4372692 w 5479319"/>
              <a:gd name="connsiteY1151" fmla="*/ 3244061 h 4529571"/>
              <a:gd name="connsiteX1152" fmla="*/ 4359238 w 5479319"/>
              <a:gd name="connsiteY1152" fmla="*/ 3257522 h 4529571"/>
              <a:gd name="connsiteX1153" fmla="*/ 4349147 w 5479319"/>
              <a:gd name="connsiteY1153" fmla="*/ 3274348 h 4529571"/>
              <a:gd name="connsiteX1154" fmla="*/ 4342420 w 5479319"/>
              <a:gd name="connsiteY1154" fmla="*/ 3297904 h 4529571"/>
              <a:gd name="connsiteX1155" fmla="*/ 4342420 w 5479319"/>
              <a:gd name="connsiteY1155" fmla="*/ 3311365 h 4529571"/>
              <a:gd name="connsiteX1156" fmla="*/ 4342420 w 5479319"/>
              <a:gd name="connsiteY1156" fmla="*/ 3324826 h 4529571"/>
              <a:gd name="connsiteX1157" fmla="*/ 4345783 w 5479319"/>
              <a:gd name="connsiteY1157" fmla="*/ 3334922 h 4529571"/>
              <a:gd name="connsiteX1158" fmla="*/ 4349147 w 5479319"/>
              <a:gd name="connsiteY1158" fmla="*/ 3338287 h 4529571"/>
              <a:gd name="connsiteX1159" fmla="*/ 4349147 w 5479319"/>
              <a:gd name="connsiteY1159" fmla="*/ 3348383 h 4529571"/>
              <a:gd name="connsiteX1160" fmla="*/ 4305420 w 5479319"/>
              <a:gd name="connsiteY1160" fmla="*/ 3382035 h 4529571"/>
              <a:gd name="connsiteX1161" fmla="*/ 4305420 w 5479319"/>
              <a:gd name="connsiteY1161" fmla="*/ 3385400 h 4529571"/>
              <a:gd name="connsiteX1162" fmla="*/ 4298693 w 5479319"/>
              <a:gd name="connsiteY1162" fmla="*/ 3395495 h 4529571"/>
              <a:gd name="connsiteX1163" fmla="*/ 4295329 w 5479319"/>
              <a:gd name="connsiteY1163" fmla="*/ 3402226 h 4529571"/>
              <a:gd name="connsiteX1164" fmla="*/ 4295329 w 5479319"/>
              <a:gd name="connsiteY1164" fmla="*/ 3412321 h 4529571"/>
              <a:gd name="connsiteX1165" fmla="*/ 4298693 w 5479319"/>
              <a:gd name="connsiteY1165" fmla="*/ 3419052 h 4529571"/>
              <a:gd name="connsiteX1166" fmla="*/ 4318874 w 5479319"/>
              <a:gd name="connsiteY1166" fmla="*/ 3442608 h 4529571"/>
              <a:gd name="connsiteX1167" fmla="*/ 4308784 w 5479319"/>
              <a:gd name="connsiteY1167" fmla="*/ 3449339 h 4529571"/>
              <a:gd name="connsiteX1168" fmla="*/ 4298693 w 5479319"/>
              <a:gd name="connsiteY1168" fmla="*/ 3459434 h 4529571"/>
              <a:gd name="connsiteX1169" fmla="*/ 4291965 w 5479319"/>
              <a:gd name="connsiteY1169" fmla="*/ 3466165 h 4529571"/>
              <a:gd name="connsiteX1170" fmla="*/ 4285238 w 5479319"/>
              <a:gd name="connsiteY1170" fmla="*/ 3472895 h 4529571"/>
              <a:gd name="connsiteX1171" fmla="*/ 4285238 w 5479319"/>
              <a:gd name="connsiteY1171" fmla="*/ 3479626 h 4529571"/>
              <a:gd name="connsiteX1172" fmla="*/ 4285238 w 5479319"/>
              <a:gd name="connsiteY1172" fmla="*/ 3503182 h 4529571"/>
              <a:gd name="connsiteX1173" fmla="*/ 4268420 w 5479319"/>
              <a:gd name="connsiteY1173" fmla="*/ 3509913 h 4529571"/>
              <a:gd name="connsiteX1174" fmla="*/ 4271784 w 5479319"/>
              <a:gd name="connsiteY1174" fmla="*/ 3513278 h 4529571"/>
              <a:gd name="connsiteX1175" fmla="*/ 4275147 w 5479319"/>
              <a:gd name="connsiteY1175" fmla="*/ 3516643 h 4529571"/>
              <a:gd name="connsiteX1176" fmla="*/ 4258329 w 5479319"/>
              <a:gd name="connsiteY1176" fmla="*/ 3530104 h 4529571"/>
              <a:gd name="connsiteX1177" fmla="*/ 4248239 w 5479319"/>
              <a:gd name="connsiteY1177" fmla="*/ 3543565 h 4529571"/>
              <a:gd name="connsiteX1178" fmla="*/ 4248239 w 5479319"/>
              <a:gd name="connsiteY1178" fmla="*/ 3550295 h 4529571"/>
              <a:gd name="connsiteX1179" fmla="*/ 4248239 w 5479319"/>
              <a:gd name="connsiteY1179" fmla="*/ 3557025 h 4529571"/>
              <a:gd name="connsiteX1180" fmla="*/ 4251602 w 5479319"/>
              <a:gd name="connsiteY1180" fmla="*/ 3563756 h 4529571"/>
              <a:gd name="connsiteX1181" fmla="*/ 4244875 w 5479319"/>
              <a:gd name="connsiteY1181" fmla="*/ 3573851 h 4529571"/>
              <a:gd name="connsiteX1182" fmla="*/ 4244875 w 5479319"/>
              <a:gd name="connsiteY1182" fmla="*/ 3577217 h 4529571"/>
              <a:gd name="connsiteX1183" fmla="*/ 4251602 w 5479319"/>
              <a:gd name="connsiteY1183" fmla="*/ 3594043 h 4529571"/>
              <a:gd name="connsiteX1184" fmla="*/ 4238148 w 5479319"/>
              <a:gd name="connsiteY1184" fmla="*/ 3604138 h 4529571"/>
              <a:gd name="connsiteX1185" fmla="*/ 4224693 w 5479319"/>
              <a:gd name="connsiteY1185" fmla="*/ 3614234 h 4529571"/>
              <a:gd name="connsiteX1186" fmla="*/ 4224693 w 5479319"/>
              <a:gd name="connsiteY1186" fmla="*/ 3620964 h 4529571"/>
              <a:gd name="connsiteX1187" fmla="*/ 4224693 w 5479319"/>
              <a:gd name="connsiteY1187" fmla="*/ 3627695 h 4529571"/>
              <a:gd name="connsiteX1188" fmla="*/ 4231421 w 5479319"/>
              <a:gd name="connsiteY1188" fmla="*/ 3651251 h 4529571"/>
              <a:gd name="connsiteX1189" fmla="*/ 4228057 w 5479319"/>
              <a:gd name="connsiteY1189" fmla="*/ 3657982 h 4529571"/>
              <a:gd name="connsiteX1190" fmla="*/ 4228057 w 5479319"/>
              <a:gd name="connsiteY1190" fmla="*/ 3664712 h 4529571"/>
              <a:gd name="connsiteX1191" fmla="*/ 4231421 w 5479319"/>
              <a:gd name="connsiteY1191" fmla="*/ 3668077 h 4529571"/>
              <a:gd name="connsiteX1192" fmla="*/ 4231421 w 5479319"/>
              <a:gd name="connsiteY1192" fmla="*/ 3684903 h 4529571"/>
              <a:gd name="connsiteX1193" fmla="*/ 4224693 w 5479319"/>
              <a:gd name="connsiteY1193" fmla="*/ 3688269 h 4529571"/>
              <a:gd name="connsiteX1194" fmla="*/ 4211239 w 5479319"/>
              <a:gd name="connsiteY1194" fmla="*/ 3674808 h 4529571"/>
              <a:gd name="connsiteX1195" fmla="*/ 4197785 w 5479319"/>
              <a:gd name="connsiteY1195" fmla="*/ 3668077 h 4529571"/>
              <a:gd name="connsiteX1196" fmla="*/ 4184330 w 5479319"/>
              <a:gd name="connsiteY1196" fmla="*/ 3664712 h 4529571"/>
              <a:gd name="connsiteX1197" fmla="*/ 4174239 w 5479319"/>
              <a:gd name="connsiteY1197" fmla="*/ 3668077 h 4529571"/>
              <a:gd name="connsiteX1198" fmla="*/ 4130512 w 5479319"/>
              <a:gd name="connsiteY1198" fmla="*/ 3688269 h 4529571"/>
              <a:gd name="connsiteX1199" fmla="*/ 4106967 w 5479319"/>
              <a:gd name="connsiteY1199" fmla="*/ 3694999 h 4529571"/>
              <a:gd name="connsiteX1200" fmla="*/ 4100240 w 5479319"/>
              <a:gd name="connsiteY1200" fmla="*/ 3694999 h 4529571"/>
              <a:gd name="connsiteX1201" fmla="*/ 4093513 w 5479319"/>
              <a:gd name="connsiteY1201" fmla="*/ 3698364 h 4529571"/>
              <a:gd name="connsiteX1202" fmla="*/ 4073331 w 5479319"/>
              <a:gd name="connsiteY1202" fmla="*/ 3708460 h 4529571"/>
              <a:gd name="connsiteX1203" fmla="*/ 4066604 w 5479319"/>
              <a:gd name="connsiteY1203" fmla="*/ 3694999 h 4529571"/>
              <a:gd name="connsiteX1204" fmla="*/ 4083422 w 5479319"/>
              <a:gd name="connsiteY1204" fmla="*/ 3671442 h 4529571"/>
              <a:gd name="connsiteX1205" fmla="*/ 4110331 w 5479319"/>
              <a:gd name="connsiteY1205" fmla="*/ 3641156 h 4529571"/>
              <a:gd name="connsiteX1206" fmla="*/ 4117058 w 5479319"/>
              <a:gd name="connsiteY1206" fmla="*/ 3627695 h 4529571"/>
              <a:gd name="connsiteX1207" fmla="*/ 4117058 w 5479319"/>
              <a:gd name="connsiteY1207" fmla="*/ 3620964 h 4529571"/>
              <a:gd name="connsiteX1208" fmla="*/ 4113694 w 5479319"/>
              <a:gd name="connsiteY1208" fmla="*/ 3610869 h 4529571"/>
              <a:gd name="connsiteX1209" fmla="*/ 4103604 w 5479319"/>
              <a:gd name="connsiteY1209" fmla="*/ 3604138 h 4529571"/>
              <a:gd name="connsiteX1210" fmla="*/ 4093513 w 5479319"/>
              <a:gd name="connsiteY1210" fmla="*/ 3604138 h 4529571"/>
              <a:gd name="connsiteX1211" fmla="*/ 4083422 w 5479319"/>
              <a:gd name="connsiteY1211" fmla="*/ 3604138 h 4529571"/>
              <a:gd name="connsiteX1212" fmla="*/ 4073331 w 5479319"/>
              <a:gd name="connsiteY1212" fmla="*/ 3610869 h 4529571"/>
              <a:gd name="connsiteX1213" fmla="*/ 4059877 w 5479319"/>
              <a:gd name="connsiteY1213" fmla="*/ 3620964 h 4529571"/>
              <a:gd name="connsiteX1214" fmla="*/ 4049786 w 5479319"/>
              <a:gd name="connsiteY1214" fmla="*/ 3627695 h 4529571"/>
              <a:gd name="connsiteX1215" fmla="*/ 4046422 w 5479319"/>
              <a:gd name="connsiteY1215" fmla="*/ 3620964 h 4529571"/>
              <a:gd name="connsiteX1216" fmla="*/ 4029604 w 5479319"/>
              <a:gd name="connsiteY1216" fmla="*/ 3590678 h 4529571"/>
              <a:gd name="connsiteX1217" fmla="*/ 4039695 w 5479319"/>
              <a:gd name="connsiteY1217" fmla="*/ 3567121 h 4529571"/>
              <a:gd name="connsiteX1218" fmla="*/ 4046422 w 5479319"/>
              <a:gd name="connsiteY1218" fmla="*/ 3550295 h 4529571"/>
              <a:gd name="connsiteX1219" fmla="*/ 4046422 w 5479319"/>
              <a:gd name="connsiteY1219" fmla="*/ 3533469 h 4529571"/>
              <a:gd name="connsiteX1220" fmla="*/ 4043059 w 5479319"/>
              <a:gd name="connsiteY1220" fmla="*/ 3523373 h 4529571"/>
              <a:gd name="connsiteX1221" fmla="*/ 4032968 w 5479319"/>
              <a:gd name="connsiteY1221" fmla="*/ 3506547 h 4529571"/>
              <a:gd name="connsiteX1222" fmla="*/ 4039695 w 5479319"/>
              <a:gd name="connsiteY1222" fmla="*/ 3493086 h 4529571"/>
              <a:gd name="connsiteX1223" fmla="*/ 4039695 w 5479319"/>
              <a:gd name="connsiteY1223" fmla="*/ 3482991 h 4529571"/>
              <a:gd name="connsiteX1224" fmla="*/ 4032968 w 5479319"/>
              <a:gd name="connsiteY1224" fmla="*/ 3472895 h 4529571"/>
              <a:gd name="connsiteX1225" fmla="*/ 4012786 w 5479319"/>
              <a:gd name="connsiteY1225" fmla="*/ 3452704 h 4529571"/>
              <a:gd name="connsiteX1226" fmla="*/ 4006059 w 5479319"/>
              <a:gd name="connsiteY1226" fmla="*/ 3432513 h 4529571"/>
              <a:gd name="connsiteX1227" fmla="*/ 4002695 w 5479319"/>
              <a:gd name="connsiteY1227" fmla="*/ 3412321 h 4529571"/>
              <a:gd name="connsiteX1228" fmla="*/ 3999332 w 5479319"/>
              <a:gd name="connsiteY1228" fmla="*/ 3392130 h 4529571"/>
              <a:gd name="connsiteX1229" fmla="*/ 3999332 w 5479319"/>
              <a:gd name="connsiteY1229" fmla="*/ 3371939 h 4529571"/>
              <a:gd name="connsiteX1230" fmla="*/ 4002695 w 5479319"/>
              <a:gd name="connsiteY1230" fmla="*/ 3351748 h 4529571"/>
              <a:gd name="connsiteX1231" fmla="*/ 3999332 w 5479319"/>
              <a:gd name="connsiteY1231" fmla="*/ 3345017 h 4529571"/>
              <a:gd name="connsiteX1232" fmla="*/ 3992605 w 5479319"/>
              <a:gd name="connsiteY1232" fmla="*/ 3341652 h 4529571"/>
              <a:gd name="connsiteX1233" fmla="*/ 3985877 w 5479319"/>
              <a:gd name="connsiteY1233" fmla="*/ 3341652 h 4529571"/>
              <a:gd name="connsiteX1234" fmla="*/ 3972423 w 5479319"/>
              <a:gd name="connsiteY1234" fmla="*/ 3348383 h 4529571"/>
              <a:gd name="connsiteX1235" fmla="*/ 3972423 w 5479319"/>
              <a:gd name="connsiteY1235" fmla="*/ 3328191 h 4529571"/>
              <a:gd name="connsiteX1236" fmla="*/ 4026241 w 5479319"/>
              <a:gd name="connsiteY1236" fmla="*/ 3254157 h 4529571"/>
              <a:gd name="connsiteX1237" fmla="*/ 4029604 w 5479319"/>
              <a:gd name="connsiteY1237" fmla="*/ 3254157 h 4529571"/>
              <a:gd name="connsiteX1238" fmla="*/ 4029604 w 5479319"/>
              <a:gd name="connsiteY1238" fmla="*/ 3247426 h 4529571"/>
              <a:gd name="connsiteX1239" fmla="*/ 4029604 w 5479319"/>
              <a:gd name="connsiteY1239" fmla="*/ 3244061 h 4529571"/>
              <a:gd name="connsiteX1240" fmla="*/ 4009423 w 5479319"/>
              <a:gd name="connsiteY1240" fmla="*/ 3166661 h 4529571"/>
              <a:gd name="connsiteX1241" fmla="*/ 4009423 w 5479319"/>
              <a:gd name="connsiteY1241" fmla="*/ 3170027 h 4529571"/>
              <a:gd name="connsiteX1242" fmla="*/ 4006059 w 5479319"/>
              <a:gd name="connsiteY1242" fmla="*/ 3159931 h 4529571"/>
              <a:gd name="connsiteX1243" fmla="*/ 3999332 w 5479319"/>
              <a:gd name="connsiteY1243" fmla="*/ 3153200 h 4529571"/>
              <a:gd name="connsiteX1244" fmla="*/ 3985877 w 5479319"/>
              <a:gd name="connsiteY1244" fmla="*/ 3146470 h 4529571"/>
              <a:gd name="connsiteX1245" fmla="*/ 4019513 w 5479319"/>
              <a:gd name="connsiteY1245" fmla="*/ 3116183 h 4529571"/>
              <a:gd name="connsiteX1246" fmla="*/ 4029604 w 5479319"/>
              <a:gd name="connsiteY1246" fmla="*/ 3106088 h 4529571"/>
              <a:gd name="connsiteX1247" fmla="*/ 4039695 w 5479319"/>
              <a:gd name="connsiteY1247" fmla="*/ 3106088 h 4529571"/>
              <a:gd name="connsiteX1248" fmla="*/ 4083422 w 5479319"/>
              <a:gd name="connsiteY1248" fmla="*/ 3106088 h 4529571"/>
              <a:gd name="connsiteX1249" fmla="*/ 4086786 w 5479319"/>
              <a:gd name="connsiteY1249" fmla="*/ 3102722 h 4529571"/>
              <a:gd name="connsiteX1250" fmla="*/ 4093513 w 5479319"/>
              <a:gd name="connsiteY1250" fmla="*/ 3082531 h 4529571"/>
              <a:gd name="connsiteX1251" fmla="*/ 4113694 w 5479319"/>
              <a:gd name="connsiteY1251" fmla="*/ 3072435 h 4529571"/>
              <a:gd name="connsiteX1252" fmla="*/ 4154058 w 5479319"/>
              <a:gd name="connsiteY1252" fmla="*/ 3072435 h 4529571"/>
              <a:gd name="connsiteX1253" fmla="*/ 4154058 w 5479319"/>
              <a:gd name="connsiteY1253" fmla="*/ 3069070 h 4529571"/>
              <a:gd name="connsiteX1254" fmla="*/ 4187694 w 5479319"/>
              <a:gd name="connsiteY1254" fmla="*/ 3052244 h 4529571"/>
              <a:gd name="connsiteX1255" fmla="*/ 4228057 w 5479319"/>
              <a:gd name="connsiteY1255" fmla="*/ 3052244 h 4529571"/>
              <a:gd name="connsiteX1256" fmla="*/ 4228057 w 5479319"/>
              <a:gd name="connsiteY1256" fmla="*/ 3048879 h 4529571"/>
              <a:gd name="connsiteX1257" fmla="*/ 4275147 w 5479319"/>
              <a:gd name="connsiteY1257" fmla="*/ 3018592 h 4529571"/>
              <a:gd name="connsiteX1258" fmla="*/ 4265057 w 5479319"/>
              <a:gd name="connsiteY1258" fmla="*/ 3048879 h 4529571"/>
              <a:gd name="connsiteX1259" fmla="*/ 4265057 w 5479319"/>
              <a:gd name="connsiteY1259" fmla="*/ 3058975 h 4529571"/>
              <a:gd name="connsiteX1260" fmla="*/ 4268420 w 5479319"/>
              <a:gd name="connsiteY1260" fmla="*/ 3065705 h 4529571"/>
              <a:gd name="connsiteX1261" fmla="*/ 4275147 w 5479319"/>
              <a:gd name="connsiteY1261" fmla="*/ 3069070 h 4529571"/>
              <a:gd name="connsiteX1262" fmla="*/ 4281875 w 5479319"/>
              <a:gd name="connsiteY1262" fmla="*/ 3065705 h 4529571"/>
              <a:gd name="connsiteX1263" fmla="*/ 4295329 w 5479319"/>
              <a:gd name="connsiteY1263" fmla="*/ 3058975 h 4529571"/>
              <a:gd name="connsiteX1264" fmla="*/ 4308784 w 5479319"/>
              <a:gd name="connsiteY1264" fmla="*/ 3052244 h 4529571"/>
              <a:gd name="connsiteX1265" fmla="*/ 4318874 w 5479319"/>
              <a:gd name="connsiteY1265" fmla="*/ 3038783 h 4529571"/>
              <a:gd name="connsiteX1266" fmla="*/ 4328965 w 5479319"/>
              <a:gd name="connsiteY1266" fmla="*/ 3021957 h 4529571"/>
              <a:gd name="connsiteX1267" fmla="*/ 4722507 w 5479319"/>
              <a:gd name="connsiteY1267" fmla="*/ 2830141 h 4529571"/>
              <a:gd name="connsiteX1268" fmla="*/ 4749416 w 5479319"/>
              <a:gd name="connsiteY1268" fmla="*/ 2850332 h 4529571"/>
              <a:gd name="connsiteX1269" fmla="*/ 4722507 w 5479319"/>
              <a:gd name="connsiteY1269" fmla="*/ 2880619 h 4529571"/>
              <a:gd name="connsiteX1270" fmla="*/ 4715780 w 5479319"/>
              <a:gd name="connsiteY1270" fmla="*/ 2887349 h 4529571"/>
              <a:gd name="connsiteX1271" fmla="*/ 4709052 w 5479319"/>
              <a:gd name="connsiteY1271" fmla="*/ 2890714 h 4529571"/>
              <a:gd name="connsiteX1272" fmla="*/ 4624962 w 5479319"/>
              <a:gd name="connsiteY1272" fmla="*/ 2910906 h 4529571"/>
              <a:gd name="connsiteX1273" fmla="*/ 4712416 w 5479319"/>
              <a:gd name="connsiteY1273" fmla="*/ 2937827 h 4529571"/>
              <a:gd name="connsiteX1274" fmla="*/ 4719143 w 5479319"/>
              <a:gd name="connsiteY1274" fmla="*/ 2937827 h 4529571"/>
              <a:gd name="connsiteX1275" fmla="*/ 4739325 w 5479319"/>
              <a:gd name="connsiteY1275" fmla="*/ 2910906 h 4529571"/>
              <a:gd name="connsiteX1276" fmla="*/ 4793143 w 5479319"/>
              <a:gd name="connsiteY1276" fmla="*/ 2910906 h 4529571"/>
              <a:gd name="connsiteX1277" fmla="*/ 4803233 w 5479319"/>
              <a:gd name="connsiteY1277" fmla="*/ 2914271 h 4529571"/>
              <a:gd name="connsiteX1278" fmla="*/ 4809961 w 5479319"/>
              <a:gd name="connsiteY1278" fmla="*/ 2921001 h 4529571"/>
              <a:gd name="connsiteX1279" fmla="*/ 4816688 w 5479319"/>
              <a:gd name="connsiteY1279" fmla="*/ 2927732 h 4529571"/>
              <a:gd name="connsiteX1280" fmla="*/ 4820051 w 5479319"/>
              <a:gd name="connsiteY1280" fmla="*/ 2937827 h 4529571"/>
              <a:gd name="connsiteX1281" fmla="*/ 4820051 w 5479319"/>
              <a:gd name="connsiteY1281" fmla="*/ 2941193 h 4529571"/>
              <a:gd name="connsiteX1282" fmla="*/ 4820051 w 5479319"/>
              <a:gd name="connsiteY1282" fmla="*/ 2944558 h 4529571"/>
              <a:gd name="connsiteX1283" fmla="*/ 4826779 w 5479319"/>
              <a:gd name="connsiteY1283" fmla="*/ 2944558 h 4529571"/>
              <a:gd name="connsiteX1284" fmla="*/ 4840233 w 5479319"/>
              <a:gd name="connsiteY1284" fmla="*/ 2941193 h 4529571"/>
              <a:gd name="connsiteX1285" fmla="*/ 4840233 w 5479319"/>
              <a:gd name="connsiteY1285" fmla="*/ 2947923 h 4529571"/>
              <a:gd name="connsiteX1286" fmla="*/ 4813324 w 5479319"/>
              <a:gd name="connsiteY1286" fmla="*/ 2974845 h 4529571"/>
              <a:gd name="connsiteX1287" fmla="*/ 4840233 w 5479319"/>
              <a:gd name="connsiteY1287" fmla="*/ 2984940 h 4529571"/>
              <a:gd name="connsiteX1288" fmla="*/ 4853687 w 5479319"/>
              <a:gd name="connsiteY1288" fmla="*/ 3008497 h 4529571"/>
              <a:gd name="connsiteX1289" fmla="*/ 4857051 w 5479319"/>
              <a:gd name="connsiteY1289" fmla="*/ 3025323 h 4529571"/>
              <a:gd name="connsiteX1290" fmla="*/ 4836869 w 5479319"/>
              <a:gd name="connsiteY1290" fmla="*/ 3025323 h 4529571"/>
              <a:gd name="connsiteX1291" fmla="*/ 4803233 w 5479319"/>
              <a:gd name="connsiteY1291" fmla="*/ 3025323 h 4529571"/>
              <a:gd name="connsiteX1292" fmla="*/ 4799870 w 5479319"/>
              <a:gd name="connsiteY1292" fmla="*/ 3035418 h 4529571"/>
              <a:gd name="connsiteX1293" fmla="*/ 4803233 w 5479319"/>
              <a:gd name="connsiteY1293" fmla="*/ 3045514 h 4529571"/>
              <a:gd name="connsiteX1294" fmla="*/ 4809961 w 5479319"/>
              <a:gd name="connsiteY1294" fmla="*/ 3055610 h 4529571"/>
              <a:gd name="connsiteX1295" fmla="*/ 4809961 w 5479319"/>
              <a:gd name="connsiteY1295" fmla="*/ 3058975 h 4529571"/>
              <a:gd name="connsiteX1296" fmla="*/ 4813324 w 5479319"/>
              <a:gd name="connsiteY1296" fmla="*/ 3058975 h 4529571"/>
              <a:gd name="connsiteX1297" fmla="*/ 4833506 w 5479319"/>
              <a:gd name="connsiteY1297" fmla="*/ 3058975 h 4529571"/>
              <a:gd name="connsiteX1298" fmla="*/ 4809961 w 5479319"/>
              <a:gd name="connsiteY1298" fmla="*/ 3122914 h 4529571"/>
              <a:gd name="connsiteX1299" fmla="*/ 4823415 w 5479319"/>
              <a:gd name="connsiteY1299" fmla="*/ 3119549 h 4529571"/>
              <a:gd name="connsiteX1300" fmla="*/ 4830142 w 5479319"/>
              <a:gd name="connsiteY1300" fmla="*/ 3119549 h 4529571"/>
              <a:gd name="connsiteX1301" fmla="*/ 4833506 w 5479319"/>
              <a:gd name="connsiteY1301" fmla="*/ 3139740 h 4529571"/>
              <a:gd name="connsiteX1302" fmla="*/ 4793143 w 5479319"/>
              <a:gd name="connsiteY1302" fmla="*/ 3173392 h 4529571"/>
              <a:gd name="connsiteX1303" fmla="*/ 4793143 w 5479319"/>
              <a:gd name="connsiteY1303" fmla="*/ 3149835 h 4529571"/>
              <a:gd name="connsiteX1304" fmla="*/ 4793143 w 5479319"/>
              <a:gd name="connsiteY1304" fmla="*/ 3146470 h 4529571"/>
              <a:gd name="connsiteX1305" fmla="*/ 4786415 w 5479319"/>
              <a:gd name="connsiteY1305" fmla="*/ 3146470 h 4529571"/>
              <a:gd name="connsiteX1306" fmla="*/ 4783052 w 5479319"/>
              <a:gd name="connsiteY1306" fmla="*/ 3143105 h 4529571"/>
              <a:gd name="connsiteX1307" fmla="*/ 4749416 w 5479319"/>
              <a:gd name="connsiteY1307" fmla="*/ 3200314 h 4529571"/>
              <a:gd name="connsiteX1308" fmla="*/ 4746052 w 5479319"/>
              <a:gd name="connsiteY1308" fmla="*/ 3200314 h 4529571"/>
              <a:gd name="connsiteX1309" fmla="*/ 4742689 w 5479319"/>
              <a:gd name="connsiteY1309" fmla="*/ 3203679 h 4529571"/>
              <a:gd name="connsiteX1310" fmla="*/ 4739325 w 5479319"/>
              <a:gd name="connsiteY1310" fmla="*/ 3207044 h 4529571"/>
              <a:gd name="connsiteX1311" fmla="*/ 4746052 w 5479319"/>
              <a:gd name="connsiteY1311" fmla="*/ 3210409 h 4529571"/>
              <a:gd name="connsiteX1312" fmla="*/ 4752779 w 5479319"/>
              <a:gd name="connsiteY1312" fmla="*/ 3220505 h 4529571"/>
              <a:gd name="connsiteX1313" fmla="*/ 4752779 w 5479319"/>
              <a:gd name="connsiteY1313" fmla="*/ 3223870 h 4529571"/>
              <a:gd name="connsiteX1314" fmla="*/ 4735961 w 5479319"/>
              <a:gd name="connsiteY1314" fmla="*/ 3244061 h 4529571"/>
              <a:gd name="connsiteX1315" fmla="*/ 4732598 w 5479319"/>
              <a:gd name="connsiteY1315" fmla="*/ 3247426 h 4529571"/>
              <a:gd name="connsiteX1316" fmla="*/ 4735961 w 5479319"/>
              <a:gd name="connsiteY1316" fmla="*/ 3291174 h 4529571"/>
              <a:gd name="connsiteX1317" fmla="*/ 4729234 w 5479319"/>
              <a:gd name="connsiteY1317" fmla="*/ 3301270 h 4529571"/>
              <a:gd name="connsiteX1318" fmla="*/ 4705689 w 5479319"/>
              <a:gd name="connsiteY1318" fmla="*/ 3284444 h 4529571"/>
              <a:gd name="connsiteX1319" fmla="*/ 4702325 w 5479319"/>
              <a:gd name="connsiteY1319" fmla="*/ 3281079 h 4529571"/>
              <a:gd name="connsiteX1320" fmla="*/ 4695598 w 5479319"/>
              <a:gd name="connsiteY1320" fmla="*/ 3281079 h 4529571"/>
              <a:gd name="connsiteX1321" fmla="*/ 4668689 w 5479319"/>
              <a:gd name="connsiteY1321" fmla="*/ 3270983 h 4529571"/>
              <a:gd name="connsiteX1322" fmla="*/ 4675416 w 5479319"/>
              <a:gd name="connsiteY1322" fmla="*/ 3287809 h 4529571"/>
              <a:gd name="connsiteX1323" fmla="*/ 4668689 w 5479319"/>
              <a:gd name="connsiteY1323" fmla="*/ 3287809 h 4529571"/>
              <a:gd name="connsiteX1324" fmla="*/ 4655235 w 5479319"/>
              <a:gd name="connsiteY1324" fmla="*/ 3284444 h 4529571"/>
              <a:gd name="connsiteX1325" fmla="*/ 4645144 w 5479319"/>
              <a:gd name="connsiteY1325" fmla="*/ 3281079 h 4529571"/>
              <a:gd name="connsiteX1326" fmla="*/ 4624962 w 5479319"/>
              <a:gd name="connsiteY1326" fmla="*/ 3250792 h 4529571"/>
              <a:gd name="connsiteX1327" fmla="*/ 4624962 w 5479319"/>
              <a:gd name="connsiteY1327" fmla="*/ 3247426 h 4529571"/>
              <a:gd name="connsiteX1328" fmla="*/ 4601417 w 5479319"/>
              <a:gd name="connsiteY1328" fmla="*/ 3264252 h 4529571"/>
              <a:gd name="connsiteX1329" fmla="*/ 4601417 w 5479319"/>
              <a:gd name="connsiteY1329" fmla="*/ 3267618 h 4529571"/>
              <a:gd name="connsiteX1330" fmla="*/ 4601417 w 5479319"/>
              <a:gd name="connsiteY1330" fmla="*/ 3274348 h 4529571"/>
              <a:gd name="connsiteX1331" fmla="*/ 4591326 w 5479319"/>
              <a:gd name="connsiteY1331" fmla="*/ 3281079 h 4529571"/>
              <a:gd name="connsiteX1332" fmla="*/ 4584599 w 5479319"/>
              <a:gd name="connsiteY1332" fmla="*/ 3284444 h 4529571"/>
              <a:gd name="connsiteX1333" fmla="*/ 4574508 w 5479319"/>
              <a:gd name="connsiteY1333" fmla="*/ 3287809 h 4529571"/>
              <a:gd name="connsiteX1334" fmla="*/ 4564418 w 5479319"/>
              <a:gd name="connsiteY1334" fmla="*/ 3287809 h 4529571"/>
              <a:gd name="connsiteX1335" fmla="*/ 4557690 w 5479319"/>
              <a:gd name="connsiteY1335" fmla="*/ 3284444 h 4529571"/>
              <a:gd name="connsiteX1336" fmla="*/ 4547599 w 5479319"/>
              <a:gd name="connsiteY1336" fmla="*/ 3277713 h 4529571"/>
              <a:gd name="connsiteX1337" fmla="*/ 4544236 w 5479319"/>
              <a:gd name="connsiteY1337" fmla="*/ 3270983 h 4529571"/>
              <a:gd name="connsiteX1338" fmla="*/ 4537509 w 5479319"/>
              <a:gd name="connsiteY1338" fmla="*/ 3244061 h 4529571"/>
              <a:gd name="connsiteX1339" fmla="*/ 4534145 w 5479319"/>
              <a:gd name="connsiteY1339" fmla="*/ 3223870 h 4529571"/>
              <a:gd name="connsiteX1340" fmla="*/ 4530781 w 5479319"/>
              <a:gd name="connsiteY1340" fmla="*/ 3207044 h 4529571"/>
              <a:gd name="connsiteX1341" fmla="*/ 4524054 w 5479319"/>
              <a:gd name="connsiteY1341" fmla="*/ 3196948 h 4529571"/>
              <a:gd name="connsiteX1342" fmla="*/ 4517327 w 5479319"/>
              <a:gd name="connsiteY1342" fmla="*/ 3190218 h 4529571"/>
              <a:gd name="connsiteX1343" fmla="*/ 4507236 w 5479319"/>
              <a:gd name="connsiteY1343" fmla="*/ 3183488 h 4529571"/>
              <a:gd name="connsiteX1344" fmla="*/ 4497145 w 5479319"/>
              <a:gd name="connsiteY1344" fmla="*/ 3183488 h 4529571"/>
              <a:gd name="connsiteX1345" fmla="*/ 4500509 w 5479319"/>
              <a:gd name="connsiteY1345" fmla="*/ 3180122 h 4529571"/>
              <a:gd name="connsiteX1346" fmla="*/ 4500509 w 5479319"/>
              <a:gd name="connsiteY1346" fmla="*/ 3176757 h 4529571"/>
              <a:gd name="connsiteX1347" fmla="*/ 4500509 w 5479319"/>
              <a:gd name="connsiteY1347" fmla="*/ 3173392 h 4529571"/>
              <a:gd name="connsiteX1348" fmla="*/ 4500509 w 5479319"/>
              <a:gd name="connsiteY1348" fmla="*/ 3170027 h 4529571"/>
              <a:gd name="connsiteX1349" fmla="*/ 4483691 w 5479319"/>
              <a:gd name="connsiteY1349" fmla="*/ 3143105 h 4529571"/>
              <a:gd name="connsiteX1350" fmla="*/ 4450055 w 5479319"/>
              <a:gd name="connsiteY1350" fmla="*/ 3092627 h 4529571"/>
              <a:gd name="connsiteX1351" fmla="*/ 4450055 w 5479319"/>
              <a:gd name="connsiteY1351" fmla="*/ 3085897 h 4529571"/>
              <a:gd name="connsiteX1352" fmla="*/ 4450055 w 5479319"/>
              <a:gd name="connsiteY1352" fmla="*/ 3079166 h 4529571"/>
              <a:gd name="connsiteX1353" fmla="*/ 4453419 w 5479319"/>
              <a:gd name="connsiteY1353" fmla="*/ 3072436 h 4529571"/>
              <a:gd name="connsiteX1354" fmla="*/ 4460146 w 5479319"/>
              <a:gd name="connsiteY1354" fmla="*/ 3065705 h 4529571"/>
              <a:gd name="connsiteX1355" fmla="*/ 4466873 w 5479319"/>
              <a:gd name="connsiteY1355" fmla="*/ 3058975 h 4529571"/>
              <a:gd name="connsiteX1356" fmla="*/ 4456782 w 5479319"/>
              <a:gd name="connsiteY1356" fmla="*/ 3052244 h 4529571"/>
              <a:gd name="connsiteX1357" fmla="*/ 4503873 w 5479319"/>
              <a:gd name="connsiteY1357" fmla="*/ 3008497 h 4529571"/>
              <a:gd name="connsiteX1358" fmla="*/ 4510600 w 5479319"/>
              <a:gd name="connsiteY1358" fmla="*/ 2998401 h 4529571"/>
              <a:gd name="connsiteX1359" fmla="*/ 4520691 w 5479319"/>
              <a:gd name="connsiteY1359" fmla="*/ 2978210 h 4529571"/>
              <a:gd name="connsiteX1360" fmla="*/ 4524054 w 5479319"/>
              <a:gd name="connsiteY1360" fmla="*/ 2968114 h 4529571"/>
              <a:gd name="connsiteX1361" fmla="*/ 4524054 w 5479319"/>
              <a:gd name="connsiteY1361" fmla="*/ 2961384 h 4529571"/>
              <a:gd name="connsiteX1362" fmla="*/ 4524054 w 5479319"/>
              <a:gd name="connsiteY1362" fmla="*/ 2954653 h 4529571"/>
              <a:gd name="connsiteX1363" fmla="*/ 4513963 w 5479319"/>
              <a:gd name="connsiteY1363" fmla="*/ 2931097 h 4529571"/>
              <a:gd name="connsiteX1364" fmla="*/ 4540872 w 5479319"/>
              <a:gd name="connsiteY1364" fmla="*/ 2937827 h 4529571"/>
              <a:gd name="connsiteX1365" fmla="*/ 4574508 w 5479319"/>
              <a:gd name="connsiteY1365" fmla="*/ 2917636 h 4529571"/>
              <a:gd name="connsiteX1366" fmla="*/ 4554327 w 5479319"/>
              <a:gd name="connsiteY1366" fmla="*/ 2877254 h 4529571"/>
              <a:gd name="connsiteX1367" fmla="*/ 4574508 w 5479319"/>
              <a:gd name="connsiteY1367" fmla="*/ 2850332 h 4529571"/>
              <a:gd name="connsiteX1368" fmla="*/ 4581236 w 5479319"/>
              <a:gd name="connsiteY1368" fmla="*/ 2840236 h 4529571"/>
              <a:gd name="connsiteX1369" fmla="*/ 4591326 w 5479319"/>
              <a:gd name="connsiteY1369" fmla="*/ 2836871 h 4529571"/>
              <a:gd name="connsiteX1370" fmla="*/ 4621599 w 5479319"/>
              <a:gd name="connsiteY1370" fmla="*/ 2840236 h 4529571"/>
              <a:gd name="connsiteX1371" fmla="*/ 4645144 w 5479319"/>
              <a:gd name="connsiteY1371" fmla="*/ 2846967 h 4529571"/>
              <a:gd name="connsiteX1372" fmla="*/ 4661962 w 5479319"/>
              <a:gd name="connsiteY1372" fmla="*/ 2850332 h 4529571"/>
              <a:gd name="connsiteX1373" fmla="*/ 4678780 w 5479319"/>
              <a:gd name="connsiteY1373" fmla="*/ 2843602 h 4529571"/>
              <a:gd name="connsiteX1374" fmla="*/ 4698962 w 5479319"/>
              <a:gd name="connsiteY1374" fmla="*/ 2836871 h 4529571"/>
              <a:gd name="connsiteX1375" fmla="*/ 3407336 w 5479319"/>
              <a:gd name="connsiteY1375" fmla="*/ 2803219 h 4529571"/>
              <a:gd name="connsiteX1376" fmla="*/ 3420791 w 5479319"/>
              <a:gd name="connsiteY1376" fmla="*/ 2809949 h 4529571"/>
              <a:gd name="connsiteX1377" fmla="*/ 3434245 w 5479319"/>
              <a:gd name="connsiteY1377" fmla="*/ 2823410 h 4529571"/>
              <a:gd name="connsiteX1378" fmla="*/ 3447700 w 5479319"/>
              <a:gd name="connsiteY1378" fmla="*/ 2836871 h 4529571"/>
              <a:gd name="connsiteX1379" fmla="*/ 3447700 w 5479319"/>
              <a:gd name="connsiteY1379" fmla="*/ 2840236 h 4529571"/>
              <a:gd name="connsiteX1380" fmla="*/ 3451063 w 5479319"/>
              <a:gd name="connsiteY1380" fmla="*/ 2840236 h 4529571"/>
              <a:gd name="connsiteX1381" fmla="*/ 3467881 w 5479319"/>
              <a:gd name="connsiteY1381" fmla="*/ 2846966 h 4529571"/>
              <a:gd name="connsiteX1382" fmla="*/ 3471245 w 5479319"/>
              <a:gd name="connsiteY1382" fmla="*/ 2850332 h 4529571"/>
              <a:gd name="connsiteX1383" fmla="*/ 3488063 w 5479319"/>
              <a:gd name="connsiteY1383" fmla="*/ 2846966 h 4529571"/>
              <a:gd name="connsiteX1384" fmla="*/ 3494790 w 5479319"/>
              <a:gd name="connsiteY1384" fmla="*/ 2843601 h 4529571"/>
              <a:gd name="connsiteX1385" fmla="*/ 3498154 w 5479319"/>
              <a:gd name="connsiteY1385" fmla="*/ 2843601 h 4529571"/>
              <a:gd name="connsiteX1386" fmla="*/ 3511608 w 5479319"/>
              <a:gd name="connsiteY1386" fmla="*/ 2850332 h 4529571"/>
              <a:gd name="connsiteX1387" fmla="*/ 3511608 w 5479319"/>
              <a:gd name="connsiteY1387" fmla="*/ 2853697 h 4529571"/>
              <a:gd name="connsiteX1388" fmla="*/ 3514972 w 5479319"/>
              <a:gd name="connsiteY1388" fmla="*/ 2853697 h 4529571"/>
              <a:gd name="connsiteX1389" fmla="*/ 3528426 w 5479319"/>
              <a:gd name="connsiteY1389" fmla="*/ 2857062 h 4529571"/>
              <a:gd name="connsiteX1390" fmla="*/ 3545244 w 5479319"/>
              <a:gd name="connsiteY1390" fmla="*/ 2877253 h 4529571"/>
              <a:gd name="connsiteX1391" fmla="*/ 3555335 w 5479319"/>
              <a:gd name="connsiteY1391" fmla="*/ 2900810 h 4529571"/>
              <a:gd name="connsiteX1392" fmla="*/ 3551971 w 5479319"/>
              <a:gd name="connsiteY1392" fmla="*/ 2917636 h 4529571"/>
              <a:gd name="connsiteX1393" fmla="*/ 3548608 w 5479319"/>
              <a:gd name="connsiteY1393" fmla="*/ 2931097 h 4529571"/>
              <a:gd name="connsiteX1394" fmla="*/ 3545244 w 5479319"/>
              <a:gd name="connsiteY1394" fmla="*/ 2934462 h 4529571"/>
              <a:gd name="connsiteX1395" fmla="*/ 3538517 w 5479319"/>
              <a:gd name="connsiteY1395" fmla="*/ 2941192 h 4529571"/>
              <a:gd name="connsiteX1396" fmla="*/ 3518335 w 5479319"/>
              <a:gd name="connsiteY1396" fmla="*/ 2947923 h 4529571"/>
              <a:gd name="connsiteX1397" fmla="*/ 3514972 w 5479319"/>
              <a:gd name="connsiteY1397" fmla="*/ 2951288 h 4529571"/>
              <a:gd name="connsiteX1398" fmla="*/ 3471245 w 5479319"/>
              <a:gd name="connsiteY1398" fmla="*/ 2974844 h 4529571"/>
              <a:gd name="connsiteX1399" fmla="*/ 3387155 w 5479319"/>
              <a:gd name="connsiteY1399" fmla="*/ 2978210 h 4529571"/>
              <a:gd name="connsiteX1400" fmla="*/ 3383791 w 5479319"/>
              <a:gd name="connsiteY1400" fmla="*/ 2978210 h 4529571"/>
              <a:gd name="connsiteX1401" fmla="*/ 3380427 w 5479319"/>
              <a:gd name="connsiteY1401" fmla="*/ 2978210 h 4529571"/>
              <a:gd name="connsiteX1402" fmla="*/ 3373700 w 5479319"/>
              <a:gd name="connsiteY1402" fmla="*/ 3015227 h 4529571"/>
              <a:gd name="connsiteX1403" fmla="*/ 3370337 w 5479319"/>
              <a:gd name="connsiteY1403" fmla="*/ 3018592 h 4529571"/>
              <a:gd name="connsiteX1404" fmla="*/ 3373700 w 5479319"/>
              <a:gd name="connsiteY1404" fmla="*/ 3018592 h 4529571"/>
              <a:gd name="connsiteX1405" fmla="*/ 3387155 w 5479319"/>
              <a:gd name="connsiteY1405" fmla="*/ 3048879 h 4529571"/>
              <a:gd name="connsiteX1406" fmla="*/ 3390518 w 5479319"/>
              <a:gd name="connsiteY1406" fmla="*/ 3085896 h 4529571"/>
              <a:gd name="connsiteX1407" fmla="*/ 3393882 w 5479319"/>
              <a:gd name="connsiteY1407" fmla="*/ 3085896 h 4529571"/>
              <a:gd name="connsiteX1408" fmla="*/ 3440972 w 5479319"/>
              <a:gd name="connsiteY1408" fmla="*/ 3143105 h 4529571"/>
              <a:gd name="connsiteX1409" fmla="*/ 3467881 w 5479319"/>
              <a:gd name="connsiteY1409" fmla="*/ 3183487 h 4529571"/>
              <a:gd name="connsiteX1410" fmla="*/ 3474608 w 5479319"/>
              <a:gd name="connsiteY1410" fmla="*/ 3247426 h 4529571"/>
              <a:gd name="connsiteX1411" fmla="*/ 3474608 w 5479319"/>
              <a:gd name="connsiteY1411" fmla="*/ 3250791 h 4529571"/>
              <a:gd name="connsiteX1412" fmla="*/ 3474608 w 5479319"/>
              <a:gd name="connsiteY1412" fmla="*/ 3257522 h 4529571"/>
              <a:gd name="connsiteX1413" fmla="*/ 3464518 w 5479319"/>
              <a:gd name="connsiteY1413" fmla="*/ 3257522 h 4529571"/>
              <a:gd name="connsiteX1414" fmla="*/ 3461154 w 5479319"/>
              <a:gd name="connsiteY1414" fmla="*/ 3257522 h 4529571"/>
              <a:gd name="connsiteX1415" fmla="*/ 3454427 w 5479319"/>
              <a:gd name="connsiteY1415" fmla="*/ 3264252 h 4529571"/>
              <a:gd name="connsiteX1416" fmla="*/ 3451063 w 5479319"/>
              <a:gd name="connsiteY1416" fmla="*/ 3264252 h 4529571"/>
              <a:gd name="connsiteX1417" fmla="*/ 3447700 w 5479319"/>
              <a:gd name="connsiteY1417" fmla="*/ 3267618 h 4529571"/>
              <a:gd name="connsiteX1418" fmla="*/ 3440972 w 5479319"/>
              <a:gd name="connsiteY1418" fmla="*/ 3284444 h 4529571"/>
              <a:gd name="connsiteX1419" fmla="*/ 3440972 w 5479319"/>
              <a:gd name="connsiteY1419" fmla="*/ 3287809 h 4529571"/>
              <a:gd name="connsiteX1420" fmla="*/ 3434245 w 5479319"/>
              <a:gd name="connsiteY1420" fmla="*/ 3284444 h 4529571"/>
              <a:gd name="connsiteX1421" fmla="*/ 3427518 w 5479319"/>
              <a:gd name="connsiteY1421" fmla="*/ 3260887 h 4529571"/>
              <a:gd name="connsiteX1422" fmla="*/ 3427518 w 5479319"/>
              <a:gd name="connsiteY1422" fmla="*/ 3257522 h 4529571"/>
              <a:gd name="connsiteX1423" fmla="*/ 3410700 w 5479319"/>
              <a:gd name="connsiteY1423" fmla="*/ 3247426 h 4529571"/>
              <a:gd name="connsiteX1424" fmla="*/ 3407336 w 5479319"/>
              <a:gd name="connsiteY1424" fmla="*/ 3250791 h 4529571"/>
              <a:gd name="connsiteX1425" fmla="*/ 3403973 w 5479319"/>
              <a:gd name="connsiteY1425" fmla="*/ 3257522 h 4529571"/>
              <a:gd name="connsiteX1426" fmla="*/ 3400609 w 5479319"/>
              <a:gd name="connsiteY1426" fmla="*/ 3257522 h 4529571"/>
              <a:gd name="connsiteX1427" fmla="*/ 3393882 w 5479319"/>
              <a:gd name="connsiteY1427" fmla="*/ 3247426 h 4529571"/>
              <a:gd name="connsiteX1428" fmla="*/ 3393882 w 5479319"/>
              <a:gd name="connsiteY1428" fmla="*/ 3230600 h 4529571"/>
              <a:gd name="connsiteX1429" fmla="*/ 3393882 w 5479319"/>
              <a:gd name="connsiteY1429" fmla="*/ 3227235 h 4529571"/>
              <a:gd name="connsiteX1430" fmla="*/ 3380427 w 5479319"/>
              <a:gd name="connsiteY1430" fmla="*/ 3200313 h 4529571"/>
              <a:gd name="connsiteX1431" fmla="*/ 3380427 w 5479319"/>
              <a:gd name="connsiteY1431" fmla="*/ 3183487 h 4529571"/>
              <a:gd name="connsiteX1432" fmla="*/ 3373700 w 5479319"/>
              <a:gd name="connsiteY1432" fmla="*/ 3163296 h 4529571"/>
              <a:gd name="connsiteX1433" fmla="*/ 3370337 w 5479319"/>
              <a:gd name="connsiteY1433" fmla="*/ 3163296 h 4529571"/>
              <a:gd name="connsiteX1434" fmla="*/ 3366973 w 5479319"/>
              <a:gd name="connsiteY1434" fmla="*/ 3163296 h 4529571"/>
              <a:gd name="connsiteX1435" fmla="*/ 3350155 w 5479319"/>
              <a:gd name="connsiteY1435" fmla="*/ 3156566 h 4529571"/>
              <a:gd name="connsiteX1436" fmla="*/ 3350155 w 5479319"/>
              <a:gd name="connsiteY1436" fmla="*/ 3159931 h 4529571"/>
              <a:gd name="connsiteX1437" fmla="*/ 3346791 w 5479319"/>
              <a:gd name="connsiteY1437" fmla="*/ 3159931 h 4529571"/>
              <a:gd name="connsiteX1438" fmla="*/ 3333337 w 5479319"/>
              <a:gd name="connsiteY1438" fmla="*/ 3166661 h 4529571"/>
              <a:gd name="connsiteX1439" fmla="*/ 3319883 w 5479319"/>
              <a:gd name="connsiteY1439" fmla="*/ 3183487 h 4529571"/>
              <a:gd name="connsiteX1440" fmla="*/ 3313155 w 5479319"/>
              <a:gd name="connsiteY1440" fmla="*/ 3193583 h 4529571"/>
              <a:gd name="connsiteX1441" fmla="*/ 3309792 w 5479319"/>
              <a:gd name="connsiteY1441" fmla="*/ 3193583 h 4529571"/>
              <a:gd name="connsiteX1442" fmla="*/ 3306428 w 5479319"/>
              <a:gd name="connsiteY1442" fmla="*/ 3180122 h 4529571"/>
              <a:gd name="connsiteX1443" fmla="*/ 3306428 w 5479319"/>
              <a:gd name="connsiteY1443" fmla="*/ 3173392 h 4529571"/>
              <a:gd name="connsiteX1444" fmla="*/ 3303065 w 5479319"/>
              <a:gd name="connsiteY1444" fmla="*/ 3156566 h 4529571"/>
              <a:gd name="connsiteX1445" fmla="*/ 3303065 w 5479319"/>
              <a:gd name="connsiteY1445" fmla="*/ 3153200 h 4529571"/>
              <a:gd name="connsiteX1446" fmla="*/ 3282883 w 5479319"/>
              <a:gd name="connsiteY1446" fmla="*/ 3149835 h 4529571"/>
              <a:gd name="connsiteX1447" fmla="*/ 3279519 w 5479319"/>
              <a:gd name="connsiteY1447" fmla="*/ 3149835 h 4529571"/>
              <a:gd name="connsiteX1448" fmla="*/ 3269429 w 5479319"/>
              <a:gd name="connsiteY1448" fmla="*/ 3156566 h 4529571"/>
              <a:gd name="connsiteX1449" fmla="*/ 3266065 w 5479319"/>
              <a:gd name="connsiteY1449" fmla="*/ 3159931 h 4529571"/>
              <a:gd name="connsiteX1450" fmla="*/ 3262701 w 5479319"/>
              <a:gd name="connsiteY1450" fmla="*/ 3176757 h 4529571"/>
              <a:gd name="connsiteX1451" fmla="*/ 3262701 w 5479319"/>
              <a:gd name="connsiteY1451" fmla="*/ 3193583 h 4529571"/>
              <a:gd name="connsiteX1452" fmla="*/ 3249247 w 5479319"/>
              <a:gd name="connsiteY1452" fmla="*/ 3210409 h 4529571"/>
              <a:gd name="connsiteX1453" fmla="*/ 3225702 w 5479319"/>
              <a:gd name="connsiteY1453" fmla="*/ 3210409 h 4529571"/>
              <a:gd name="connsiteX1454" fmla="*/ 3212247 w 5479319"/>
              <a:gd name="connsiteY1454" fmla="*/ 3210409 h 4529571"/>
              <a:gd name="connsiteX1455" fmla="*/ 3208884 w 5479319"/>
              <a:gd name="connsiteY1455" fmla="*/ 3213774 h 4529571"/>
              <a:gd name="connsiteX1456" fmla="*/ 3205520 w 5479319"/>
              <a:gd name="connsiteY1456" fmla="*/ 3217139 h 4529571"/>
              <a:gd name="connsiteX1457" fmla="*/ 3192066 w 5479319"/>
              <a:gd name="connsiteY1457" fmla="*/ 3240696 h 4529571"/>
              <a:gd name="connsiteX1458" fmla="*/ 3195429 w 5479319"/>
              <a:gd name="connsiteY1458" fmla="*/ 3250791 h 4529571"/>
              <a:gd name="connsiteX1459" fmla="*/ 3185338 w 5479319"/>
              <a:gd name="connsiteY1459" fmla="*/ 3250791 h 4529571"/>
              <a:gd name="connsiteX1460" fmla="*/ 3181975 w 5479319"/>
              <a:gd name="connsiteY1460" fmla="*/ 3244061 h 4529571"/>
              <a:gd name="connsiteX1461" fmla="*/ 3161793 w 5479319"/>
              <a:gd name="connsiteY1461" fmla="*/ 3237331 h 4529571"/>
              <a:gd name="connsiteX1462" fmla="*/ 3158430 w 5479319"/>
              <a:gd name="connsiteY1462" fmla="*/ 3237331 h 4529571"/>
              <a:gd name="connsiteX1463" fmla="*/ 3151702 w 5479319"/>
              <a:gd name="connsiteY1463" fmla="*/ 3254157 h 4529571"/>
              <a:gd name="connsiteX1464" fmla="*/ 3144975 w 5479319"/>
              <a:gd name="connsiteY1464" fmla="*/ 3254157 h 4529571"/>
              <a:gd name="connsiteX1465" fmla="*/ 3141612 w 5479319"/>
              <a:gd name="connsiteY1465" fmla="*/ 3250791 h 4529571"/>
              <a:gd name="connsiteX1466" fmla="*/ 3148339 w 5479319"/>
              <a:gd name="connsiteY1466" fmla="*/ 3244061 h 4529571"/>
              <a:gd name="connsiteX1467" fmla="*/ 3148339 w 5479319"/>
              <a:gd name="connsiteY1467" fmla="*/ 3227235 h 4529571"/>
              <a:gd name="connsiteX1468" fmla="*/ 3144975 w 5479319"/>
              <a:gd name="connsiteY1468" fmla="*/ 3213774 h 4529571"/>
              <a:gd name="connsiteX1469" fmla="*/ 3131521 w 5479319"/>
              <a:gd name="connsiteY1469" fmla="*/ 3196948 h 4529571"/>
              <a:gd name="connsiteX1470" fmla="*/ 3131521 w 5479319"/>
              <a:gd name="connsiteY1470" fmla="*/ 3193583 h 4529571"/>
              <a:gd name="connsiteX1471" fmla="*/ 3111339 w 5479319"/>
              <a:gd name="connsiteY1471" fmla="*/ 3183487 h 4529571"/>
              <a:gd name="connsiteX1472" fmla="*/ 3087794 w 5479319"/>
              <a:gd name="connsiteY1472" fmla="*/ 3153200 h 4529571"/>
              <a:gd name="connsiteX1473" fmla="*/ 3077703 w 5479319"/>
              <a:gd name="connsiteY1473" fmla="*/ 3106088 h 4529571"/>
              <a:gd name="connsiteX1474" fmla="*/ 3077703 w 5479319"/>
              <a:gd name="connsiteY1474" fmla="*/ 3085896 h 4529571"/>
              <a:gd name="connsiteX1475" fmla="*/ 3091157 w 5479319"/>
              <a:gd name="connsiteY1475" fmla="*/ 3072435 h 4529571"/>
              <a:gd name="connsiteX1476" fmla="*/ 3198793 w 5479319"/>
              <a:gd name="connsiteY1476" fmla="*/ 3079166 h 4529571"/>
              <a:gd name="connsiteX1477" fmla="*/ 3202156 w 5479319"/>
              <a:gd name="connsiteY1477" fmla="*/ 3079166 h 4529571"/>
              <a:gd name="connsiteX1478" fmla="*/ 3225702 w 5479319"/>
              <a:gd name="connsiteY1478" fmla="*/ 3045514 h 4529571"/>
              <a:gd name="connsiteX1479" fmla="*/ 3239156 w 5479319"/>
              <a:gd name="connsiteY1479" fmla="*/ 3025323 h 4529571"/>
              <a:gd name="connsiteX1480" fmla="*/ 3262701 w 5479319"/>
              <a:gd name="connsiteY1480" fmla="*/ 3011862 h 4529571"/>
              <a:gd name="connsiteX1481" fmla="*/ 3269429 w 5479319"/>
              <a:gd name="connsiteY1481" fmla="*/ 3005131 h 4529571"/>
              <a:gd name="connsiteX1482" fmla="*/ 3272792 w 5479319"/>
              <a:gd name="connsiteY1482" fmla="*/ 3001766 h 4529571"/>
              <a:gd name="connsiteX1483" fmla="*/ 3286247 w 5479319"/>
              <a:gd name="connsiteY1483" fmla="*/ 2978210 h 4529571"/>
              <a:gd name="connsiteX1484" fmla="*/ 3319883 w 5479319"/>
              <a:gd name="connsiteY1484" fmla="*/ 2951288 h 4529571"/>
              <a:gd name="connsiteX1485" fmla="*/ 3319883 w 5479319"/>
              <a:gd name="connsiteY1485" fmla="*/ 2947923 h 4529571"/>
              <a:gd name="connsiteX1486" fmla="*/ 3336701 w 5479319"/>
              <a:gd name="connsiteY1486" fmla="*/ 2917636 h 4529571"/>
              <a:gd name="connsiteX1487" fmla="*/ 3350155 w 5479319"/>
              <a:gd name="connsiteY1487" fmla="*/ 2904175 h 4529571"/>
              <a:gd name="connsiteX1488" fmla="*/ 3350155 w 5479319"/>
              <a:gd name="connsiteY1488" fmla="*/ 2900810 h 4529571"/>
              <a:gd name="connsiteX1489" fmla="*/ 3366973 w 5479319"/>
              <a:gd name="connsiteY1489" fmla="*/ 2870523 h 4529571"/>
              <a:gd name="connsiteX1490" fmla="*/ 3373700 w 5479319"/>
              <a:gd name="connsiteY1490" fmla="*/ 2830140 h 4529571"/>
              <a:gd name="connsiteX1491" fmla="*/ 3393882 w 5479319"/>
              <a:gd name="connsiteY1491" fmla="*/ 2816680 h 4529571"/>
              <a:gd name="connsiteX1492" fmla="*/ 4752779 w 5479319"/>
              <a:gd name="connsiteY1492" fmla="*/ 2729185 h 4529571"/>
              <a:gd name="connsiteX1493" fmla="*/ 4762870 w 5479319"/>
              <a:gd name="connsiteY1493" fmla="*/ 2729185 h 4529571"/>
              <a:gd name="connsiteX1494" fmla="*/ 4772961 w 5479319"/>
              <a:gd name="connsiteY1494" fmla="*/ 2729185 h 4529571"/>
              <a:gd name="connsiteX1495" fmla="*/ 4783052 w 5479319"/>
              <a:gd name="connsiteY1495" fmla="*/ 2735915 h 4529571"/>
              <a:gd name="connsiteX1496" fmla="*/ 4796506 w 5479319"/>
              <a:gd name="connsiteY1496" fmla="*/ 2742646 h 4529571"/>
              <a:gd name="connsiteX1497" fmla="*/ 4830142 w 5479319"/>
              <a:gd name="connsiteY1497" fmla="*/ 2769567 h 4529571"/>
              <a:gd name="connsiteX1498" fmla="*/ 4820051 w 5479319"/>
              <a:gd name="connsiteY1498" fmla="*/ 2783028 h 4529571"/>
              <a:gd name="connsiteX1499" fmla="*/ 4813324 w 5479319"/>
              <a:gd name="connsiteY1499" fmla="*/ 2786393 h 4529571"/>
              <a:gd name="connsiteX1500" fmla="*/ 4809960 w 5479319"/>
              <a:gd name="connsiteY1500" fmla="*/ 2793124 h 4529571"/>
              <a:gd name="connsiteX1501" fmla="*/ 4806597 w 5479319"/>
              <a:gd name="connsiteY1501" fmla="*/ 2803219 h 4529571"/>
              <a:gd name="connsiteX1502" fmla="*/ 4803233 w 5479319"/>
              <a:gd name="connsiteY1502" fmla="*/ 2816680 h 4529571"/>
              <a:gd name="connsiteX1503" fmla="*/ 4803233 w 5479319"/>
              <a:gd name="connsiteY1503" fmla="*/ 2826776 h 4529571"/>
              <a:gd name="connsiteX1504" fmla="*/ 4772961 w 5479319"/>
              <a:gd name="connsiteY1504" fmla="*/ 2820045 h 4529571"/>
              <a:gd name="connsiteX1505" fmla="*/ 4762870 w 5479319"/>
              <a:gd name="connsiteY1505" fmla="*/ 2823410 h 4529571"/>
              <a:gd name="connsiteX1506" fmla="*/ 4752779 w 5479319"/>
              <a:gd name="connsiteY1506" fmla="*/ 2830141 h 4529571"/>
              <a:gd name="connsiteX1507" fmla="*/ 4735962 w 5479319"/>
              <a:gd name="connsiteY1507" fmla="*/ 2823410 h 4529571"/>
              <a:gd name="connsiteX1508" fmla="*/ 4732598 w 5479319"/>
              <a:gd name="connsiteY1508" fmla="*/ 2809950 h 4529571"/>
              <a:gd name="connsiteX1509" fmla="*/ 4729234 w 5479319"/>
              <a:gd name="connsiteY1509" fmla="*/ 2809950 h 4529571"/>
              <a:gd name="connsiteX1510" fmla="*/ 4715780 w 5479319"/>
              <a:gd name="connsiteY1510" fmla="*/ 2796489 h 4529571"/>
              <a:gd name="connsiteX1511" fmla="*/ 4722507 w 5479319"/>
              <a:gd name="connsiteY1511" fmla="*/ 2789758 h 4529571"/>
              <a:gd name="connsiteX1512" fmla="*/ 4732598 w 5479319"/>
              <a:gd name="connsiteY1512" fmla="*/ 2776298 h 4529571"/>
              <a:gd name="connsiteX1513" fmla="*/ 4739325 w 5479319"/>
              <a:gd name="connsiteY1513" fmla="*/ 2762837 h 4529571"/>
              <a:gd name="connsiteX1514" fmla="*/ 4739325 w 5479319"/>
              <a:gd name="connsiteY1514" fmla="*/ 2732550 h 4529571"/>
              <a:gd name="connsiteX1515" fmla="*/ 3629334 w 5479319"/>
              <a:gd name="connsiteY1515" fmla="*/ 2651785 h 4529571"/>
              <a:gd name="connsiteX1516" fmla="*/ 3662970 w 5479319"/>
              <a:gd name="connsiteY1516" fmla="*/ 2692167 h 4529571"/>
              <a:gd name="connsiteX1517" fmla="*/ 3676425 w 5479319"/>
              <a:gd name="connsiteY1517" fmla="*/ 2702263 h 4529571"/>
              <a:gd name="connsiteX1518" fmla="*/ 3686515 w 5479319"/>
              <a:gd name="connsiteY1518" fmla="*/ 2708993 h 4529571"/>
              <a:gd name="connsiteX1519" fmla="*/ 3713424 w 5479319"/>
              <a:gd name="connsiteY1519" fmla="*/ 2715724 h 4529571"/>
              <a:gd name="connsiteX1520" fmla="*/ 3726879 w 5479319"/>
              <a:gd name="connsiteY1520" fmla="*/ 2725819 h 4529571"/>
              <a:gd name="connsiteX1521" fmla="*/ 3750424 w 5479319"/>
              <a:gd name="connsiteY1521" fmla="*/ 2735915 h 4529571"/>
              <a:gd name="connsiteX1522" fmla="*/ 3925332 w 5479319"/>
              <a:gd name="connsiteY1522" fmla="*/ 2742645 h 4529571"/>
              <a:gd name="connsiteX1523" fmla="*/ 3928695 w 5479319"/>
              <a:gd name="connsiteY1523" fmla="*/ 2752741 h 4529571"/>
              <a:gd name="connsiteX1524" fmla="*/ 3925332 w 5479319"/>
              <a:gd name="connsiteY1524" fmla="*/ 2769567 h 4529571"/>
              <a:gd name="connsiteX1525" fmla="*/ 3925332 w 5479319"/>
              <a:gd name="connsiteY1525" fmla="*/ 2793124 h 4529571"/>
              <a:gd name="connsiteX1526" fmla="*/ 3928695 w 5479319"/>
              <a:gd name="connsiteY1526" fmla="*/ 2803219 h 4529571"/>
              <a:gd name="connsiteX1527" fmla="*/ 3932059 w 5479319"/>
              <a:gd name="connsiteY1527" fmla="*/ 2809950 h 4529571"/>
              <a:gd name="connsiteX1528" fmla="*/ 3938786 w 5479319"/>
              <a:gd name="connsiteY1528" fmla="*/ 2809950 h 4529571"/>
              <a:gd name="connsiteX1529" fmla="*/ 3948877 w 5479319"/>
              <a:gd name="connsiteY1529" fmla="*/ 2809950 h 4529571"/>
              <a:gd name="connsiteX1530" fmla="*/ 3979149 w 5479319"/>
              <a:gd name="connsiteY1530" fmla="*/ 2803219 h 4529571"/>
              <a:gd name="connsiteX1531" fmla="*/ 3995967 w 5479319"/>
              <a:gd name="connsiteY1531" fmla="*/ 2796489 h 4529571"/>
              <a:gd name="connsiteX1532" fmla="*/ 4002695 w 5479319"/>
              <a:gd name="connsiteY1532" fmla="*/ 2796489 h 4529571"/>
              <a:gd name="connsiteX1533" fmla="*/ 4012786 w 5479319"/>
              <a:gd name="connsiteY1533" fmla="*/ 2809950 h 4529571"/>
              <a:gd name="connsiteX1534" fmla="*/ 4029604 w 5479319"/>
              <a:gd name="connsiteY1534" fmla="*/ 2826776 h 4529571"/>
              <a:gd name="connsiteX1535" fmla="*/ 4039694 w 5479319"/>
              <a:gd name="connsiteY1535" fmla="*/ 2836871 h 4529571"/>
              <a:gd name="connsiteX1536" fmla="*/ 4049785 w 5479319"/>
              <a:gd name="connsiteY1536" fmla="*/ 2843602 h 4529571"/>
              <a:gd name="connsiteX1537" fmla="*/ 4059876 w 5479319"/>
              <a:gd name="connsiteY1537" fmla="*/ 2843602 h 4529571"/>
              <a:gd name="connsiteX1538" fmla="*/ 4073331 w 5479319"/>
              <a:gd name="connsiteY1538" fmla="*/ 2833506 h 4529571"/>
              <a:gd name="connsiteX1539" fmla="*/ 4086785 w 5479319"/>
              <a:gd name="connsiteY1539" fmla="*/ 2820045 h 4529571"/>
              <a:gd name="connsiteX1540" fmla="*/ 4106967 w 5479319"/>
              <a:gd name="connsiteY1540" fmla="*/ 2833506 h 4529571"/>
              <a:gd name="connsiteX1541" fmla="*/ 4110330 w 5479319"/>
              <a:gd name="connsiteY1541" fmla="*/ 2830141 h 4529571"/>
              <a:gd name="connsiteX1542" fmla="*/ 4110330 w 5479319"/>
              <a:gd name="connsiteY1542" fmla="*/ 2836871 h 4529571"/>
              <a:gd name="connsiteX1543" fmla="*/ 4133876 w 5479319"/>
              <a:gd name="connsiteY1543" fmla="*/ 2860428 h 4529571"/>
              <a:gd name="connsiteX1544" fmla="*/ 4133876 w 5479319"/>
              <a:gd name="connsiteY1544" fmla="*/ 2863793 h 4529571"/>
              <a:gd name="connsiteX1545" fmla="*/ 4137239 w 5479319"/>
              <a:gd name="connsiteY1545" fmla="*/ 2863793 h 4529571"/>
              <a:gd name="connsiteX1546" fmla="*/ 4174239 w 5479319"/>
              <a:gd name="connsiteY1546" fmla="*/ 2870523 h 4529571"/>
              <a:gd name="connsiteX1547" fmla="*/ 4180966 w 5479319"/>
              <a:gd name="connsiteY1547" fmla="*/ 2877254 h 4529571"/>
              <a:gd name="connsiteX1548" fmla="*/ 4157421 w 5479319"/>
              <a:gd name="connsiteY1548" fmla="*/ 2904175 h 4529571"/>
              <a:gd name="connsiteX1549" fmla="*/ 4160784 w 5479319"/>
              <a:gd name="connsiteY1549" fmla="*/ 2907541 h 4529571"/>
              <a:gd name="connsiteX1550" fmla="*/ 4160784 w 5479319"/>
              <a:gd name="connsiteY1550" fmla="*/ 2910906 h 4529571"/>
              <a:gd name="connsiteX1551" fmla="*/ 4207875 w 5479319"/>
              <a:gd name="connsiteY1551" fmla="*/ 3015227 h 4529571"/>
              <a:gd name="connsiteX1552" fmla="*/ 4204511 w 5479319"/>
              <a:gd name="connsiteY1552" fmla="*/ 3021958 h 4529571"/>
              <a:gd name="connsiteX1553" fmla="*/ 4201148 w 5479319"/>
              <a:gd name="connsiteY1553" fmla="*/ 3025323 h 4529571"/>
              <a:gd name="connsiteX1554" fmla="*/ 4207875 w 5479319"/>
              <a:gd name="connsiteY1554" fmla="*/ 3035419 h 4529571"/>
              <a:gd name="connsiteX1555" fmla="*/ 4184330 w 5479319"/>
              <a:gd name="connsiteY1555" fmla="*/ 3035419 h 4529571"/>
              <a:gd name="connsiteX1556" fmla="*/ 4147330 w 5479319"/>
              <a:gd name="connsiteY1556" fmla="*/ 3055610 h 4529571"/>
              <a:gd name="connsiteX1557" fmla="*/ 4113694 w 5479319"/>
              <a:gd name="connsiteY1557" fmla="*/ 3058975 h 4529571"/>
              <a:gd name="connsiteX1558" fmla="*/ 4110330 w 5479319"/>
              <a:gd name="connsiteY1558" fmla="*/ 3058975 h 4529571"/>
              <a:gd name="connsiteX1559" fmla="*/ 4083421 w 5479319"/>
              <a:gd name="connsiteY1559" fmla="*/ 3072436 h 4529571"/>
              <a:gd name="connsiteX1560" fmla="*/ 4073331 w 5479319"/>
              <a:gd name="connsiteY1560" fmla="*/ 3089262 h 4529571"/>
              <a:gd name="connsiteX1561" fmla="*/ 4039694 w 5479319"/>
              <a:gd name="connsiteY1561" fmla="*/ 3089262 h 4529571"/>
              <a:gd name="connsiteX1562" fmla="*/ 4026240 w 5479319"/>
              <a:gd name="connsiteY1562" fmla="*/ 3092627 h 4529571"/>
              <a:gd name="connsiteX1563" fmla="*/ 4012786 w 5479319"/>
              <a:gd name="connsiteY1563" fmla="*/ 3102723 h 4529571"/>
              <a:gd name="connsiteX1564" fmla="*/ 3992604 w 5479319"/>
              <a:gd name="connsiteY1564" fmla="*/ 3119549 h 4529571"/>
              <a:gd name="connsiteX1565" fmla="*/ 3972422 w 5479319"/>
              <a:gd name="connsiteY1565" fmla="*/ 3139740 h 4529571"/>
              <a:gd name="connsiteX1566" fmla="*/ 3969059 w 5479319"/>
              <a:gd name="connsiteY1566" fmla="*/ 3139740 h 4529571"/>
              <a:gd name="connsiteX1567" fmla="*/ 3958968 w 5479319"/>
              <a:gd name="connsiteY1567" fmla="*/ 3126279 h 4529571"/>
              <a:gd name="connsiteX1568" fmla="*/ 3962331 w 5479319"/>
              <a:gd name="connsiteY1568" fmla="*/ 3095992 h 4529571"/>
              <a:gd name="connsiteX1569" fmla="*/ 3962331 w 5479319"/>
              <a:gd name="connsiteY1569" fmla="*/ 3089262 h 4529571"/>
              <a:gd name="connsiteX1570" fmla="*/ 3962331 w 5479319"/>
              <a:gd name="connsiteY1570" fmla="*/ 3085897 h 4529571"/>
              <a:gd name="connsiteX1571" fmla="*/ 3952241 w 5479319"/>
              <a:gd name="connsiteY1571" fmla="*/ 3072436 h 4529571"/>
              <a:gd name="connsiteX1572" fmla="*/ 3942150 w 5479319"/>
              <a:gd name="connsiteY1572" fmla="*/ 3065705 h 4529571"/>
              <a:gd name="connsiteX1573" fmla="*/ 3938786 w 5479319"/>
              <a:gd name="connsiteY1573" fmla="*/ 3065705 h 4529571"/>
              <a:gd name="connsiteX1574" fmla="*/ 3921968 w 5479319"/>
              <a:gd name="connsiteY1574" fmla="*/ 3065705 h 4529571"/>
              <a:gd name="connsiteX1575" fmla="*/ 3905150 w 5479319"/>
              <a:gd name="connsiteY1575" fmla="*/ 3082532 h 4529571"/>
              <a:gd name="connsiteX1576" fmla="*/ 3891696 w 5479319"/>
              <a:gd name="connsiteY1576" fmla="*/ 3089262 h 4529571"/>
              <a:gd name="connsiteX1577" fmla="*/ 3888332 w 5479319"/>
              <a:gd name="connsiteY1577" fmla="*/ 3085897 h 4529571"/>
              <a:gd name="connsiteX1578" fmla="*/ 3891696 w 5479319"/>
              <a:gd name="connsiteY1578" fmla="*/ 3075801 h 4529571"/>
              <a:gd name="connsiteX1579" fmla="*/ 3891696 w 5479319"/>
              <a:gd name="connsiteY1579" fmla="*/ 3072436 h 4529571"/>
              <a:gd name="connsiteX1580" fmla="*/ 3884968 w 5479319"/>
              <a:gd name="connsiteY1580" fmla="*/ 3055610 h 4529571"/>
              <a:gd name="connsiteX1581" fmla="*/ 3884968 w 5479319"/>
              <a:gd name="connsiteY1581" fmla="*/ 3052245 h 4529571"/>
              <a:gd name="connsiteX1582" fmla="*/ 3864787 w 5479319"/>
              <a:gd name="connsiteY1582" fmla="*/ 3038784 h 4529571"/>
              <a:gd name="connsiteX1583" fmla="*/ 3851332 w 5479319"/>
              <a:gd name="connsiteY1583" fmla="*/ 3062340 h 4529571"/>
              <a:gd name="connsiteX1584" fmla="*/ 3831151 w 5479319"/>
              <a:gd name="connsiteY1584" fmla="*/ 3079166 h 4529571"/>
              <a:gd name="connsiteX1585" fmla="*/ 3831151 w 5479319"/>
              <a:gd name="connsiteY1585" fmla="*/ 3082532 h 4529571"/>
              <a:gd name="connsiteX1586" fmla="*/ 3814333 w 5479319"/>
              <a:gd name="connsiteY1586" fmla="*/ 3095992 h 4529571"/>
              <a:gd name="connsiteX1587" fmla="*/ 3807605 w 5479319"/>
              <a:gd name="connsiteY1587" fmla="*/ 3092627 h 4529571"/>
              <a:gd name="connsiteX1588" fmla="*/ 3794151 w 5479319"/>
              <a:gd name="connsiteY1588" fmla="*/ 3079166 h 4529571"/>
              <a:gd name="connsiteX1589" fmla="*/ 3770606 w 5479319"/>
              <a:gd name="connsiteY1589" fmla="*/ 3072436 h 4529571"/>
              <a:gd name="connsiteX1590" fmla="*/ 3757151 w 5479319"/>
              <a:gd name="connsiteY1590" fmla="*/ 3058975 h 4529571"/>
              <a:gd name="connsiteX1591" fmla="*/ 3753788 w 5479319"/>
              <a:gd name="connsiteY1591" fmla="*/ 3058975 h 4529571"/>
              <a:gd name="connsiteX1592" fmla="*/ 3710061 w 5479319"/>
              <a:gd name="connsiteY1592" fmla="*/ 3052245 h 4529571"/>
              <a:gd name="connsiteX1593" fmla="*/ 3656243 w 5479319"/>
              <a:gd name="connsiteY1593" fmla="*/ 3025323 h 4529571"/>
              <a:gd name="connsiteX1594" fmla="*/ 3652879 w 5479319"/>
              <a:gd name="connsiteY1594" fmla="*/ 3025323 h 4529571"/>
              <a:gd name="connsiteX1595" fmla="*/ 3625970 w 5479319"/>
              <a:gd name="connsiteY1595" fmla="*/ 3025323 h 4529571"/>
              <a:gd name="connsiteX1596" fmla="*/ 3599061 w 5479319"/>
              <a:gd name="connsiteY1596" fmla="*/ 3025323 h 4529571"/>
              <a:gd name="connsiteX1597" fmla="*/ 3595698 w 5479319"/>
              <a:gd name="connsiteY1597" fmla="*/ 3028688 h 4529571"/>
              <a:gd name="connsiteX1598" fmla="*/ 3602425 w 5479319"/>
              <a:gd name="connsiteY1598" fmla="*/ 3075801 h 4529571"/>
              <a:gd name="connsiteX1599" fmla="*/ 3575516 w 5479319"/>
              <a:gd name="connsiteY1599" fmla="*/ 3079166 h 4529571"/>
              <a:gd name="connsiteX1600" fmla="*/ 3555335 w 5479319"/>
              <a:gd name="connsiteY1600" fmla="*/ 3065705 h 4529571"/>
              <a:gd name="connsiteX1601" fmla="*/ 3551971 w 5479319"/>
              <a:gd name="connsiteY1601" fmla="*/ 3065705 h 4529571"/>
              <a:gd name="connsiteX1602" fmla="*/ 3518335 w 5479319"/>
              <a:gd name="connsiteY1602" fmla="*/ 3079166 h 4529571"/>
              <a:gd name="connsiteX1603" fmla="*/ 3514971 w 5479319"/>
              <a:gd name="connsiteY1603" fmla="*/ 3082532 h 4529571"/>
              <a:gd name="connsiteX1604" fmla="*/ 3488062 w 5479319"/>
              <a:gd name="connsiteY1604" fmla="*/ 3116184 h 4529571"/>
              <a:gd name="connsiteX1605" fmla="*/ 3488062 w 5479319"/>
              <a:gd name="connsiteY1605" fmla="*/ 3119549 h 4529571"/>
              <a:gd name="connsiteX1606" fmla="*/ 3474608 w 5479319"/>
              <a:gd name="connsiteY1606" fmla="*/ 3159931 h 4529571"/>
              <a:gd name="connsiteX1607" fmla="*/ 3471244 w 5479319"/>
              <a:gd name="connsiteY1607" fmla="*/ 3166662 h 4529571"/>
              <a:gd name="connsiteX1608" fmla="*/ 3454426 w 5479319"/>
              <a:gd name="connsiteY1608" fmla="*/ 3133010 h 4529571"/>
              <a:gd name="connsiteX1609" fmla="*/ 3451063 w 5479319"/>
              <a:gd name="connsiteY1609" fmla="*/ 3133010 h 4529571"/>
              <a:gd name="connsiteX1610" fmla="*/ 3407336 w 5479319"/>
              <a:gd name="connsiteY1610" fmla="*/ 3079166 h 4529571"/>
              <a:gd name="connsiteX1611" fmla="*/ 3400608 w 5479319"/>
              <a:gd name="connsiteY1611" fmla="*/ 3045514 h 4529571"/>
              <a:gd name="connsiteX1612" fmla="*/ 3400608 w 5479319"/>
              <a:gd name="connsiteY1612" fmla="*/ 3042149 h 4529571"/>
              <a:gd name="connsiteX1613" fmla="*/ 3387154 w 5479319"/>
              <a:gd name="connsiteY1613" fmla="*/ 3015227 h 4529571"/>
              <a:gd name="connsiteX1614" fmla="*/ 3393881 w 5479319"/>
              <a:gd name="connsiteY1614" fmla="*/ 2995036 h 4529571"/>
              <a:gd name="connsiteX1615" fmla="*/ 3474608 w 5479319"/>
              <a:gd name="connsiteY1615" fmla="*/ 2988306 h 4529571"/>
              <a:gd name="connsiteX1616" fmla="*/ 3477971 w 5479319"/>
              <a:gd name="connsiteY1616" fmla="*/ 2988306 h 4529571"/>
              <a:gd name="connsiteX1617" fmla="*/ 3521698 w 5479319"/>
              <a:gd name="connsiteY1617" fmla="*/ 2961384 h 4529571"/>
              <a:gd name="connsiteX1618" fmla="*/ 3545244 w 5479319"/>
              <a:gd name="connsiteY1618" fmla="*/ 2951288 h 4529571"/>
              <a:gd name="connsiteX1619" fmla="*/ 3562062 w 5479319"/>
              <a:gd name="connsiteY1619" fmla="*/ 2937828 h 4529571"/>
              <a:gd name="connsiteX1620" fmla="*/ 3565425 w 5479319"/>
              <a:gd name="connsiteY1620" fmla="*/ 2927732 h 4529571"/>
              <a:gd name="connsiteX1621" fmla="*/ 3568789 w 5479319"/>
              <a:gd name="connsiteY1621" fmla="*/ 2914271 h 4529571"/>
              <a:gd name="connsiteX1622" fmla="*/ 3568789 w 5479319"/>
              <a:gd name="connsiteY1622" fmla="*/ 2897445 h 4529571"/>
              <a:gd name="connsiteX1623" fmla="*/ 3558698 w 5479319"/>
              <a:gd name="connsiteY1623" fmla="*/ 2870523 h 4529571"/>
              <a:gd name="connsiteX1624" fmla="*/ 3541880 w 5479319"/>
              <a:gd name="connsiteY1624" fmla="*/ 2846967 h 4529571"/>
              <a:gd name="connsiteX1625" fmla="*/ 3538516 w 5479319"/>
              <a:gd name="connsiteY1625" fmla="*/ 2843602 h 4529571"/>
              <a:gd name="connsiteX1626" fmla="*/ 3535153 w 5479319"/>
              <a:gd name="connsiteY1626" fmla="*/ 2843602 h 4529571"/>
              <a:gd name="connsiteX1627" fmla="*/ 3518335 w 5479319"/>
              <a:gd name="connsiteY1627" fmla="*/ 2836871 h 4529571"/>
              <a:gd name="connsiteX1628" fmla="*/ 3508244 w 5479319"/>
              <a:gd name="connsiteY1628" fmla="*/ 2833506 h 4529571"/>
              <a:gd name="connsiteX1629" fmla="*/ 3508244 w 5479319"/>
              <a:gd name="connsiteY1629" fmla="*/ 2796489 h 4529571"/>
              <a:gd name="connsiteX1630" fmla="*/ 3494790 w 5479319"/>
              <a:gd name="connsiteY1630" fmla="*/ 2776297 h 4529571"/>
              <a:gd name="connsiteX1631" fmla="*/ 3494790 w 5479319"/>
              <a:gd name="connsiteY1631" fmla="*/ 2762837 h 4529571"/>
              <a:gd name="connsiteX1632" fmla="*/ 3488062 w 5479319"/>
              <a:gd name="connsiteY1632" fmla="*/ 2749376 h 4529571"/>
              <a:gd name="connsiteX1633" fmla="*/ 3498153 w 5479319"/>
              <a:gd name="connsiteY1633" fmla="*/ 2742645 h 4529571"/>
              <a:gd name="connsiteX1634" fmla="*/ 3511608 w 5479319"/>
              <a:gd name="connsiteY1634" fmla="*/ 2739280 h 4529571"/>
              <a:gd name="connsiteX1635" fmla="*/ 3535153 w 5479319"/>
              <a:gd name="connsiteY1635" fmla="*/ 2739280 h 4529571"/>
              <a:gd name="connsiteX1636" fmla="*/ 3535153 w 5479319"/>
              <a:gd name="connsiteY1636" fmla="*/ 2735915 h 4529571"/>
              <a:gd name="connsiteX1637" fmla="*/ 3538516 w 5479319"/>
              <a:gd name="connsiteY1637" fmla="*/ 2735915 h 4529571"/>
              <a:gd name="connsiteX1638" fmla="*/ 3551971 w 5479319"/>
              <a:gd name="connsiteY1638" fmla="*/ 2719089 h 4529571"/>
              <a:gd name="connsiteX1639" fmla="*/ 3555335 w 5479319"/>
              <a:gd name="connsiteY1639" fmla="*/ 2715724 h 4529571"/>
              <a:gd name="connsiteX1640" fmla="*/ 3531789 w 5479319"/>
              <a:gd name="connsiteY1640" fmla="*/ 2692167 h 4529571"/>
              <a:gd name="connsiteX1641" fmla="*/ 3494790 w 5479319"/>
              <a:gd name="connsiteY1641" fmla="*/ 2668611 h 4529571"/>
              <a:gd name="connsiteX1642" fmla="*/ 3488062 w 5479319"/>
              <a:gd name="connsiteY1642" fmla="*/ 2658515 h 4529571"/>
              <a:gd name="connsiteX1643" fmla="*/ 3491426 w 5479319"/>
              <a:gd name="connsiteY1643" fmla="*/ 2655150 h 4529571"/>
              <a:gd name="connsiteX1644" fmla="*/ 3511608 w 5479319"/>
              <a:gd name="connsiteY1644" fmla="*/ 2661880 h 4529571"/>
              <a:gd name="connsiteX1645" fmla="*/ 3582243 w 5479319"/>
              <a:gd name="connsiteY1645" fmla="*/ 2658515 h 4529571"/>
              <a:gd name="connsiteX1646" fmla="*/ 3609152 w 5479319"/>
              <a:gd name="connsiteY1646" fmla="*/ 2668611 h 4529571"/>
              <a:gd name="connsiteX1647" fmla="*/ 2774977 w 5479319"/>
              <a:gd name="connsiteY1647" fmla="*/ 2530637 h 4529571"/>
              <a:gd name="connsiteX1648" fmla="*/ 2785068 w 5479319"/>
              <a:gd name="connsiteY1648" fmla="*/ 2530637 h 4529571"/>
              <a:gd name="connsiteX1649" fmla="*/ 2791795 w 5479319"/>
              <a:gd name="connsiteY1649" fmla="*/ 2550828 h 4529571"/>
              <a:gd name="connsiteX1650" fmla="*/ 2795159 w 5479319"/>
              <a:gd name="connsiteY1650" fmla="*/ 2560924 h 4529571"/>
              <a:gd name="connsiteX1651" fmla="*/ 2801886 w 5479319"/>
              <a:gd name="connsiteY1651" fmla="*/ 2577750 h 4529571"/>
              <a:gd name="connsiteX1652" fmla="*/ 2811977 w 5479319"/>
              <a:gd name="connsiteY1652" fmla="*/ 2584480 h 4529571"/>
              <a:gd name="connsiteX1653" fmla="*/ 2838886 w 5479319"/>
              <a:gd name="connsiteY1653" fmla="*/ 2601306 h 4529571"/>
              <a:gd name="connsiteX1654" fmla="*/ 2909521 w 5479319"/>
              <a:gd name="connsiteY1654" fmla="*/ 2608037 h 4529571"/>
              <a:gd name="connsiteX1655" fmla="*/ 2906158 w 5479319"/>
              <a:gd name="connsiteY1655" fmla="*/ 2628228 h 4529571"/>
              <a:gd name="connsiteX1656" fmla="*/ 2936430 w 5479319"/>
              <a:gd name="connsiteY1656" fmla="*/ 2661880 h 4529571"/>
              <a:gd name="connsiteX1657" fmla="*/ 2949885 w 5479319"/>
              <a:gd name="connsiteY1657" fmla="*/ 2665245 h 4529571"/>
              <a:gd name="connsiteX1658" fmla="*/ 2949885 w 5479319"/>
              <a:gd name="connsiteY1658" fmla="*/ 2678706 h 4529571"/>
              <a:gd name="connsiteX1659" fmla="*/ 2939794 w 5479319"/>
              <a:gd name="connsiteY1659" fmla="*/ 2715723 h 4529571"/>
              <a:gd name="connsiteX1660" fmla="*/ 2943157 w 5479319"/>
              <a:gd name="connsiteY1660" fmla="*/ 2715723 h 4529571"/>
              <a:gd name="connsiteX1661" fmla="*/ 2963339 w 5479319"/>
              <a:gd name="connsiteY1661" fmla="*/ 2732549 h 4529571"/>
              <a:gd name="connsiteX1662" fmla="*/ 2966703 w 5479319"/>
              <a:gd name="connsiteY1662" fmla="*/ 2729184 h 4529571"/>
              <a:gd name="connsiteX1663" fmla="*/ 2990248 w 5479319"/>
              <a:gd name="connsiteY1663" fmla="*/ 2732549 h 4529571"/>
              <a:gd name="connsiteX1664" fmla="*/ 3020521 w 5479319"/>
              <a:gd name="connsiteY1664" fmla="*/ 2749375 h 4529571"/>
              <a:gd name="connsiteX1665" fmla="*/ 3027248 w 5479319"/>
              <a:gd name="connsiteY1665" fmla="*/ 2752740 h 4529571"/>
              <a:gd name="connsiteX1666" fmla="*/ 3033975 w 5479319"/>
              <a:gd name="connsiteY1666" fmla="*/ 2749375 h 4529571"/>
              <a:gd name="connsiteX1667" fmla="*/ 3044066 w 5479319"/>
              <a:gd name="connsiteY1667" fmla="*/ 2742645 h 4529571"/>
              <a:gd name="connsiteX1668" fmla="*/ 3057520 w 5479319"/>
              <a:gd name="connsiteY1668" fmla="*/ 2729184 h 4529571"/>
              <a:gd name="connsiteX1669" fmla="*/ 3077702 w 5479319"/>
              <a:gd name="connsiteY1669" fmla="*/ 2705628 h 4529571"/>
              <a:gd name="connsiteX1670" fmla="*/ 3087793 w 5479319"/>
              <a:gd name="connsiteY1670" fmla="*/ 2722454 h 4529571"/>
              <a:gd name="connsiteX1671" fmla="*/ 3091156 w 5479319"/>
              <a:gd name="connsiteY1671" fmla="*/ 2725819 h 4529571"/>
              <a:gd name="connsiteX1672" fmla="*/ 3121429 w 5479319"/>
              <a:gd name="connsiteY1672" fmla="*/ 2746010 h 4529571"/>
              <a:gd name="connsiteX1673" fmla="*/ 3124792 w 5479319"/>
              <a:gd name="connsiteY1673" fmla="*/ 2749375 h 4529571"/>
              <a:gd name="connsiteX1674" fmla="*/ 3171883 w 5479319"/>
              <a:gd name="connsiteY1674" fmla="*/ 2739280 h 4529571"/>
              <a:gd name="connsiteX1675" fmla="*/ 3175247 w 5479319"/>
              <a:gd name="connsiteY1675" fmla="*/ 2739280 h 4529571"/>
              <a:gd name="connsiteX1676" fmla="*/ 3175247 w 5479319"/>
              <a:gd name="connsiteY1676" fmla="*/ 2735914 h 4529571"/>
              <a:gd name="connsiteX1677" fmla="*/ 3195428 w 5479319"/>
              <a:gd name="connsiteY1677" fmla="*/ 2722454 h 4529571"/>
              <a:gd name="connsiteX1678" fmla="*/ 3202155 w 5479319"/>
              <a:gd name="connsiteY1678" fmla="*/ 2722454 h 4529571"/>
              <a:gd name="connsiteX1679" fmla="*/ 3208883 w 5479319"/>
              <a:gd name="connsiteY1679" fmla="*/ 2742645 h 4529571"/>
              <a:gd name="connsiteX1680" fmla="*/ 3212246 w 5479319"/>
              <a:gd name="connsiteY1680" fmla="*/ 2742645 h 4529571"/>
              <a:gd name="connsiteX1681" fmla="*/ 3218973 w 5479319"/>
              <a:gd name="connsiteY1681" fmla="*/ 2752740 h 4529571"/>
              <a:gd name="connsiteX1682" fmla="*/ 3222337 w 5479319"/>
              <a:gd name="connsiteY1682" fmla="*/ 2762836 h 4529571"/>
              <a:gd name="connsiteX1683" fmla="*/ 3225701 w 5479319"/>
              <a:gd name="connsiteY1683" fmla="*/ 2772932 h 4529571"/>
              <a:gd name="connsiteX1684" fmla="*/ 3229064 w 5479319"/>
              <a:gd name="connsiteY1684" fmla="*/ 2776297 h 4529571"/>
              <a:gd name="connsiteX1685" fmla="*/ 3235792 w 5479319"/>
              <a:gd name="connsiteY1685" fmla="*/ 2776297 h 4529571"/>
              <a:gd name="connsiteX1686" fmla="*/ 3239155 w 5479319"/>
              <a:gd name="connsiteY1686" fmla="*/ 2772932 h 4529571"/>
              <a:gd name="connsiteX1687" fmla="*/ 3245882 w 5479319"/>
              <a:gd name="connsiteY1687" fmla="*/ 2769567 h 4529571"/>
              <a:gd name="connsiteX1688" fmla="*/ 3255973 w 5479319"/>
              <a:gd name="connsiteY1688" fmla="*/ 2769567 h 4529571"/>
              <a:gd name="connsiteX1689" fmla="*/ 3262701 w 5479319"/>
              <a:gd name="connsiteY1689" fmla="*/ 2762836 h 4529571"/>
              <a:gd name="connsiteX1690" fmla="*/ 3266064 w 5479319"/>
              <a:gd name="connsiteY1690" fmla="*/ 2762836 h 4529571"/>
              <a:gd name="connsiteX1691" fmla="*/ 3266064 w 5479319"/>
              <a:gd name="connsiteY1691" fmla="*/ 2759471 h 4529571"/>
              <a:gd name="connsiteX1692" fmla="*/ 3279519 w 5479319"/>
              <a:gd name="connsiteY1692" fmla="*/ 2776297 h 4529571"/>
              <a:gd name="connsiteX1693" fmla="*/ 3299700 w 5479319"/>
              <a:gd name="connsiteY1693" fmla="*/ 2793123 h 4529571"/>
              <a:gd name="connsiteX1694" fmla="*/ 3303064 w 5479319"/>
              <a:gd name="connsiteY1694" fmla="*/ 2796488 h 4529571"/>
              <a:gd name="connsiteX1695" fmla="*/ 3356881 w 5479319"/>
              <a:gd name="connsiteY1695" fmla="*/ 2793123 h 4529571"/>
              <a:gd name="connsiteX1696" fmla="*/ 3387154 w 5479319"/>
              <a:gd name="connsiteY1696" fmla="*/ 2796488 h 4529571"/>
              <a:gd name="connsiteX1697" fmla="*/ 3383790 w 5479319"/>
              <a:gd name="connsiteY1697" fmla="*/ 2803219 h 4529571"/>
              <a:gd name="connsiteX1698" fmla="*/ 3360245 w 5479319"/>
              <a:gd name="connsiteY1698" fmla="*/ 2816679 h 4529571"/>
              <a:gd name="connsiteX1699" fmla="*/ 3360245 w 5479319"/>
              <a:gd name="connsiteY1699" fmla="*/ 2820045 h 4529571"/>
              <a:gd name="connsiteX1700" fmla="*/ 3360245 w 5479319"/>
              <a:gd name="connsiteY1700" fmla="*/ 2823410 h 4529571"/>
              <a:gd name="connsiteX1701" fmla="*/ 3353518 w 5479319"/>
              <a:gd name="connsiteY1701" fmla="*/ 2863792 h 4529571"/>
              <a:gd name="connsiteX1702" fmla="*/ 3340063 w 5479319"/>
              <a:gd name="connsiteY1702" fmla="*/ 2890714 h 4529571"/>
              <a:gd name="connsiteX1703" fmla="*/ 3326609 w 5479319"/>
              <a:gd name="connsiteY1703" fmla="*/ 2904175 h 4529571"/>
              <a:gd name="connsiteX1704" fmla="*/ 3326609 w 5479319"/>
              <a:gd name="connsiteY1704" fmla="*/ 2907540 h 4529571"/>
              <a:gd name="connsiteX1705" fmla="*/ 3323245 w 5479319"/>
              <a:gd name="connsiteY1705" fmla="*/ 2907540 h 4529571"/>
              <a:gd name="connsiteX1706" fmla="*/ 3306427 w 5479319"/>
              <a:gd name="connsiteY1706" fmla="*/ 2937827 h 4529571"/>
              <a:gd name="connsiteX1707" fmla="*/ 3272791 w 5479319"/>
              <a:gd name="connsiteY1707" fmla="*/ 2964749 h 4529571"/>
              <a:gd name="connsiteX1708" fmla="*/ 3272791 w 5479319"/>
              <a:gd name="connsiteY1708" fmla="*/ 2968114 h 4529571"/>
              <a:gd name="connsiteX1709" fmla="*/ 3259337 w 5479319"/>
              <a:gd name="connsiteY1709" fmla="*/ 2998401 h 4529571"/>
              <a:gd name="connsiteX1710" fmla="*/ 3229064 w 5479319"/>
              <a:gd name="connsiteY1710" fmla="*/ 3011861 h 4529571"/>
              <a:gd name="connsiteX1711" fmla="*/ 3225701 w 5479319"/>
              <a:gd name="connsiteY1711" fmla="*/ 3011861 h 4529571"/>
              <a:gd name="connsiteX1712" fmla="*/ 3225701 w 5479319"/>
              <a:gd name="connsiteY1712" fmla="*/ 3015227 h 4529571"/>
              <a:gd name="connsiteX1713" fmla="*/ 3192065 w 5479319"/>
              <a:gd name="connsiteY1713" fmla="*/ 3065705 h 4529571"/>
              <a:gd name="connsiteX1714" fmla="*/ 3118065 w 5479319"/>
              <a:gd name="connsiteY1714" fmla="*/ 3058974 h 4529571"/>
              <a:gd name="connsiteX1715" fmla="*/ 3084429 w 5479319"/>
              <a:gd name="connsiteY1715" fmla="*/ 3058974 h 4529571"/>
              <a:gd name="connsiteX1716" fmla="*/ 3064247 w 5479319"/>
              <a:gd name="connsiteY1716" fmla="*/ 3079166 h 4529571"/>
              <a:gd name="connsiteX1717" fmla="*/ 3064247 w 5479319"/>
              <a:gd name="connsiteY1717" fmla="*/ 3112818 h 4529571"/>
              <a:gd name="connsiteX1718" fmla="*/ 3074338 w 5479319"/>
              <a:gd name="connsiteY1718" fmla="*/ 3156565 h 4529571"/>
              <a:gd name="connsiteX1719" fmla="*/ 3077702 w 5479319"/>
              <a:gd name="connsiteY1719" fmla="*/ 3159931 h 4529571"/>
              <a:gd name="connsiteX1720" fmla="*/ 3101247 w 5479319"/>
              <a:gd name="connsiteY1720" fmla="*/ 3196948 h 4529571"/>
              <a:gd name="connsiteX1721" fmla="*/ 3121429 w 5479319"/>
              <a:gd name="connsiteY1721" fmla="*/ 3207044 h 4529571"/>
              <a:gd name="connsiteX1722" fmla="*/ 3131520 w 5479319"/>
              <a:gd name="connsiteY1722" fmla="*/ 3227235 h 4529571"/>
              <a:gd name="connsiteX1723" fmla="*/ 3131520 w 5479319"/>
              <a:gd name="connsiteY1723" fmla="*/ 3233965 h 4529571"/>
              <a:gd name="connsiteX1724" fmla="*/ 3104611 w 5479319"/>
              <a:gd name="connsiteY1724" fmla="*/ 3230600 h 4529571"/>
              <a:gd name="connsiteX1725" fmla="*/ 3097884 w 5479319"/>
              <a:gd name="connsiteY1725" fmla="*/ 3230600 h 4529571"/>
              <a:gd name="connsiteX1726" fmla="*/ 3077702 w 5479319"/>
              <a:gd name="connsiteY1726" fmla="*/ 3237330 h 4529571"/>
              <a:gd name="connsiteX1727" fmla="*/ 3077702 w 5479319"/>
              <a:gd name="connsiteY1727" fmla="*/ 3240696 h 4529571"/>
              <a:gd name="connsiteX1728" fmla="*/ 3057520 w 5479319"/>
              <a:gd name="connsiteY1728" fmla="*/ 3257522 h 4529571"/>
              <a:gd name="connsiteX1729" fmla="*/ 3054157 w 5479319"/>
              <a:gd name="connsiteY1729" fmla="*/ 3260887 h 4529571"/>
              <a:gd name="connsiteX1730" fmla="*/ 3094520 w 5479319"/>
              <a:gd name="connsiteY1730" fmla="*/ 3301269 h 4529571"/>
              <a:gd name="connsiteX1731" fmla="*/ 3097884 w 5479319"/>
              <a:gd name="connsiteY1731" fmla="*/ 3301269 h 4529571"/>
              <a:gd name="connsiteX1732" fmla="*/ 3131520 w 5479319"/>
              <a:gd name="connsiteY1732" fmla="*/ 3314730 h 4529571"/>
              <a:gd name="connsiteX1733" fmla="*/ 3141611 w 5479319"/>
              <a:gd name="connsiteY1733" fmla="*/ 3324826 h 4529571"/>
              <a:gd name="connsiteX1734" fmla="*/ 3138247 w 5479319"/>
              <a:gd name="connsiteY1734" fmla="*/ 3341652 h 4529571"/>
              <a:gd name="connsiteX1735" fmla="*/ 3118065 w 5479319"/>
              <a:gd name="connsiteY1735" fmla="*/ 3358478 h 4529571"/>
              <a:gd name="connsiteX1736" fmla="*/ 3084429 w 5479319"/>
              <a:gd name="connsiteY1736" fmla="*/ 3368574 h 4529571"/>
              <a:gd name="connsiteX1737" fmla="*/ 3064247 w 5479319"/>
              <a:gd name="connsiteY1737" fmla="*/ 3368574 h 4529571"/>
              <a:gd name="connsiteX1738" fmla="*/ 3050793 w 5479319"/>
              <a:gd name="connsiteY1738" fmla="*/ 3365208 h 4529571"/>
              <a:gd name="connsiteX1739" fmla="*/ 3044066 w 5479319"/>
              <a:gd name="connsiteY1739" fmla="*/ 3361843 h 4529571"/>
              <a:gd name="connsiteX1740" fmla="*/ 3044066 w 5479319"/>
              <a:gd name="connsiteY1740" fmla="*/ 3324826 h 4529571"/>
              <a:gd name="connsiteX1741" fmla="*/ 3040702 w 5479319"/>
              <a:gd name="connsiteY1741" fmla="*/ 3321461 h 4529571"/>
              <a:gd name="connsiteX1742" fmla="*/ 3033975 w 5479319"/>
              <a:gd name="connsiteY1742" fmla="*/ 3318095 h 4529571"/>
              <a:gd name="connsiteX1743" fmla="*/ 3013793 w 5479319"/>
              <a:gd name="connsiteY1743" fmla="*/ 3314730 h 4529571"/>
              <a:gd name="connsiteX1744" fmla="*/ 3010430 w 5479319"/>
              <a:gd name="connsiteY1744" fmla="*/ 3314730 h 4529571"/>
              <a:gd name="connsiteX1745" fmla="*/ 2980157 w 5479319"/>
              <a:gd name="connsiteY1745" fmla="*/ 3324826 h 4529571"/>
              <a:gd name="connsiteX1746" fmla="*/ 2976794 w 5479319"/>
              <a:gd name="connsiteY1746" fmla="*/ 3324826 h 4529571"/>
              <a:gd name="connsiteX1747" fmla="*/ 2976794 w 5479319"/>
              <a:gd name="connsiteY1747" fmla="*/ 3328191 h 4529571"/>
              <a:gd name="connsiteX1748" fmla="*/ 2970066 w 5479319"/>
              <a:gd name="connsiteY1748" fmla="*/ 3334921 h 4529571"/>
              <a:gd name="connsiteX1749" fmla="*/ 2959976 w 5479319"/>
              <a:gd name="connsiteY1749" fmla="*/ 3338287 h 4529571"/>
              <a:gd name="connsiteX1750" fmla="*/ 2953248 w 5479319"/>
              <a:gd name="connsiteY1750" fmla="*/ 3334921 h 4529571"/>
              <a:gd name="connsiteX1751" fmla="*/ 2949885 w 5479319"/>
              <a:gd name="connsiteY1751" fmla="*/ 3324826 h 4529571"/>
              <a:gd name="connsiteX1752" fmla="*/ 2946521 w 5479319"/>
              <a:gd name="connsiteY1752" fmla="*/ 3308000 h 4529571"/>
              <a:gd name="connsiteX1753" fmla="*/ 2949885 w 5479319"/>
              <a:gd name="connsiteY1753" fmla="*/ 3287809 h 4529571"/>
              <a:gd name="connsiteX1754" fmla="*/ 2926339 w 5479319"/>
              <a:gd name="connsiteY1754" fmla="*/ 3237330 h 4529571"/>
              <a:gd name="connsiteX1755" fmla="*/ 2922976 w 5479319"/>
              <a:gd name="connsiteY1755" fmla="*/ 3237330 h 4529571"/>
              <a:gd name="connsiteX1756" fmla="*/ 2882613 w 5479319"/>
              <a:gd name="connsiteY1756" fmla="*/ 3247426 h 4529571"/>
              <a:gd name="connsiteX1757" fmla="*/ 2862431 w 5479319"/>
              <a:gd name="connsiteY1757" fmla="*/ 3264252 h 4529571"/>
              <a:gd name="connsiteX1758" fmla="*/ 2862431 w 5479319"/>
              <a:gd name="connsiteY1758" fmla="*/ 3267617 h 4529571"/>
              <a:gd name="connsiteX1759" fmla="*/ 2862431 w 5479319"/>
              <a:gd name="connsiteY1759" fmla="*/ 3287809 h 4529571"/>
              <a:gd name="connsiteX1760" fmla="*/ 2808613 w 5479319"/>
              <a:gd name="connsiteY1760" fmla="*/ 3264252 h 4529571"/>
              <a:gd name="connsiteX1761" fmla="*/ 2835522 w 5479319"/>
              <a:gd name="connsiteY1761" fmla="*/ 3321461 h 4529571"/>
              <a:gd name="connsiteX1762" fmla="*/ 2832158 w 5479319"/>
              <a:gd name="connsiteY1762" fmla="*/ 3345017 h 4529571"/>
              <a:gd name="connsiteX1763" fmla="*/ 2808613 w 5479319"/>
              <a:gd name="connsiteY1763" fmla="*/ 3375304 h 4529571"/>
              <a:gd name="connsiteX1764" fmla="*/ 2791795 w 5479319"/>
              <a:gd name="connsiteY1764" fmla="*/ 3388765 h 4529571"/>
              <a:gd name="connsiteX1765" fmla="*/ 2788431 w 5479319"/>
              <a:gd name="connsiteY1765" fmla="*/ 3388765 h 4529571"/>
              <a:gd name="connsiteX1766" fmla="*/ 2764886 w 5479319"/>
              <a:gd name="connsiteY1766" fmla="*/ 3402226 h 4529571"/>
              <a:gd name="connsiteX1767" fmla="*/ 2761523 w 5479319"/>
              <a:gd name="connsiteY1767" fmla="*/ 3405591 h 4529571"/>
              <a:gd name="connsiteX1768" fmla="*/ 2761523 w 5479319"/>
              <a:gd name="connsiteY1768" fmla="*/ 3408956 h 4529571"/>
              <a:gd name="connsiteX1769" fmla="*/ 2758159 w 5479319"/>
              <a:gd name="connsiteY1769" fmla="*/ 3432512 h 4529571"/>
              <a:gd name="connsiteX1770" fmla="*/ 2758159 w 5479319"/>
              <a:gd name="connsiteY1770" fmla="*/ 3439243 h 4529571"/>
              <a:gd name="connsiteX1771" fmla="*/ 2761523 w 5479319"/>
              <a:gd name="connsiteY1771" fmla="*/ 3449339 h 4529571"/>
              <a:gd name="connsiteX1772" fmla="*/ 2768250 w 5479319"/>
              <a:gd name="connsiteY1772" fmla="*/ 3469530 h 4529571"/>
              <a:gd name="connsiteX1773" fmla="*/ 2771613 w 5479319"/>
              <a:gd name="connsiteY1773" fmla="*/ 3499817 h 4529571"/>
              <a:gd name="connsiteX1774" fmla="*/ 2758159 w 5479319"/>
              <a:gd name="connsiteY1774" fmla="*/ 3520008 h 4529571"/>
              <a:gd name="connsiteX1775" fmla="*/ 2748068 w 5479319"/>
              <a:gd name="connsiteY1775" fmla="*/ 3523373 h 4529571"/>
              <a:gd name="connsiteX1776" fmla="*/ 2721159 w 5479319"/>
              <a:gd name="connsiteY1776" fmla="*/ 3516643 h 4529571"/>
              <a:gd name="connsiteX1777" fmla="*/ 2704341 w 5479319"/>
              <a:gd name="connsiteY1777" fmla="*/ 3520008 h 4529571"/>
              <a:gd name="connsiteX1778" fmla="*/ 2690887 w 5479319"/>
              <a:gd name="connsiteY1778" fmla="*/ 3530103 h 4529571"/>
              <a:gd name="connsiteX1779" fmla="*/ 2674069 w 5479319"/>
              <a:gd name="connsiteY1779" fmla="*/ 3543564 h 4529571"/>
              <a:gd name="connsiteX1780" fmla="*/ 2660614 w 5479319"/>
              <a:gd name="connsiteY1780" fmla="*/ 3563756 h 4529571"/>
              <a:gd name="connsiteX1781" fmla="*/ 2657251 w 5479319"/>
              <a:gd name="connsiteY1781" fmla="*/ 3567121 h 4529571"/>
              <a:gd name="connsiteX1782" fmla="*/ 2647160 w 5479319"/>
              <a:gd name="connsiteY1782" fmla="*/ 3567121 h 4529571"/>
              <a:gd name="connsiteX1783" fmla="*/ 2647160 w 5479319"/>
              <a:gd name="connsiteY1783" fmla="*/ 3560390 h 4529571"/>
              <a:gd name="connsiteX1784" fmla="*/ 2647160 w 5479319"/>
              <a:gd name="connsiteY1784" fmla="*/ 3536834 h 4529571"/>
              <a:gd name="connsiteX1785" fmla="*/ 2647160 w 5479319"/>
              <a:gd name="connsiteY1785" fmla="*/ 3526738 h 4529571"/>
              <a:gd name="connsiteX1786" fmla="*/ 2647160 w 5479319"/>
              <a:gd name="connsiteY1786" fmla="*/ 3520008 h 4529571"/>
              <a:gd name="connsiteX1787" fmla="*/ 2640433 w 5479319"/>
              <a:gd name="connsiteY1787" fmla="*/ 3516643 h 4529571"/>
              <a:gd name="connsiteX1788" fmla="*/ 2637069 w 5479319"/>
              <a:gd name="connsiteY1788" fmla="*/ 3516643 h 4529571"/>
              <a:gd name="connsiteX1789" fmla="*/ 2633705 w 5479319"/>
              <a:gd name="connsiteY1789" fmla="*/ 3520008 h 4529571"/>
              <a:gd name="connsiteX1790" fmla="*/ 2620251 w 5479319"/>
              <a:gd name="connsiteY1790" fmla="*/ 3536834 h 4529571"/>
              <a:gd name="connsiteX1791" fmla="*/ 2616887 w 5479319"/>
              <a:gd name="connsiteY1791" fmla="*/ 3533469 h 4529571"/>
              <a:gd name="connsiteX1792" fmla="*/ 2613524 w 5479319"/>
              <a:gd name="connsiteY1792" fmla="*/ 3503182 h 4529571"/>
              <a:gd name="connsiteX1793" fmla="*/ 2606797 w 5479319"/>
              <a:gd name="connsiteY1793" fmla="*/ 3469530 h 4529571"/>
              <a:gd name="connsiteX1794" fmla="*/ 2606797 w 5479319"/>
              <a:gd name="connsiteY1794" fmla="*/ 3466165 h 4529571"/>
              <a:gd name="connsiteX1795" fmla="*/ 2593342 w 5479319"/>
              <a:gd name="connsiteY1795" fmla="*/ 3452704 h 4529571"/>
              <a:gd name="connsiteX1796" fmla="*/ 2556342 w 5479319"/>
              <a:gd name="connsiteY1796" fmla="*/ 3375304 h 4529571"/>
              <a:gd name="connsiteX1797" fmla="*/ 2552979 w 5479319"/>
              <a:gd name="connsiteY1797" fmla="*/ 3368574 h 4529571"/>
              <a:gd name="connsiteX1798" fmla="*/ 2549615 w 5479319"/>
              <a:gd name="connsiteY1798" fmla="*/ 3334921 h 4529571"/>
              <a:gd name="connsiteX1799" fmla="*/ 2542888 w 5479319"/>
              <a:gd name="connsiteY1799" fmla="*/ 3321461 h 4529571"/>
              <a:gd name="connsiteX1800" fmla="*/ 2532797 w 5479319"/>
              <a:gd name="connsiteY1800" fmla="*/ 3314730 h 4529571"/>
              <a:gd name="connsiteX1801" fmla="*/ 2526070 w 5479319"/>
              <a:gd name="connsiteY1801" fmla="*/ 3314730 h 4529571"/>
              <a:gd name="connsiteX1802" fmla="*/ 2515979 w 5479319"/>
              <a:gd name="connsiteY1802" fmla="*/ 3324826 h 4529571"/>
              <a:gd name="connsiteX1803" fmla="*/ 2505888 w 5479319"/>
              <a:gd name="connsiteY1803" fmla="*/ 3334921 h 4529571"/>
              <a:gd name="connsiteX1804" fmla="*/ 2492434 w 5479319"/>
              <a:gd name="connsiteY1804" fmla="*/ 3328191 h 4529571"/>
              <a:gd name="connsiteX1805" fmla="*/ 2472252 w 5479319"/>
              <a:gd name="connsiteY1805" fmla="*/ 3318095 h 4529571"/>
              <a:gd name="connsiteX1806" fmla="*/ 2468889 w 5479319"/>
              <a:gd name="connsiteY1806" fmla="*/ 3274348 h 4529571"/>
              <a:gd name="connsiteX1807" fmla="*/ 2468889 w 5479319"/>
              <a:gd name="connsiteY1807" fmla="*/ 3270982 h 4529571"/>
              <a:gd name="connsiteX1808" fmla="*/ 2458798 w 5479319"/>
              <a:gd name="connsiteY1808" fmla="*/ 3244061 h 4529571"/>
              <a:gd name="connsiteX1809" fmla="*/ 2452071 w 5479319"/>
              <a:gd name="connsiteY1809" fmla="*/ 3237330 h 4529571"/>
              <a:gd name="connsiteX1810" fmla="*/ 2445343 w 5479319"/>
              <a:gd name="connsiteY1810" fmla="*/ 3233965 h 4529571"/>
              <a:gd name="connsiteX1811" fmla="*/ 2435252 w 5479319"/>
              <a:gd name="connsiteY1811" fmla="*/ 3233965 h 4529571"/>
              <a:gd name="connsiteX1812" fmla="*/ 2418434 w 5479319"/>
              <a:gd name="connsiteY1812" fmla="*/ 3237330 h 4529571"/>
              <a:gd name="connsiteX1813" fmla="*/ 2411707 w 5479319"/>
              <a:gd name="connsiteY1813" fmla="*/ 3240696 h 4529571"/>
              <a:gd name="connsiteX1814" fmla="*/ 2415071 w 5479319"/>
              <a:gd name="connsiteY1814" fmla="*/ 3247426 h 4529571"/>
              <a:gd name="connsiteX1815" fmla="*/ 2418434 w 5479319"/>
              <a:gd name="connsiteY1815" fmla="*/ 3260887 h 4529571"/>
              <a:gd name="connsiteX1816" fmla="*/ 2418434 w 5479319"/>
              <a:gd name="connsiteY1816" fmla="*/ 3270982 h 4529571"/>
              <a:gd name="connsiteX1817" fmla="*/ 2411707 w 5479319"/>
              <a:gd name="connsiteY1817" fmla="*/ 3277713 h 4529571"/>
              <a:gd name="connsiteX1818" fmla="*/ 2404980 w 5479319"/>
              <a:gd name="connsiteY1818" fmla="*/ 3284443 h 4529571"/>
              <a:gd name="connsiteX1819" fmla="*/ 2404980 w 5479319"/>
              <a:gd name="connsiteY1819" fmla="*/ 3287809 h 4529571"/>
              <a:gd name="connsiteX1820" fmla="*/ 2401616 w 5479319"/>
              <a:gd name="connsiteY1820" fmla="*/ 3291174 h 4529571"/>
              <a:gd name="connsiteX1821" fmla="*/ 2398253 w 5479319"/>
              <a:gd name="connsiteY1821" fmla="*/ 3301269 h 4529571"/>
              <a:gd name="connsiteX1822" fmla="*/ 2391526 w 5479319"/>
              <a:gd name="connsiteY1822" fmla="*/ 3308000 h 4529571"/>
              <a:gd name="connsiteX1823" fmla="*/ 2388162 w 5479319"/>
              <a:gd name="connsiteY1823" fmla="*/ 3311365 h 4529571"/>
              <a:gd name="connsiteX1824" fmla="*/ 2384798 w 5479319"/>
              <a:gd name="connsiteY1824" fmla="*/ 3308000 h 4529571"/>
              <a:gd name="connsiteX1825" fmla="*/ 2378071 w 5479319"/>
              <a:gd name="connsiteY1825" fmla="*/ 3308000 h 4529571"/>
              <a:gd name="connsiteX1826" fmla="*/ 2381435 w 5479319"/>
              <a:gd name="connsiteY1826" fmla="*/ 3284443 h 4529571"/>
              <a:gd name="connsiteX1827" fmla="*/ 2378071 w 5479319"/>
              <a:gd name="connsiteY1827" fmla="*/ 3274348 h 4529571"/>
              <a:gd name="connsiteX1828" fmla="*/ 2364617 w 5479319"/>
              <a:gd name="connsiteY1828" fmla="*/ 3264252 h 4529571"/>
              <a:gd name="connsiteX1829" fmla="*/ 2357889 w 5479319"/>
              <a:gd name="connsiteY1829" fmla="*/ 3260887 h 4529571"/>
              <a:gd name="connsiteX1830" fmla="*/ 2354526 w 5479319"/>
              <a:gd name="connsiteY1830" fmla="*/ 3257522 h 4529571"/>
              <a:gd name="connsiteX1831" fmla="*/ 2351162 w 5479319"/>
              <a:gd name="connsiteY1831" fmla="*/ 3250791 h 4529571"/>
              <a:gd name="connsiteX1832" fmla="*/ 2351162 w 5479319"/>
              <a:gd name="connsiteY1832" fmla="*/ 3233965 h 4529571"/>
              <a:gd name="connsiteX1833" fmla="*/ 2357889 w 5479319"/>
              <a:gd name="connsiteY1833" fmla="*/ 3190218 h 4529571"/>
              <a:gd name="connsiteX1834" fmla="*/ 2357889 w 5479319"/>
              <a:gd name="connsiteY1834" fmla="*/ 3180122 h 4529571"/>
              <a:gd name="connsiteX1835" fmla="*/ 2351162 w 5479319"/>
              <a:gd name="connsiteY1835" fmla="*/ 3166661 h 4529571"/>
              <a:gd name="connsiteX1836" fmla="*/ 2374707 w 5479319"/>
              <a:gd name="connsiteY1836" fmla="*/ 3119548 h 4529571"/>
              <a:gd name="connsiteX1837" fmla="*/ 2374707 w 5479319"/>
              <a:gd name="connsiteY1837" fmla="*/ 3116183 h 4529571"/>
              <a:gd name="connsiteX1838" fmla="*/ 2374707 w 5479319"/>
              <a:gd name="connsiteY1838" fmla="*/ 3112818 h 4529571"/>
              <a:gd name="connsiteX1839" fmla="*/ 2371344 w 5479319"/>
              <a:gd name="connsiteY1839" fmla="*/ 3112818 h 4529571"/>
              <a:gd name="connsiteX1840" fmla="*/ 2364617 w 5479319"/>
              <a:gd name="connsiteY1840" fmla="*/ 3095992 h 4529571"/>
              <a:gd name="connsiteX1841" fmla="*/ 2357889 w 5479319"/>
              <a:gd name="connsiteY1841" fmla="*/ 3079166 h 4529571"/>
              <a:gd name="connsiteX1842" fmla="*/ 2354526 w 5479319"/>
              <a:gd name="connsiteY1842" fmla="*/ 3069070 h 4529571"/>
              <a:gd name="connsiteX1843" fmla="*/ 2357889 w 5479319"/>
              <a:gd name="connsiteY1843" fmla="*/ 3058974 h 4529571"/>
              <a:gd name="connsiteX1844" fmla="*/ 2361253 w 5479319"/>
              <a:gd name="connsiteY1844" fmla="*/ 3038783 h 4529571"/>
              <a:gd name="connsiteX1845" fmla="*/ 2357889 w 5479319"/>
              <a:gd name="connsiteY1845" fmla="*/ 3011861 h 4529571"/>
              <a:gd name="connsiteX1846" fmla="*/ 2351162 w 5479319"/>
              <a:gd name="connsiteY1846" fmla="*/ 2991670 h 4529571"/>
              <a:gd name="connsiteX1847" fmla="*/ 2347799 w 5479319"/>
              <a:gd name="connsiteY1847" fmla="*/ 2978209 h 4529571"/>
              <a:gd name="connsiteX1848" fmla="*/ 2344435 w 5479319"/>
              <a:gd name="connsiteY1848" fmla="*/ 2964749 h 4529571"/>
              <a:gd name="connsiteX1849" fmla="*/ 2330981 w 5479319"/>
              <a:gd name="connsiteY1849" fmla="*/ 2941192 h 4529571"/>
              <a:gd name="connsiteX1850" fmla="*/ 2330981 w 5479319"/>
              <a:gd name="connsiteY1850" fmla="*/ 2910905 h 4529571"/>
              <a:gd name="connsiteX1851" fmla="*/ 2324253 w 5479319"/>
              <a:gd name="connsiteY1851" fmla="*/ 2890714 h 4529571"/>
              <a:gd name="connsiteX1852" fmla="*/ 2324253 w 5479319"/>
              <a:gd name="connsiteY1852" fmla="*/ 2860427 h 4529571"/>
              <a:gd name="connsiteX1853" fmla="*/ 2327617 w 5479319"/>
              <a:gd name="connsiteY1853" fmla="*/ 2857062 h 4529571"/>
              <a:gd name="connsiteX1854" fmla="*/ 2324253 w 5479319"/>
              <a:gd name="connsiteY1854" fmla="*/ 2857062 h 4529571"/>
              <a:gd name="connsiteX1855" fmla="*/ 2310799 w 5479319"/>
              <a:gd name="connsiteY1855" fmla="*/ 2840236 h 4529571"/>
              <a:gd name="connsiteX1856" fmla="*/ 2300708 w 5479319"/>
              <a:gd name="connsiteY1856" fmla="*/ 2830140 h 4529571"/>
              <a:gd name="connsiteX1857" fmla="*/ 2277163 w 5479319"/>
              <a:gd name="connsiteY1857" fmla="*/ 2796488 h 4529571"/>
              <a:gd name="connsiteX1858" fmla="*/ 2270436 w 5479319"/>
              <a:gd name="connsiteY1858" fmla="*/ 2762836 h 4529571"/>
              <a:gd name="connsiteX1859" fmla="*/ 2270436 w 5479319"/>
              <a:gd name="connsiteY1859" fmla="*/ 2759471 h 4529571"/>
              <a:gd name="connsiteX1860" fmla="*/ 2223345 w 5479319"/>
              <a:gd name="connsiteY1860" fmla="*/ 2722454 h 4529571"/>
              <a:gd name="connsiteX1861" fmla="*/ 2219981 w 5479319"/>
              <a:gd name="connsiteY1861" fmla="*/ 2722454 h 4529571"/>
              <a:gd name="connsiteX1862" fmla="*/ 2206527 w 5479319"/>
              <a:gd name="connsiteY1862" fmla="*/ 2708993 h 4529571"/>
              <a:gd name="connsiteX1863" fmla="*/ 2216618 w 5479319"/>
              <a:gd name="connsiteY1863" fmla="*/ 2688802 h 4529571"/>
              <a:gd name="connsiteX1864" fmla="*/ 2243527 w 5479319"/>
              <a:gd name="connsiteY1864" fmla="*/ 2682071 h 4529571"/>
              <a:gd name="connsiteX1865" fmla="*/ 2236799 w 5479319"/>
              <a:gd name="connsiteY1865" fmla="*/ 2648419 h 4529571"/>
              <a:gd name="connsiteX1866" fmla="*/ 2250254 w 5479319"/>
              <a:gd name="connsiteY1866" fmla="*/ 2648419 h 4529571"/>
              <a:gd name="connsiteX1867" fmla="*/ 2250254 w 5479319"/>
              <a:gd name="connsiteY1867" fmla="*/ 2641689 h 4529571"/>
              <a:gd name="connsiteX1868" fmla="*/ 2250254 w 5479319"/>
              <a:gd name="connsiteY1868" fmla="*/ 2614767 h 4529571"/>
              <a:gd name="connsiteX1869" fmla="*/ 2240163 w 5479319"/>
              <a:gd name="connsiteY1869" fmla="*/ 2577750 h 4529571"/>
              <a:gd name="connsiteX1870" fmla="*/ 2243527 w 5479319"/>
              <a:gd name="connsiteY1870" fmla="*/ 2554193 h 4529571"/>
              <a:gd name="connsiteX1871" fmla="*/ 2253618 w 5479319"/>
              <a:gd name="connsiteY1871" fmla="*/ 2540732 h 4529571"/>
              <a:gd name="connsiteX1872" fmla="*/ 2283890 w 5479319"/>
              <a:gd name="connsiteY1872" fmla="*/ 2547463 h 4529571"/>
              <a:gd name="connsiteX1873" fmla="*/ 2317526 w 5479319"/>
              <a:gd name="connsiteY1873" fmla="*/ 2554193 h 4529571"/>
              <a:gd name="connsiteX1874" fmla="*/ 2320890 w 5479319"/>
              <a:gd name="connsiteY1874" fmla="*/ 2554193 h 4529571"/>
              <a:gd name="connsiteX1875" fmla="*/ 2337708 w 5479319"/>
              <a:gd name="connsiteY1875" fmla="*/ 2550828 h 4529571"/>
              <a:gd name="connsiteX1876" fmla="*/ 2344435 w 5479319"/>
              <a:gd name="connsiteY1876" fmla="*/ 2567654 h 4529571"/>
              <a:gd name="connsiteX1877" fmla="*/ 2344435 w 5479319"/>
              <a:gd name="connsiteY1877" fmla="*/ 2587845 h 4529571"/>
              <a:gd name="connsiteX1878" fmla="*/ 2351162 w 5479319"/>
              <a:gd name="connsiteY1878" fmla="*/ 2608037 h 4529571"/>
              <a:gd name="connsiteX1879" fmla="*/ 2357889 w 5479319"/>
              <a:gd name="connsiteY1879" fmla="*/ 2624863 h 4529571"/>
              <a:gd name="connsiteX1880" fmla="*/ 2371344 w 5479319"/>
              <a:gd name="connsiteY1880" fmla="*/ 2634958 h 4529571"/>
              <a:gd name="connsiteX1881" fmla="*/ 2378071 w 5479319"/>
              <a:gd name="connsiteY1881" fmla="*/ 2634958 h 4529571"/>
              <a:gd name="connsiteX1882" fmla="*/ 2384798 w 5479319"/>
              <a:gd name="connsiteY1882" fmla="*/ 2638323 h 4529571"/>
              <a:gd name="connsiteX1883" fmla="*/ 2384798 w 5479319"/>
              <a:gd name="connsiteY1883" fmla="*/ 2641689 h 4529571"/>
              <a:gd name="connsiteX1884" fmla="*/ 2391526 w 5479319"/>
              <a:gd name="connsiteY1884" fmla="*/ 2655149 h 4529571"/>
              <a:gd name="connsiteX1885" fmla="*/ 2404980 w 5479319"/>
              <a:gd name="connsiteY1885" fmla="*/ 2671975 h 4529571"/>
              <a:gd name="connsiteX1886" fmla="*/ 2404980 w 5479319"/>
              <a:gd name="connsiteY1886" fmla="*/ 2675341 h 4529571"/>
              <a:gd name="connsiteX1887" fmla="*/ 2418434 w 5479319"/>
              <a:gd name="connsiteY1887" fmla="*/ 2688802 h 4529571"/>
              <a:gd name="connsiteX1888" fmla="*/ 2428525 w 5479319"/>
              <a:gd name="connsiteY1888" fmla="*/ 2712358 h 4529571"/>
              <a:gd name="connsiteX1889" fmla="*/ 2431889 w 5479319"/>
              <a:gd name="connsiteY1889" fmla="*/ 2712358 h 4529571"/>
              <a:gd name="connsiteX1890" fmla="*/ 2452071 w 5479319"/>
              <a:gd name="connsiteY1890" fmla="*/ 2708993 h 4529571"/>
              <a:gd name="connsiteX1891" fmla="*/ 2455434 w 5479319"/>
              <a:gd name="connsiteY1891" fmla="*/ 2708993 h 4529571"/>
              <a:gd name="connsiteX1892" fmla="*/ 2465525 w 5479319"/>
              <a:gd name="connsiteY1892" fmla="*/ 2698897 h 4529571"/>
              <a:gd name="connsiteX1893" fmla="*/ 2475616 w 5479319"/>
              <a:gd name="connsiteY1893" fmla="*/ 2715723 h 4529571"/>
              <a:gd name="connsiteX1894" fmla="*/ 2505888 w 5479319"/>
              <a:gd name="connsiteY1894" fmla="*/ 2729184 h 4529571"/>
              <a:gd name="connsiteX1895" fmla="*/ 2522706 w 5479319"/>
              <a:gd name="connsiteY1895" fmla="*/ 2756106 h 4529571"/>
              <a:gd name="connsiteX1896" fmla="*/ 2526070 w 5479319"/>
              <a:gd name="connsiteY1896" fmla="*/ 2756106 h 4529571"/>
              <a:gd name="connsiteX1897" fmla="*/ 2552979 w 5479319"/>
              <a:gd name="connsiteY1897" fmla="*/ 2769567 h 4529571"/>
              <a:gd name="connsiteX1898" fmla="*/ 2556342 w 5479319"/>
              <a:gd name="connsiteY1898" fmla="*/ 2729184 h 4529571"/>
              <a:gd name="connsiteX1899" fmla="*/ 2579888 w 5479319"/>
              <a:gd name="connsiteY1899" fmla="*/ 2729184 h 4529571"/>
              <a:gd name="connsiteX1900" fmla="*/ 2600069 w 5479319"/>
              <a:gd name="connsiteY1900" fmla="*/ 2729184 h 4529571"/>
              <a:gd name="connsiteX1901" fmla="*/ 2613524 w 5479319"/>
              <a:gd name="connsiteY1901" fmla="*/ 2725819 h 4529571"/>
              <a:gd name="connsiteX1902" fmla="*/ 2616887 w 5479319"/>
              <a:gd name="connsiteY1902" fmla="*/ 2715723 h 4529571"/>
              <a:gd name="connsiteX1903" fmla="*/ 2620251 w 5479319"/>
              <a:gd name="connsiteY1903" fmla="*/ 2705628 h 4529571"/>
              <a:gd name="connsiteX1904" fmla="*/ 2613524 w 5479319"/>
              <a:gd name="connsiteY1904" fmla="*/ 2692167 h 4529571"/>
              <a:gd name="connsiteX1905" fmla="*/ 2610160 w 5479319"/>
              <a:gd name="connsiteY1905" fmla="*/ 2678706 h 4529571"/>
              <a:gd name="connsiteX1906" fmla="*/ 2606797 w 5479319"/>
              <a:gd name="connsiteY1906" fmla="*/ 2661880 h 4529571"/>
              <a:gd name="connsiteX1907" fmla="*/ 2640433 w 5479319"/>
              <a:gd name="connsiteY1907" fmla="*/ 2675341 h 4529571"/>
              <a:gd name="connsiteX1908" fmla="*/ 2647160 w 5479319"/>
              <a:gd name="connsiteY1908" fmla="*/ 2675341 h 4529571"/>
              <a:gd name="connsiteX1909" fmla="*/ 2647160 w 5479319"/>
              <a:gd name="connsiteY1909" fmla="*/ 2668610 h 4529571"/>
              <a:gd name="connsiteX1910" fmla="*/ 2650523 w 5479319"/>
              <a:gd name="connsiteY1910" fmla="*/ 2648419 h 4529571"/>
              <a:gd name="connsiteX1911" fmla="*/ 2653887 w 5479319"/>
              <a:gd name="connsiteY1911" fmla="*/ 2648419 h 4529571"/>
              <a:gd name="connsiteX1912" fmla="*/ 2657251 w 5479319"/>
              <a:gd name="connsiteY1912" fmla="*/ 2648419 h 4529571"/>
              <a:gd name="connsiteX1913" fmla="*/ 2677432 w 5479319"/>
              <a:gd name="connsiteY1913" fmla="*/ 2641689 h 4529571"/>
              <a:gd name="connsiteX1914" fmla="*/ 2694250 w 5479319"/>
              <a:gd name="connsiteY1914" fmla="*/ 2648419 h 4529571"/>
              <a:gd name="connsiteX1915" fmla="*/ 2721159 w 5479319"/>
              <a:gd name="connsiteY1915" fmla="*/ 2648419 h 4529571"/>
              <a:gd name="connsiteX1916" fmla="*/ 2734614 w 5479319"/>
              <a:gd name="connsiteY1916" fmla="*/ 2645054 h 4529571"/>
              <a:gd name="connsiteX1917" fmla="*/ 2741341 w 5479319"/>
              <a:gd name="connsiteY1917" fmla="*/ 2641689 h 4529571"/>
              <a:gd name="connsiteX1918" fmla="*/ 2741341 w 5479319"/>
              <a:gd name="connsiteY1918" fmla="*/ 2634958 h 4529571"/>
              <a:gd name="connsiteX1919" fmla="*/ 2741341 w 5479319"/>
              <a:gd name="connsiteY1919" fmla="*/ 2631593 h 4529571"/>
              <a:gd name="connsiteX1920" fmla="*/ 2734614 w 5479319"/>
              <a:gd name="connsiteY1920" fmla="*/ 2601306 h 4529571"/>
              <a:gd name="connsiteX1921" fmla="*/ 2727887 w 5479319"/>
              <a:gd name="connsiteY1921" fmla="*/ 2581115 h 4529571"/>
              <a:gd name="connsiteX1922" fmla="*/ 2754795 w 5479319"/>
              <a:gd name="connsiteY1922" fmla="*/ 2547463 h 4529571"/>
              <a:gd name="connsiteX1923" fmla="*/ 4177602 w 5479319"/>
              <a:gd name="connsiteY1923" fmla="*/ 2422950 h 4529571"/>
              <a:gd name="connsiteX1924" fmla="*/ 4187693 w 5479319"/>
              <a:gd name="connsiteY1924" fmla="*/ 2422950 h 4529571"/>
              <a:gd name="connsiteX1925" fmla="*/ 4214602 w 5479319"/>
              <a:gd name="connsiteY1925" fmla="*/ 2459967 h 4529571"/>
              <a:gd name="connsiteX1926" fmla="*/ 4228057 w 5479319"/>
              <a:gd name="connsiteY1926" fmla="*/ 2473428 h 4529571"/>
              <a:gd name="connsiteX1927" fmla="*/ 4238147 w 5479319"/>
              <a:gd name="connsiteY1927" fmla="*/ 2480158 h 4529571"/>
              <a:gd name="connsiteX1928" fmla="*/ 4258329 w 5479319"/>
              <a:gd name="connsiteY1928" fmla="*/ 2490254 h 4529571"/>
              <a:gd name="connsiteX1929" fmla="*/ 4291965 w 5479319"/>
              <a:gd name="connsiteY1929" fmla="*/ 2500350 h 4529571"/>
              <a:gd name="connsiteX1930" fmla="*/ 4339056 w 5479319"/>
              <a:gd name="connsiteY1930" fmla="*/ 2517176 h 4529571"/>
              <a:gd name="connsiteX1931" fmla="*/ 4345783 w 5479319"/>
              <a:gd name="connsiteY1931" fmla="*/ 2523906 h 4529571"/>
              <a:gd name="connsiteX1932" fmla="*/ 4355874 w 5479319"/>
              <a:gd name="connsiteY1932" fmla="*/ 2540732 h 4529571"/>
              <a:gd name="connsiteX1933" fmla="*/ 4365965 w 5479319"/>
              <a:gd name="connsiteY1933" fmla="*/ 2567654 h 4529571"/>
              <a:gd name="connsiteX1934" fmla="*/ 4376055 w 5479319"/>
              <a:gd name="connsiteY1934" fmla="*/ 2601306 h 4529571"/>
              <a:gd name="connsiteX1935" fmla="*/ 4379419 w 5479319"/>
              <a:gd name="connsiteY1935" fmla="*/ 2601306 h 4529571"/>
              <a:gd name="connsiteX1936" fmla="*/ 4379419 w 5479319"/>
              <a:gd name="connsiteY1936" fmla="*/ 2604671 h 4529571"/>
              <a:gd name="connsiteX1937" fmla="*/ 4396237 w 5479319"/>
              <a:gd name="connsiteY1937" fmla="*/ 2614767 h 4529571"/>
              <a:gd name="connsiteX1938" fmla="*/ 4413055 w 5479319"/>
              <a:gd name="connsiteY1938" fmla="*/ 2624862 h 4529571"/>
              <a:gd name="connsiteX1939" fmla="*/ 4426509 w 5479319"/>
              <a:gd name="connsiteY1939" fmla="*/ 2628227 h 4529571"/>
              <a:gd name="connsiteX1940" fmla="*/ 4439964 w 5479319"/>
              <a:gd name="connsiteY1940" fmla="*/ 2628227 h 4529571"/>
              <a:gd name="connsiteX1941" fmla="*/ 4460146 w 5479319"/>
              <a:gd name="connsiteY1941" fmla="*/ 2618132 h 4529571"/>
              <a:gd name="connsiteX1942" fmla="*/ 4490418 w 5479319"/>
              <a:gd name="connsiteY1942" fmla="*/ 2597941 h 4529571"/>
              <a:gd name="connsiteX1943" fmla="*/ 4497145 w 5479319"/>
              <a:gd name="connsiteY1943" fmla="*/ 2601306 h 4529571"/>
              <a:gd name="connsiteX1944" fmla="*/ 4490418 w 5479319"/>
              <a:gd name="connsiteY1944" fmla="*/ 2628227 h 4529571"/>
              <a:gd name="connsiteX1945" fmla="*/ 4487054 w 5479319"/>
              <a:gd name="connsiteY1945" fmla="*/ 2641688 h 4529571"/>
              <a:gd name="connsiteX1946" fmla="*/ 4456782 w 5479319"/>
              <a:gd name="connsiteY1946" fmla="*/ 2638323 h 4529571"/>
              <a:gd name="connsiteX1947" fmla="*/ 4446691 w 5479319"/>
              <a:gd name="connsiteY1947" fmla="*/ 2638323 h 4529571"/>
              <a:gd name="connsiteX1948" fmla="*/ 4446691 w 5479319"/>
              <a:gd name="connsiteY1948" fmla="*/ 2655149 h 4529571"/>
              <a:gd name="connsiteX1949" fmla="*/ 4443327 w 5479319"/>
              <a:gd name="connsiteY1949" fmla="*/ 2665245 h 4529571"/>
              <a:gd name="connsiteX1950" fmla="*/ 4439964 w 5479319"/>
              <a:gd name="connsiteY1950" fmla="*/ 2678706 h 4529571"/>
              <a:gd name="connsiteX1951" fmla="*/ 4423146 w 5479319"/>
              <a:gd name="connsiteY1951" fmla="*/ 2708992 h 4529571"/>
              <a:gd name="connsiteX1952" fmla="*/ 4416419 w 5479319"/>
              <a:gd name="connsiteY1952" fmla="*/ 2725819 h 4529571"/>
              <a:gd name="connsiteX1953" fmla="*/ 4413055 w 5479319"/>
              <a:gd name="connsiteY1953" fmla="*/ 2732549 h 4529571"/>
              <a:gd name="connsiteX1954" fmla="*/ 4416419 w 5479319"/>
              <a:gd name="connsiteY1954" fmla="*/ 2735914 h 4529571"/>
              <a:gd name="connsiteX1955" fmla="*/ 4416419 w 5479319"/>
              <a:gd name="connsiteY1955" fmla="*/ 2742645 h 4529571"/>
              <a:gd name="connsiteX1956" fmla="*/ 4419782 w 5479319"/>
              <a:gd name="connsiteY1956" fmla="*/ 2746010 h 4529571"/>
              <a:gd name="connsiteX1957" fmla="*/ 4433237 w 5479319"/>
              <a:gd name="connsiteY1957" fmla="*/ 2756105 h 4529571"/>
              <a:gd name="connsiteX1958" fmla="*/ 4450055 w 5479319"/>
              <a:gd name="connsiteY1958" fmla="*/ 2766201 h 4529571"/>
              <a:gd name="connsiteX1959" fmla="*/ 4463509 w 5479319"/>
              <a:gd name="connsiteY1959" fmla="*/ 2776297 h 4529571"/>
              <a:gd name="connsiteX1960" fmla="*/ 4476964 w 5479319"/>
              <a:gd name="connsiteY1960" fmla="*/ 2783027 h 4529571"/>
              <a:gd name="connsiteX1961" fmla="*/ 4483691 w 5479319"/>
              <a:gd name="connsiteY1961" fmla="*/ 2803218 h 4529571"/>
              <a:gd name="connsiteX1962" fmla="*/ 4507236 w 5479319"/>
              <a:gd name="connsiteY1962" fmla="*/ 2809949 h 4529571"/>
              <a:gd name="connsiteX1963" fmla="*/ 4510600 w 5479319"/>
              <a:gd name="connsiteY1963" fmla="*/ 2809949 h 4529571"/>
              <a:gd name="connsiteX1964" fmla="*/ 4510600 w 5479319"/>
              <a:gd name="connsiteY1964" fmla="*/ 2813314 h 4529571"/>
              <a:gd name="connsiteX1965" fmla="*/ 4527418 w 5479319"/>
              <a:gd name="connsiteY1965" fmla="*/ 2796488 h 4529571"/>
              <a:gd name="connsiteX1966" fmla="*/ 4530781 w 5479319"/>
              <a:gd name="connsiteY1966" fmla="*/ 2796488 h 4529571"/>
              <a:gd name="connsiteX1967" fmla="*/ 4540872 w 5479319"/>
              <a:gd name="connsiteY1967" fmla="*/ 2803218 h 4529571"/>
              <a:gd name="connsiteX1968" fmla="*/ 4554327 w 5479319"/>
              <a:gd name="connsiteY1968" fmla="*/ 2816679 h 4529571"/>
              <a:gd name="connsiteX1969" fmla="*/ 4567781 w 5479319"/>
              <a:gd name="connsiteY1969" fmla="*/ 2836870 h 4529571"/>
              <a:gd name="connsiteX1970" fmla="*/ 4537509 w 5479319"/>
              <a:gd name="connsiteY1970" fmla="*/ 2873888 h 4529571"/>
              <a:gd name="connsiteX1971" fmla="*/ 4537509 w 5479319"/>
              <a:gd name="connsiteY1971" fmla="*/ 2877253 h 4529571"/>
              <a:gd name="connsiteX1972" fmla="*/ 4557690 w 5479319"/>
              <a:gd name="connsiteY1972" fmla="*/ 2914270 h 4529571"/>
              <a:gd name="connsiteX1973" fmla="*/ 4537509 w 5479319"/>
              <a:gd name="connsiteY1973" fmla="*/ 2924366 h 4529571"/>
              <a:gd name="connsiteX1974" fmla="*/ 4480327 w 5479319"/>
              <a:gd name="connsiteY1974" fmla="*/ 2904175 h 4529571"/>
              <a:gd name="connsiteX1975" fmla="*/ 4490418 w 5479319"/>
              <a:gd name="connsiteY1975" fmla="*/ 2921001 h 4529571"/>
              <a:gd name="connsiteX1976" fmla="*/ 4507236 w 5479319"/>
              <a:gd name="connsiteY1976" fmla="*/ 2947922 h 4529571"/>
              <a:gd name="connsiteX1977" fmla="*/ 4510600 w 5479319"/>
              <a:gd name="connsiteY1977" fmla="*/ 2961383 h 4529571"/>
              <a:gd name="connsiteX1978" fmla="*/ 4503872 w 5479319"/>
              <a:gd name="connsiteY1978" fmla="*/ 2971479 h 4529571"/>
              <a:gd name="connsiteX1979" fmla="*/ 4497145 w 5479319"/>
              <a:gd name="connsiteY1979" fmla="*/ 2988305 h 4529571"/>
              <a:gd name="connsiteX1980" fmla="*/ 4490418 w 5479319"/>
              <a:gd name="connsiteY1980" fmla="*/ 2998400 h 4529571"/>
              <a:gd name="connsiteX1981" fmla="*/ 4443327 w 5479319"/>
              <a:gd name="connsiteY1981" fmla="*/ 3042148 h 4529571"/>
              <a:gd name="connsiteX1982" fmla="*/ 4423146 w 5479319"/>
              <a:gd name="connsiteY1982" fmla="*/ 3028687 h 4529571"/>
              <a:gd name="connsiteX1983" fmla="*/ 4382783 w 5479319"/>
              <a:gd name="connsiteY1983" fmla="*/ 3025322 h 4529571"/>
              <a:gd name="connsiteX1984" fmla="*/ 4345783 w 5479319"/>
              <a:gd name="connsiteY1984" fmla="*/ 2995035 h 4529571"/>
              <a:gd name="connsiteX1985" fmla="*/ 4342419 w 5479319"/>
              <a:gd name="connsiteY1985" fmla="*/ 2998400 h 4529571"/>
              <a:gd name="connsiteX1986" fmla="*/ 4318874 w 5479319"/>
              <a:gd name="connsiteY1986" fmla="*/ 3011861 h 4529571"/>
              <a:gd name="connsiteX1987" fmla="*/ 4315510 w 5479319"/>
              <a:gd name="connsiteY1987" fmla="*/ 3011861 h 4529571"/>
              <a:gd name="connsiteX1988" fmla="*/ 4308783 w 5479319"/>
              <a:gd name="connsiteY1988" fmla="*/ 3028687 h 4529571"/>
              <a:gd name="connsiteX1989" fmla="*/ 4298692 w 5479319"/>
              <a:gd name="connsiteY1989" fmla="*/ 3038783 h 4529571"/>
              <a:gd name="connsiteX1990" fmla="*/ 4288602 w 5479319"/>
              <a:gd name="connsiteY1990" fmla="*/ 3048879 h 4529571"/>
              <a:gd name="connsiteX1991" fmla="*/ 4278511 w 5479319"/>
              <a:gd name="connsiteY1991" fmla="*/ 3052244 h 4529571"/>
              <a:gd name="connsiteX1992" fmla="*/ 4285238 w 5479319"/>
              <a:gd name="connsiteY1992" fmla="*/ 3032053 h 4529571"/>
              <a:gd name="connsiteX1993" fmla="*/ 4298692 w 5479319"/>
              <a:gd name="connsiteY1993" fmla="*/ 3005131 h 4529571"/>
              <a:gd name="connsiteX1994" fmla="*/ 4315510 w 5479319"/>
              <a:gd name="connsiteY1994" fmla="*/ 2978209 h 4529571"/>
              <a:gd name="connsiteX1995" fmla="*/ 4221329 w 5479319"/>
              <a:gd name="connsiteY1995" fmla="*/ 3035418 h 4529571"/>
              <a:gd name="connsiteX1996" fmla="*/ 4217966 w 5479319"/>
              <a:gd name="connsiteY1996" fmla="*/ 3025322 h 4529571"/>
              <a:gd name="connsiteX1997" fmla="*/ 4228057 w 5479319"/>
              <a:gd name="connsiteY1997" fmla="*/ 3018592 h 4529571"/>
              <a:gd name="connsiteX1998" fmla="*/ 4224693 w 5479319"/>
              <a:gd name="connsiteY1998" fmla="*/ 3015226 h 4529571"/>
              <a:gd name="connsiteX1999" fmla="*/ 4174239 w 5479319"/>
              <a:gd name="connsiteY1999" fmla="*/ 2907540 h 4529571"/>
              <a:gd name="connsiteX2000" fmla="*/ 4197784 w 5479319"/>
              <a:gd name="connsiteY2000" fmla="*/ 2873888 h 4529571"/>
              <a:gd name="connsiteX2001" fmla="*/ 4180966 w 5479319"/>
              <a:gd name="connsiteY2001" fmla="*/ 2857062 h 4529571"/>
              <a:gd name="connsiteX2002" fmla="*/ 4177602 w 5479319"/>
              <a:gd name="connsiteY2002" fmla="*/ 2857062 h 4529571"/>
              <a:gd name="connsiteX2003" fmla="*/ 4140603 w 5479319"/>
              <a:gd name="connsiteY2003" fmla="*/ 2850331 h 4529571"/>
              <a:gd name="connsiteX2004" fmla="*/ 4127148 w 5479319"/>
              <a:gd name="connsiteY2004" fmla="*/ 2833505 h 4529571"/>
              <a:gd name="connsiteX2005" fmla="*/ 4137239 w 5479319"/>
              <a:gd name="connsiteY2005" fmla="*/ 2809949 h 4529571"/>
              <a:gd name="connsiteX2006" fmla="*/ 4140603 w 5479319"/>
              <a:gd name="connsiteY2006" fmla="*/ 2799853 h 4529571"/>
              <a:gd name="connsiteX2007" fmla="*/ 4143966 w 5479319"/>
              <a:gd name="connsiteY2007" fmla="*/ 2793123 h 4529571"/>
              <a:gd name="connsiteX2008" fmla="*/ 4147330 w 5479319"/>
              <a:gd name="connsiteY2008" fmla="*/ 2789757 h 4529571"/>
              <a:gd name="connsiteX2009" fmla="*/ 4154057 w 5479319"/>
              <a:gd name="connsiteY2009" fmla="*/ 2789757 h 4529571"/>
              <a:gd name="connsiteX2010" fmla="*/ 4167512 w 5479319"/>
              <a:gd name="connsiteY2010" fmla="*/ 2783027 h 4529571"/>
              <a:gd name="connsiteX2011" fmla="*/ 4174239 w 5479319"/>
              <a:gd name="connsiteY2011" fmla="*/ 2776297 h 4529571"/>
              <a:gd name="connsiteX2012" fmla="*/ 4174239 w 5479319"/>
              <a:gd name="connsiteY2012" fmla="*/ 2766201 h 4529571"/>
              <a:gd name="connsiteX2013" fmla="*/ 4167512 w 5479319"/>
              <a:gd name="connsiteY2013" fmla="*/ 2759471 h 4529571"/>
              <a:gd name="connsiteX2014" fmla="*/ 4170875 w 5479319"/>
              <a:gd name="connsiteY2014" fmla="*/ 2722453 h 4529571"/>
              <a:gd name="connsiteX2015" fmla="*/ 4154057 w 5479319"/>
              <a:gd name="connsiteY2015" fmla="*/ 2702262 h 4529571"/>
              <a:gd name="connsiteX2016" fmla="*/ 4143966 w 5479319"/>
              <a:gd name="connsiteY2016" fmla="*/ 2698897 h 4529571"/>
              <a:gd name="connsiteX2017" fmla="*/ 4133876 w 5479319"/>
              <a:gd name="connsiteY2017" fmla="*/ 2695532 h 4529571"/>
              <a:gd name="connsiteX2018" fmla="*/ 4123785 w 5479319"/>
              <a:gd name="connsiteY2018" fmla="*/ 2692166 h 4529571"/>
              <a:gd name="connsiteX2019" fmla="*/ 4113694 w 5479319"/>
              <a:gd name="connsiteY2019" fmla="*/ 2695532 h 4529571"/>
              <a:gd name="connsiteX2020" fmla="*/ 4100240 w 5479319"/>
              <a:gd name="connsiteY2020" fmla="*/ 2695532 h 4529571"/>
              <a:gd name="connsiteX2021" fmla="*/ 4100240 w 5479319"/>
              <a:gd name="connsiteY2021" fmla="*/ 2692166 h 4529571"/>
              <a:gd name="connsiteX2022" fmla="*/ 4083421 w 5479319"/>
              <a:gd name="connsiteY2022" fmla="*/ 2665245 h 4529571"/>
              <a:gd name="connsiteX2023" fmla="*/ 4066603 w 5479319"/>
              <a:gd name="connsiteY2023" fmla="*/ 2641688 h 4529571"/>
              <a:gd name="connsiteX2024" fmla="*/ 4056513 w 5479319"/>
              <a:gd name="connsiteY2024" fmla="*/ 2634958 h 4529571"/>
              <a:gd name="connsiteX2025" fmla="*/ 4053149 w 5479319"/>
              <a:gd name="connsiteY2025" fmla="*/ 2628227 h 4529571"/>
              <a:gd name="connsiteX2026" fmla="*/ 4080058 w 5479319"/>
              <a:gd name="connsiteY2026" fmla="*/ 2634958 h 4529571"/>
              <a:gd name="connsiteX2027" fmla="*/ 4083421 w 5479319"/>
              <a:gd name="connsiteY2027" fmla="*/ 2634958 h 4529571"/>
              <a:gd name="connsiteX2028" fmla="*/ 4086785 w 5479319"/>
              <a:gd name="connsiteY2028" fmla="*/ 2631593 h 4529571"/>
              <a:gd name="connsiteX2029" fmla="*/ 4093512 w 5479319"/>
              <a:gd name="connsiteY2029" fmla="*/ 2618132 h 4529571"/>
              <a:gd name="connsiteX2030" fmla="*/ 4090149 w 5479319"/>
              <a:gd name="connsiteY2030" fmla="*/ 2594576 h 4529571"/>
              <a:gd name="connsiteX2031" fmla="*/ 4090149 w 5479319"/>
              <a:gd name="connsiteY2031" fmla="*/ 2581115 h 4529571"/>
              <a:gd name="connsiteX2032" fmla="*/ 4093512 w 5479319"/>
              <a:gd name="connsiteY2032" fmla="*/ 2574384 h 4529571"/>
              <a:gd name="connsiteX2033" fmla="*/ 4100240 w 5479319"/>
              <a:gd name="connsiteY2033" fmla="*/ 2571019 h 4529571"/>
              <a:gd name="connsiteX2034" fmla="*/ 4127148 w 5479319"/>
              <a:gd name="connsiteY2034" fmla="*/ 2560923 h 4529571"/>
              <a:gd name="connsiteX2035" fmla="*/ 4130512 w 5479319"/>
              <a:gd name="connsiteY2035" fmla="*/ 2547463 h 4529571"/>
              <a:gd name="connsiteX2036" fmla="*/ 4130512 w 5479319"/>
              <a:gd name="connsiteY2036" fmla="*/ 2544097 h 4529571"/>
              <a:gd name="connsiteX2037" fmla="*/ 4130512 w 5479319"/>
              <a:gd name="connsiteY2037" fmla="*/ 2540732 h 4529571"/>
              <a:gd name="connsiteX2038" fmla="*/ 4120421 w 5479319"/>
              <a:gd name="connsiteY2038" fmla="*/ 2513811 h 4529571"/>
              <a:gd name="connsiteX2039" fmla="*/ 4117058 w 5479319"/>
              <a:gd name="connsiteY2039" fmla="*/ 2500350 h 4529571"/>
              <a:gd name="connsiteX2040" fmla="*/ 4140603 w 5479319"/>
              <a:gd name="connsiteY2040" fmla="*/ 2507080 h 4529571"/>
              <a:gd name="connsiteX2041" fmla="*/ 4160784 w 5479319"/>
              <a:gd name="connsiteY2041" fmla="*/ 2534002 h 4529571"/>
              <a:gd name="connsiteX2042" fmla="*/ 4174239 w 5479319"/>
              <a:gd name="connsiteY2042" fmla="*/ 2544097 h 4529571"/>
              <a:gd name="connsiteX2043" fmla="*/ 4177602 w 5479319"/>
              <a:gd name="connsiteY2043" fmla="*/ 2544097 h 4529571"/>
              <a:gd name="connsiteX2044" fmla="*/ 4184330 w 5479319"/>
              <a:gd name="connsiteY2044" fmla="*/ 2540732 h 4529571"/>
              <a:gd name="connsiteX2045" fmla="*/ 4197784 w 5479319"/>
              <a:gd name="connsiteY2045" fmla="*/ 2523906 h 4529571"/>
              <a:gd name="connsiteX2046" fmla="*/ 4217966 w 5479319"/>
              <a:gd name="connsiteY2046" fmla="*/ 2486889 h 4529571"/>
              <a:gd name="connsiteX2047" fmla="*/ 4217966 w 5479319"/>
              <a:gd name="connsiteY2047" fmla="*/ 2483524 h 4529571"/>
              <a:gd name="connsiteX2048" fmla="*/ 4214602 w 5479319"/>
              <a:gd name="connsiteY2048" fmla="*/ 2480158 h 4529571"/>
              <a:gd name="connsiteX2049" fmla="*/ 4191057 w 5479319"/>
              <a:gd name="connsiteY2049" fmla="*/ 2446506 h 4529571"/>
              <a:gd name="connsiteX2050" fmla="*/ 4180966 w 5479319"/>
              <a:gd name="connsiteY2050" fmla="*/ 2426315 h 4529571"/>
              <a:gd name="connsiteX2051" fmla="*/ 4456782 w 5479319"/>
              <a:gd name="connsiteY2051" fmla="*/ 2342185 h 4529571"/>
              <a:gd name="connsiteX2052" fmla="*/ 4463509 w 5479319"/>
              <a:gd name="connsiteY2052" fmla="*/ 2345550 h 4529571"/>
              <a:gd name="connsiteX2053" fmla="*/ 4466873 w 5479319"/>
              <a:gd name="connsiteY2053" fmla="*/ 2345550 h 4529571"/>
              <a:gd name="connsiteX2054" fmla="*/ 4460145 w 5479319"/>
              <a:gd name="connsiteY2054" fmla="*/ 2369107 h 4529571"/>
              <a:gd name="connsiteX2055" fmla="*/ 4466873 w 5479319"/>
              <a:gd name="connsiteY2055" fmla="*/ 2372472 h 4529571"/>
              <a:gd name="connsiteX2056" fmla="*/ 4497145 w 5479319"/>
              <a:gd name="connsiteY2056" fmla="*/ 2382567 h 4529571"/>
              <a:gd name="connsiteX2057" fmla="*/ 4507236 w 5479319"/>
              <a:gd name="connsiteY2057" fmla="*/ 2389298 h 4529571"/>
              <a:gd name="connsiteX2058" fmla="*/ 4513963 w 5479319"/>
              <a:gd name="connsiteY2058" fmla="*/ 2399393 h 4529571"/>
              <a:gd name="connsiteX2059" fmla="*/ 4524054 w 5479319"/>
              <a:gd name="connsiteY2059" fmla="*/ 2406124 h 4529571"/>
              <a:gd name="connsiteX2060" fmla="*/ 4540872 w 5479319"/>
              <a:gd name="connsiteY2060" fmla="*/ 2412854 h 4529571"/>
              <a:gd name="connsiteX2061" fmla="*/ 4561054 w 5479319"/>
              <a:gd name="connsiteY2061" fmla="*/ 2416219 h 4529571"/>
              <a:gd name="connsiteX2062" fmla="*/ 4584599 w 5479319"/>
              <a:gd name="connsiteY2062" fmla="*/ 2419585 h 4529571"/>
              <a:gd name="connsiteX2063" fmla="*/ 4604781 w 5479319"/>
              <a:gd name="connsiteY2063" fmla="*/ 2459967 h 4529571"/>
              <a:gd name="connsiteX2064" fmla="*/ 4614871 w 5479319"/>
              <a:gd name="connsiteY2064" fmla="*/ 2473428 h 4529571"/>
              <a:gd name="connsiteX2065" fmla="*/ 4624962 w 5479319"/>
              <a:gd name="connsiteY2065" fmla="*/ 2486889 h 4529571"/>
              <a:gd name="connsiteX2066" fmla="*/ 4635053 w 5479319"/>
              <a:gd name="connsiteY2066" fmla="*/ 2500350 h 4529571"/>
              <a:gd name="connsiteX2067" fmla="*/ 4645144 w 5479319"/>
              <a:gd name="connsiteY2067" fmla="*/ 2520541 h 4529571"/>
              <a:gd name="connsiteX2068" fmla="*/ 4672053 w 5479319"/>
              <a:gd name="connsiteY2068" fmla="*/ 2587845 h 4529571"/>
              <a:gd name="connsiteX2069" fmla="*/ 4675416 w 5479319"/>
              <a:gd name="connsiteY2069" fmla="*/ 2621497 h 4529571"/>
              <a:gd name="connsiteX2070" fmla="*/ 4675416 w 5479319"/>
              <a:gd name="connsiteY2070" fmla="*/ 2628227 h 4529571"/>
              <a:gd name="connsiteX2071" fmla="*/ 4705689 w 5479319"/>
              <a:gd name="connsiteY2071" fmla="*/ 2631592 h 4529571"/>
              <a:gd name="connsiteX2072" fmla="*/ 4766234 w 5479319"/>
              <a:gd name="connsiteY2072" fmla="*/ 2668610 h 4529571"/>
              <a:gd name="connsiteX2073" fmla="*/ 4789779 w 5479319"/>
              <a:gd name="connsiteY2073" fmla="*/ 2671975 h 4529571"/>
              <a:gd name="connsiteX2074" fmla="*/ 4793143 w 5479319"/>
              <a:gd name="connsiteY2074" fmla="*/ 2695531 h 4529571"/>
              <a:gd name="connsiteX2075" fmla="*/ 4806597 w 5479319"/>
              <a:gd name="connsiteY2075" fmla="*/ 2715723 h 4529571"/>
              <a:gd name="connsiteX2076" fmla="*/ 4816688 w 5479319"/>
              <a:gd name="connsiteY2076" fmla="*/ 2742644 h 4529571"/>
              <a:gd name="connsiteX2077" fmla="*/ 4796506 w 5479319"/>
              <a:gd name="connsiteY2077" fmla="*/ 2729183 h 4529571"/>
              <a:gd name="connsiteX2078" fmla="*/ 4779688 w 5479319"/>
              <a:gd name="connsiteY2078" fmla="*/ 2722453 h 4529571"/>
              <a:gd name="connsiteX2079" fmla="*/ 4766234 w 5479319"/>
              <a:gd name="connsiteY2079" fmla="*/ 2715723 h 4529571"/>
              <a:gd name="connsiteX2080" fmla="*/ 4752779 w 5479319"/>
              <a:gd name="connsiteY2080" fmla="*/ 2715723 h 4529571"/>
              <a:gd name="connsiteX2081" fmla="*/ 4735961 w 5479319"/>
              <a:gd name="connsiteY2081" fmla="*/ 2722453 h 4529571"/>
              <a:gd name="connsiteX2082" fmla="*/ 4729234 w 5479319"/>
              <a:gd name="connsiteY2082" fmla="*/ 2729183 h 4529571"/>
              <a:gd name="connsiteX2083" fmla="*/ 4725871 w 5479319"/>
              <a:gd name="connsiteY2083" fmla="*/ 2732549 h 4529571"/>
              <a:gd name="connsiteX2084" fmla="*/ 4725871 w 5479319"/>
              <a:gd name="connsiteY2084" fmla="*/ 2742644 h 4529571"/>
              <a:gd name="connsiteX2085" fmla="*/ 4725871 w 5479319"/>
              <a:gd name="connsiteY2085" fmla="*/ 2759470 h 4529571"/>
              <a:gd name="connsiteX2086" fmla="*/ 4722507 w 5479319"/>
              <a:gd name="connsiteY2086" fmla="*/ 2772931 h 4529571"/>
              <a:gd name="connsiteX2087" fmla="*/ 4712416 w 5479319"/>
              <a:gd name="connsiteY2087" fmla="*/ 2783027 h 4529571"/>
              <a:gd name="connsiteX2088" fmla="*/ 4705689 w 5479319"/>
              <a:gd name="connsiteY2088" fmla="*/ 2793122 h 4529571"/>
              <a:gd name="connsiteX2089" fmla="*/ 4705689 w 5479319"/>
              <a:gd name="connsiteY2089" fmla="*/ 2799853 h 4529571"/>
              <a:gd name="connsiteX2090" fmla="*/ 4715780 w 5479319"/>
              <a:gd name="connsiteY2090" fmla="*/ 2809948 h 4529571"/>
              <a:gd name="connsiteX2091" fmla="*/ 4705689 w 5479319"/>
              <a:gd name="connsiteY2091" fmla="*/ 2816679 h 4529571"/>
              <a:gd name="connsiteX2092" fmla="*/ 4692235 w 5479319"/>
              <a:gd name="connsiteY2092" fmla="*/ 2823409 h 4529571"/>
              <a:gd name="connsiteX2093" fmla="*/ 4658598 w 5479319"/>
              <a:gd name="connsiteY2093" fmla="*/ 2833505 h 4529571"/>
              <a:gd name="connsiteX2094" fmla="*/ 4624962 w 5479319"/>
              <a:gd name="connsiteY2094" fmla="*/ 2826774 h 4529571"/>
              <a:gd name="connsiteX2095" fmla="*/ 4598053 w 5479319"/>
              <a:gd name="connsiteY2095" fmla="*/ 2820044 h 4529571"/>
              <a:gd name="connsiteX2096" fmla="*/ 4587963 w 5479319"/>
              <a:gd name="connsiteY2096" fmla="*/ 2820044 h 4529571"/>
              <a:gd name="connsiteX2097" fmla="*/ 4581235 w 5479319"/>
              <a:gd name="connsiteY2097" fmla="*/ 2823409 h 4529571"/>
              <a:gd name="connsiteX2098" fmla="*/ 4577872 w 5479319"/>
              <a:gd name="connsiteY2098" fmla="*/ 2823409 h 4529571"/>
              <a:gd name="connsiteX2099" fmla="*/ 4567781 w 5479319"/>
              <a:gd name="connsiteY2099" fmla="*/ 2809948 h 4529571"/>
              <a:gd name="connsiteX2100" fmla="*/ 4557690 w 5479319"/>
              <a:gd name="connsiteY2100" fmla="*/ 2796488 h 4529571"/>
              <a:gd name="connsiteX2101" fmla="*/ 4547599 w 5479319"/>
              <a:gd name="connsiteY2101" fmla="*/ 2789757 h 4529571"/>
              <a:gd name="connsiteX2102" fmla="*/ 4540872 w 5479319"/>
              <a:gd name="connsiteY2102" fmla="*/ 2786392 h 4529571"/>
              <a:gd name="connsiteX2103" fmla="*/ 4530781 w 5479319"/>
              <a:gd name="connsiteY2103" fmla="*/ 2783027 h 4529571"/>
              <a:gd name="connsiteX2104" fmla="*/ 4524054 w 5479319"/>
              <a:gd name="connsiteY2104" fmla="*/ 2783027 h 4529571"/>
              <a:gd name="connsiteX2105" fmla="*/ 4517327 w 5479319"/>
              <a:gd name="connsiteY2105" fmla="*/ 2789757 h 4529571"/>
              <a:gd name="connsiteX2106" fmla="*/ 4507236 w 5479319"/>
              <a:gd name="connsiteY2106" fmla="*/ 2796488 h 4529571"/>
              <a:gd name="connsiteX2107" fmla="*/ 4493782 w 5479319"/>
              <a:gd name="connsiteY2107" fmla="*/ 2789757 h 4529571"/>
              <a:gd name="connsiteX2108" fmla="*/ 4487054 w 5479319"/>
              <a:gd name="connsiteY2108" fmla="*/ 2769566 h 4529571"/>
              <a:gd name="connsiteX2109" fmla="*/ 4480327 w 5479319"/>
              <a:gd name="connsiteY2109" fmla="*/ 2769566 h 4529571"/>
              <a:gd name="connsiteX2110" fmla="*/ 4470236 w 5479319"/>
              <a:gd name="connsiteY2110" fmla="*/ 2766201 h 4529571"/>
              <a:gd name="connsiteX2111" fmla="*/ 4460145 w 5479319"/>
              <a:gd name="connsiteY2111" fmla="*/ 2756105 h 4529571"/>
              <a:gd name="connsiteX2112" fmla="*/ 4429873 w 5479319"/>
              <a:gd name="connsiteY2112" fmla="*/ 2735914 h 4529571"/>
              <a:gd name="connsiteX2113" fmla="*/ 4429873 w 5479319"/>
              <a:gd name="connsiteY2113" fmla="*/ 2725818 h 4529571"/>
              <a:gd name="connsiteX2114" fmla="*/ 4436600 w 5479319"/>
              <a:gd name="connsiteY2114" fmla="*/ 2715723 h 4529571"/>
              <a:gd name="connsiteX2115" fmla="*/ 4456782 w 5479319"/>
              <a:gd name="connsiteY2115" fmla="*/ 2682071 h 4529571"/>
              <a:gd name="connsiteX2116" fmla="*/ 4460145 w 5479319"/>
              <a:gd name="connsiteY2116" fmla="*/ 2668610 h 4529571"/>
              <a:gd name="connsiteX2117" fmla="*/ 4463509 w 5479319"/>
              <a:gd name="connsiteY2117" fmla="*/ 2655149 h 4529571"/>
              <a:gd name="connsiteX2118" fmla="*/ 4493782 w 5479319"/>
              <a:gd name="connsiteY2118" fmla="*/ 2655149 h 4529571"/>
              <a:gd name="connsiteX2119" fmla="*/ 4503872 w 5479319"/>
              <a:gd name="connsiteY2119" fmla="*/ 2634958 h 4529571"/>
              <a:gd name="connsiteX2120" fmla="*/ 4513963 w 5479319"/>
              <a:gd name="connsiteY2120" fmla="*/ 2597940 h 4529571"/>
              <a:gd name="connsiteX2121" fmla="*/ 4517327 w 5479319"/>
              <a:gd name="connsiteY2121" fmla="*/ 2594575 h 4529571"/>
              <a:gd name="connsiteX2122" fmla="*/ 4517327 w 5479319"/>
              <a:gd name="connsiteY2122" fmla="*/ 2587845 h 4529571"/>
              <a:gd name="connsiteX2123" fmla="*/ 4513963 w 5479319"/>
              <a:gd name="connsiteY2123" fmla="*/ 2587845 h 4529571"/>
              <a:gd name="connsiteX2124" fmla="*/ 4490418 w 5479319"/>
              <a:gd name="connsiteY2124" fmla="*/ 2584480 h 4529571"/>
              <a:gd name="connsiteX2125" fmla="*/ 4487054 w 5479319"/>
              <a:gd name="connsiteY2125" fmla="*/ 2581114 h 4529571"/>
              <a:gd name="connsiteX2126" fmla="*/ 4483691 w 5479319"/>
              <a:gd name="connsiteY2126" fmla="*/ 2584480 h 4529571"/>
              <a:gd name="connsiteX2127" fmla="*/ 4436600 w 5479319"/>
              <a:gd name="connsiteY2127" fmla="*/ 2614766 h 4529571"/>
              <a:gd name="connsiteX2128" fmla="*/ 4426509 w 5479319"/>
              <a:gd name="connsiteY2128" fmla="*/ 2614766 h 4529571"/>
              <a:gd name="connsiteX2129" fmla="*/ 4416419 w 5479319"/>
              <a:gd name="connsiteY2129" fmla="*/ 2608036 h 4529571"/>
              <a:gd name="connsiteX2130" fmla="*/ 4389510 w 5479319"/>
              <a:gd name="connsiteY2130" fmla="*/ 2594575 h 4529571"/>
              <a:gd name="connsiteX2131" fmla="*/ 4379419 w 5479319"/>
              <a:gd name="connsiteY2131" fmla="*/ 2557558 h 4529571"/>
              <a:gd name="connsiteX2132" fmla="*/ 4369328 w 5479319"/>
              <a:gd name="connsiteY2132" fmla="*/ 2530636 h 4529571"/>
              <a:gd name="connsiteX2133" fmla="*/ 4355874 w 5479319"/>
              <a:gd name="connsiteY2133" fmla="*/ 2513810 h 4529571"/>
              <a:gd name="connsiteX2134" fmla="*/ 4345783 w 5479319"/>
              <a:gd name="connsiteY2134" fmla="*/ 2503715 h 4529571"/>
              <a:gd name="connsiteX2135" fmla="*/ 4295329 w 5479319"/>
              <a:gd name="connsiteY2135" fmla="*/ 2486889 h 4529571"/>
              <a:gd name="connsiteX2136" fmla="*/ 4248238 w 5479319"/>
              <a:gd name="connsiteY2136" fmla="*/ 2470063 h 4529571"/>
              <a:gd name="connsiteX2137" fmla="*/ 4228057 w 5479319"/>
              <a:gd name="connsiteY2137" fmla="*/ 2453237 h 4529571"/>
              <a:gd name="connsiteX2138" fmla="*/ 4197784 w 5479319"/>
              <a:gd name="connsiteY2138" fmla="*/ 2412854 h 4529571"/>
              <a:gd name="connsiteX2139" fmla="*/ 4194420 w 5479319"/>
              <a:gd name="connsiteY2139" fmla="*/ 2412854 h 4529571"/>
              <a:gd name="connsiteX2140" fmla="*/ 4180966 w 5479319"/>
              <a:gd name="connsiteY2140" fmla="*/ 2409489 h 4529571"/>
              <a:gd name="connsiteX2141" fmla="*/ 4184330 w 5479319"/>
              <a:gd name="connsiteY2141" fmla="*/ 2402759 h 4529571"/>
              <a:gd name="connsiteX2142" fmla="*/ 4187693 w 5479319"/>
              <a:gd name="connsiteY2142" fmla="*/ 2402759 h 4529571"/>
              <a:gd name="connsiteX2143" fmla="*/ 4187693 w 5479319"/>
              <a:gd name="connsiteY2143" fmla="*/ 2399393 h 4529571"/>
              <a:gd name="connsiteX2144" fmla="*/ 4194420 w 5479319"/>
              <a:gd name="connsiteY2144" fmla="*/ 2372472 h 4529571"/>
              <a:gd name="connsiteX2145" fmla="*/ 4214602 w 5479319"/>
              <a:gd name="connsiteY2145" fmla="*/ 2379202 h 4529571"/>
              <a:gd name="connsiteX2146" fmla="*/ 4214602 w 5479319"/>
              <a:gd name="connsiteY2146" fmla="*/ 2396028 h 4529571"/>
              <a:gd name="connsiteX2147" fmla="*/ 4217966 w 5479319"/>
              <a:gd name="connsiteY2147" fmla="*/ 2406124 h 4529571"/>
              <a:gd name="connsiteX2148" fmla="*/ 4224693 w 5479319"/>
              <a:gd name="connsiteY2148" fmla="*/ 2416219 h 4529571"/>
              <a:gd name="connsiteX2149" fmla="*/ 4234784 w 5479319"/>
              <a:gd name="connsiteY2149" fmla="*/ 2426315 h 4529571"/>
              <a:gd name="connsiteX2150" fmla="*/ 4285238 w 5479319"/>
              <a:gd name="connsiteY2150" fmla="*/ 2426315 h 4529571"/>
              <a:gd name="connsiteX2151" fmla="*/ 4308783 w 5479319"/>
              <a:gd name="connsiteY2151" fmla="*/ 2419585 h 4529571"/>
              <a:gd name="connsiteX2152" fmla="*/ 4328965 w 5479319"/>
              <a:gd name="connsiteY2152" fmla="*/ 2409489 h 4529571"/>
              <a:gd name="connsiteX2153" fmla="*/ 4342419 w 5479319"/>
              <a:gd name="connsiteY2153" fmla="*/ 2406124 h 4529571"/>
              <a:gd name="connsiteX2154" fmla="*/ 4352510 w 5479319"/>
              <a:gd name="connsiteY2154" fmla="*/ 2409489 h 4529571"/>
              <a:gd name="connsiteX2155" fmla="*/ 4362601 w 5479319"/>
              <a:gd name="connsiteY2155" fmla="*/ 2412854 h 4529571"/>
              <a:gd name="connsiteX2156" fmla="*/ 4376055 w 5479319"/>
              <a:gd name="connsiteY2156" fmla="*/ 2422950 h 4529571"/>
              <a:gd name="connsiteX2157" fmla="*/ 4379419 w 5479319"/>
              <a:gd name="connsiteY2157" fmla="*/ 2429680 h 4529571"/>
              <a:gd name="connsiteX2158" fmla="*/ 4382783 w 5479319"/>
              <a:gd name="connsiteY2158" fmla="*/ 2429680 h 4529571"/>
              <a:gd name="connsiteX2159" fmla="*/ 4389510 w 5479319"/>
              <a:gd name="connsiteY2159" fmla="*/ 2426315 h 4529571"/>
              <a:gd name="connsiteX2160" fmla="*/ 4392873 w 5479319"/>
              <a:gd name="connsiteY2160" fmla="*/ 2419585 h 4529571"/>
              <a:gd name="connsiteX2161" fmla="*/ 4402964 w 5479319"/>
              <a:gd name="connsiteY2161" fmla="*/ 2396028 h 4529571"/>
              <a:gd name="connsiteX2162" fmla="*/ 4416419 w 5479319"/>
              <a:gd name="connsiteY2162" fmla="*/ 2385933 h 4529571"/>
              <a:gd name="connsiteX2163" fmla="*/ 4423146 w 5479319"/>
              <a:gd name="connsiteY2163" fmla="*/ 2369107 h 4529571"/>
              <a:gd name="connsiteX2164" fmla="*/ 4429873 w 5479319"/>
              <a:gd name="connsiteY2164" fmla="*/ 2362376 h 4529571"/>
              <a:gd name="connsiteX2165" fmla="*/ 4436600 w 5479319"/>
              <a:gd name="connsiteY2165" fmla="*/ 2355646 h 4529571"/>
              <a:gd name="connsiteX2166" fmla="*/ 753448 w 5479319"/>
              <a:gd name="connsiteY2166" fmla="*/ 2109986 h 4529571"/>
              <a:gd name="connsiteX2167" fmla="*/ 766902 w 5479319"/>
              <a:gd name="connsiteY2167" fmla="*/ 2116716 h 4529571"/>
              <a:gd name="connsiteX2168" fmla="*/ 773630 w 5479319"/>
              <a:gd name="connsiteY2168" fmla="*/ 2123447 h 4529571"/>
              <a:gd name="connsiteX2169" fmla="*/ 776993 w 5479319"/>
              <a:gd name="connsiteY2169" fmla="*/ 2130177 h 4529571"/>
              <a:gd name="connsiteX2170" fmla="*/ 780357 w 5479319"/>
              <a:gd name="connsiteY2170" fmla="*/ 2143638 h 4529571"/>
              <a:gd name="connsiteX2171" fmla="*/ 783720 w 5479319"/>
              <a:gd name="connsiteY2171" fmla="*/ 2143638 h 4529571"/>
              <a:gd name="connsiteX2172" fmla="*/ 800538 w 5479319"/>
              <a:gd name="connsiteY2172" fmla="*/ 2163829 h 4529571"/>
              <a:gd name="connsiteX2173" fmla="*/ 817356 w 5479319"/>
              <a:gd name="connsiteY2173" fmla="*/ 2170560 h 4529571"/>
              <a:gd name="connsiteX2174" fmla="*/ 844265 w 5479319"/>
              <a:gd name="connsiteY2174" fmla="*/ 2170560 h 4529571"/>
              <a:gd name="connsiteX2175" fmla="*/ 871174 w 5479319"/>
              <a:gd name="connsiteY2175" fmla="*/ 2184020 h 4529571"/>
              <a:gd name="connsiteX2176" fmla="*/ 874538 w 5479319"/>
              <a:gd name="connsiteY2176" fmla="*/ 2184020 h 4529571"/>
              <a:gd name="connsiteX2177" fmla="*/ 935083 w 5479319"/>
              <a:gd name="connsiteY2177" fmla="*/ 2177290 h 4529571"/>
              <a:gd name="connsiteX2178" fmla="*/ 965355 w 5479319"/>
              <a:gd name="connsiteY2178" fmla="*/ 2170560 h 4529571"/>
              <a:gd name="connsiteX2179" fmla="*/ 982173 w 5479319"/>
              <a:gd name="connsiteY2179" fmla="*/ 2170560 h 4529571"/>
              <a:gd name="connsiteX2180" fmla="*/ 985537 w 5479319"/>
              <a:gd name="connsiteY2180" fmla="*/ 2170560 h 4529571"/>
              <a:gd name="connsiteX2181" fmla="*/ 1035991 w 5479319"/>
              <a:gd name="connsiteY2181" fmla="*/ 2177290 h 4529571"/>
              <a:gd name="connsiteX2182" fmla="*/ 1039355 w 5479319"/>
              <a:gd name="connsiteY2182" fmla="*/ 2177290 h 4529571"/>
              <a:gd name="connsiteX2183" fmla="*/ 1072991 w 5479319"/>
              <a:gd name="connsiteY2183" fmla="*/ 2167194 h 4529571"/>
              <a:gd name="connsiteX2184" fmla="*/ 1099900 w 5479319"/>
              <a:gd name="connsiteY2184" fmla="*/ 2157099 h 4529571"/>
              <a:gd name="connsiteX2185" fmla="*/ 1116718 w 5479319"/>
              <a:gd name="connsiteY2185" fmla="*/ 2150368 h 4529571"/>
              <a:gd name="connsiteX2186" fmla="*/ 1126809 w 5479319"/>
              <a:gd name="connsiteY2186" fmla="*/ 2143638 h 4529571"/>
              <a:gd name="connsiteX2187" fmla="*/ 1140263 w 5479319"/>
              <a:gd name="connsiteY2187" fmla="*/ 2136908 h 4529571"/>
              <a:gd name="connsiteX2188" fmla="*/ 1214263 w 5479319"/>
              <a:gd name="connsiteY2188" fmla="*/ 2136908 h 4529571"/>
              <a:gd name="connsiteX2189" fmla="*/ 1244535 w 5479319"/>
              <a:gd name="connsiteY2189" fmla="*/ 2126812 h 4529571"/>
              <a:gd name="connsiteX2190" fmla="*/ 1247899 w 5479319"/>
              <a:gd name="connsiteY2190" fmla="*/ 2126812 h 4529571"/>
              <a:gd name="connsiteX2191" fmla="*/ 1257990 w 5479319"/>
              <a:gd name="connsiteY2191" fmla="*/ 2120082 h 4529571"/>
              <a:gd name="connsiteX2192" fmla="*/ 1268080 w 5479319"/>
              <a:gd name="connsiteY2192" fmla="*/ 2116716 h 4529571"/>
              <a:gd name="connsiteX2193" fmla="*/ 1305080 w 5479319"/>
              <a:gd name="connsiteY2193" fmla="*/ 2116716 h 4529571"/>
              <a:gd name="connsiteX2194" fmla="*/ 1325262 w 5479319"/>
              <a:gd name="connsiteY2194" fmla="*/ 2133542 h 4529571"/>
              <a:gd name="connsiteX2195" fmla="*/ 1389170 w 5479319"/>
              <a:gd name="connsiteY2195" fmla="*/ 2143638 h 4529571"/>
              <a:gd name="connsiteX2196" fmla="*/ 1409352 w 5479319"/>
              <a:gd name="connsiteY2196" fmla="*/ 2160464 h 4529571"/>
              <a:gd name="connsiteX2197" fmla="*/ 1432897 w 5479319"/>
              <a:gd name="connsiteY2197" fmla="*/ 2177290 h 4529571"/>
              <a:gd name="connsiteX2198" fmla="*/ 1436261 w 5479319"/>
              <a:gd name="connsiteY2198" fmla="*/ 2177290 h 4529571"/>
              <a:gd name="connsiteX2199" fmla="*/ 1439625 w 5479319"/>
              <a:gd name="connsiteY2199" fmla="*/ 2180655 h 4529571"/>
              <a:gd name="connsiteX2200" fmla="*/ 1442988 w 5479319"/>
              <a:gd name="connsiteY2200" fmla="*/ 2184020 h 4529571"/>
              <a:gd name="connsiteX2201" fmla="*/ 1442988 w 5479319"/>
              <a:gd name="connsiteY2201" fmla="*/ 2214307 h 4529571"/>
              <a:gd name="connsiteX2202" fmla="*/ 1442988 w 5479319"/>
              <a:gd name="connsiteY2202" fmla="*/ 2241229 h 4529571"/>
              <a:gd name="connsiteX2203" fmla="*/ 1442988 w 5479319"/>
              <a:gd name="connsiteY2203" fmla="*/ 2244594 h 4529571"/>
              <a:gd name="connsiteX2204" fmla="*/ 1442988 w 5479319"/>
              <a:gd name="connsiteY2204" fmla="*/ 2251325 h 4529571"/>
              <a:gd name="connsiteX2205" fmla="*/ 1436261 w 5479319"/>
              <a:gd name="connsiteY2205" fmla="*/ 2251325 h 4529571"/>
              <a:gd name="connsiteX2206" fmla="*/ 1429534 w 5479319"/>
              <a:gd name="connsiteY2206" fmla="*/ 2254690 h 4529571"/>
              <a:gd name="connsiteX2207" fmla="*/ 1422807 w 5479319"/>
              <a:gd name="connsiteY2207" fmla="*/ 2261420 h 4529571"/>
              <a:gd name="connsiteX2208" fmla="*/ 1419443 w 5479319"/>
              <a:gd name="connsiteY2208" fmla="*/ 2271516 h 4529571"/>
              <a:gd name="connsiteX2209" fmla="*/ 1416079 w 5479319"/>
              <a:gd name="connsiteY2209" fmla="*/ 2284977 h 4529571"/>
              <a:gd name="connsiteX2210" fmla="*/ 1412716 w 5479319"/>
              <a:gd name="connsiteY2210" fmla="*/ 2308533 h 4529571"/>
              <a:gd name="connsiteX2211" fmla="*/ 1432897 w 5479319"/>
              <a:gd name="connsiteY2211" fmla="*/ 2325359 h 4529571"/>
              <a:gd name="connsiteX2212" fmla="*/ 1439625 w 5479319"/>
              <a:gd name="connsiteY2212" fmla="*/ 2359011 h 4529571"/>
              <a:gd name="connsiteX2213" fmla="*/ 1436261 w 5479319"/>
              <a:gd name="connsiteY2213" fmla="*/ 2379203 h 4529571"/>
              <a:gd name="connsiteX2214" fmla="*/ 1426170 w 5479319"/>
              <a:gd name="connsiteY2214" fmla="*/ 2409489 h 4529571"/>
              <a:gd name="connsiteX2215" fmla="*/ 1409352 w 5479319"/>
              <a:gd name="connsiteY2215" fmla="*/ 2439776 h 4529571"/>
              <a:gd name="connsiteX2216" fmla="*/ 1405988 w 5479319"/>
              <a:gd name="connsiteY2216" fmla="*/ 2456602 h 4529571"/>
              <a:gd name="connsiteX2217" fmla="*/ 1409352 w 5479319"/>
              <a:gd name="connsiteY2217" fmla="*/ 2473428 h 4529571"/>
              <a:gd name="connsiteX2218" fmla="*/ 1419443 w 5479319"/>
              <a:gd name="connsiteY2218" fmla="*/ 2486889 h 4529571"/>
              <a:gd name="connsiteX2219" fmla="*/ 1429534 w 5479319"/>
              <a:gd name="connsiteY2219" fmla="*/ 2500350 h 4529571"/>
              <a:gd name="connsiteX2220" fmla="*/ 1436261 w 5479319"/>
              <a:gd name="connsiteY2220" fmla="*/ 2510446 h 4529571"/>
              <a:gd name="connsiteX2221" fmla="*/ 1446352 w 5479319"/>
              <a:gd name="connsiteY2221" fmla="*/ 2523907 h 4529571"/>
              <a:gd name="connsiteX2222" fmla="*/ 1456443 w 5479319"/>
              <a:gd name="connsiteY2222" fmla="*/ 2540733 h 4529571"/>
              <a:gd name="connsiteX2223" fmla="*/ 1483351 w 5479319"/>
              <a:gd name="connsiteY2223" fmla="*/ 2567654 h 4529571"/>
              <a:gd name="connsiteX2224" fmla="*/ 1490079 w 5479319"/>
              <a:gd name="connsiteY2224" fmla="*/ 2574385 h 4529571"/>
              <a:gd name="connsiteX2225" fmla="*/ 1500169 w 5479319"/>
              <a:gd name="connsiteY2225" fmla="*/ 2581115 h 4529571"/>
              <a:gd name="connsiteX2226" fmla="*/ 1506897 w 5479319"/>
              <a:gd name="connsiteY2226" fmla="*/ 2584480 h 4529571"/>
              <a:gd name="connsiteX2227" fmla="*/ 1516987 w 5479319"/>
              <a:gd name="connsiteY2227" fmla="*/ 2581115 h 4529571"/>
              <a:gd name="connsiteX2228" fmla="*/ 1523715 w 5479319"/>
              <a:gd name="connsiteY2228" fmla="*/ 2581115 h 4529571"/>
              <a:gd name="connsiteX2229" fmla="*/ 1533806 w 5479319"/>
              <a:gd name="connsiteY2229" fmla="*/ 2574385 h 4529571"/>
              <a:gd name="connsiteX2230" fmla="*/ 1537169 w 5479319"/>
              <a:gd name="connsiteY2230" fmla="*/ 2571020 h 4529571"/>
              <a:gd name="connsiteX2231" fmla="*/ 1543896 w 5479319"/>
              <a:gd name="connsiteY2231" fmla="*/ 2564289 h 4529571"/>
              <a:gd name="connsiteX2232" fmla="*/ 1550624 w 5479319"/>
              <a:gd name="connsiteY2232" fmla="*/ 2560924 h 4529571"/>
              <a:gd name="connsiteX2233" fmla="*/ 1570805 w 5479319"/>
              <a:gd name="connsiteY2233" fmla="*/ 2567654 h 4529571"/>
              <a:gd name="connsiteX2234" fmla="*/ 1580896 w 5479319"/>
              <a:gd name="connsiteY2234" fmla="*/ 2584480 h 4529571"/>
              <a:gd name="connsiteX2235" fmla="*/ 1584260 w 5479319"/>
              <a:gd name="connsiteY2235" fmla="*/ 2597941 h 4529571"/>
              <a:gd name="connsiteX2236" fmla="*/ 1597714 w 5479319"/>
              <a:gd name="connsiteY2236" fmla="*/ 2611402 h 4529571"/>
              <a:gd name="connsiteX2237" fmla="*/ 1597714 w 5479319"/>
              <a:gd name="connsiteY2237" fmla="*/ 2614767 h 4529571"/>
              <a:gd name="connsiteX2238" fmla="*/ 1624623 w 5479319"/>
              <a:gd name="connsiteY2238" fmla="*/ 2628228 h 4529571"/>
              <a:gd name="connsiteX2239" fmla="*/ 1631350 w 5479319"/>
              <a:gd name="connsiteY2239" fmla="*/ 2628228 h 4529571"/>
              <a:gd name="connsiteX2240" fmla="*/ 1638077 w 5479319"/>
              <a:gd name="connsiteY2240" fmla="*/ 2634958 h 4529571"/>
              <a:gd name="connsiteX2241" fmla="*/ 1644805 w 5479319"/>
              <a:gd name="connsiteY2241" fmla="*/ 2638324 h 4529571"/>
              <a:gd name="connsiteX2242" fmla="*/ 1654895 w 5479319"/>
              <a:gd name="connsiteY2242" fmla="*/ 2645054 h 4529571"/>
              <a:gd name="connsiteX2243" fmla="*/ 1691895 w 5479319"/>
              <a:gd name="connsiteY2243" fmla="*/ 2655150 h 4529571"/>
              <a:gd name="connsiteX2244" fmla="*/ 1732259 w 5479319"/>
              <a:gd name="connsiteY2244" fmla="*/ 2668611 h 4529571"/>
              <a:gd name="connsiteX2245" fmla="*/ 1759167 w 5479319"/>
              <a:gd name="connsiteY2245" fmla="*/ 2685437 h 4529571"/>
              <a:gd name="connsiteX2246" fmla="*/ 1812985 w 5479319"/>
              <a:gd name="connsiteY2246" fmla="*/ 2695532 h 4529571"/>
              <a:gd name="connsiteX2247" fmla="*/ 1880257 w 5479319"/>
              <a:gd name="connsiteY2247" fmla="*/ 2702263 h 4529571"/>
              <a:gd name="connsiteX2248" fmla="*/ 1883621 w 5479319"/>
              <a:gd name="connsiteY2248" fmla="*/ 2698897 h 4529571"/>
              <a:gd name="connsiteX2249" fmla="*/ 1910530 w 5479319"/>
              <a:gd name="connsiteY2249" fmla="*/ 2688802 h 4529571"/>
              <a:gd name="connsiteX2250" fmla="*/ 1927348 w 5479319"/>
              <a:gd name="connsiteY2250" fmla="*/ 2688802 h 4529571"/>
              <a:gd name="connsiteX2251" fmla="*/ 1944166 w 5479319"/>
              <a:gd name="connsiteY2251" fmla="*/ 2715723 h 4529571"/>
              <a:gd name="connsiteX2252" fmla="*/ 1957620 w 5479319"/>
              <a:gd name="connsiteY2252" fmla="*/ 2735915 h 4529571"/>
              <a:gd name="connsiteX2253" fmla="*/ 1967711 w 5479319"/>
              <a:gd name="connsiteY2253" fmla="*/ 2749376 h 4529571"/>
              <a:gd name="connsiteX2254" fmla="*/ 1971075 w 5479319"/>
              <a:gd name="connsiteY2254" fmla="*/ 2752741 h 4529571"/>
              <a:gd name="connsiteX2255" fmla="*/ 1987893 w 5479319"/>
              <a:gd name="connsiteY2255" fmla="*/ 2759471 h 4529571"/>
              <a:gd name="connsiteX2256" fmla="*/ 1997984 w 5479319"/>
              <a:gd name="connsiteY2256" fmla="*/ 2783028 h 4529571"/>
              <a:gd name="connsiteX2257" fmla="*/ 2004711 w 5479319"/>
              <a:gd name="connsiteY2257" fmla="*/ 2820045 h 4529571"/>
              <a:gd name="connsiteX2258" fmla="*/ 2031620 w 5479319"/>
              <a:gd name="connsiteY2258" fmla="*/ 2830141 h 4529571"/>
              <a:gd name="connsiteX2259" fmla="*/ 2051801 w 5479319"/>
              <a:gd name="connsiteY2259" fmla="*/ 2843601 h 4529571"/>
              <a:gd name="connsiteX2260" fmla="*/ 2085438 w 5479319"/>
              <a:gd name="connsiteY2260" fmla="*/ 2833506 h 4529571"/>
              <a:gd name="connsiteX2261" fmla="*/ 2095528 w 5479319"/>
              <a:gd name="connsiteY2261" fmla="*/ 2806584 h 4529571"/>
              <a:gd name="connsiteX2262" fmla="*/ 2108983 w 5479319"/>
              <a:gd name="connsiteY2262" fmla="*/ 2789758 h 4529571"/>
              <a:gd name="connsiteX2263" fmla="*/ 2119074 w 5479319"/>
              <a:gd name="connsiteY2263" fmla="*/ 2793123 h 4529571"/>
              <a:gd name="connsiteX2264" fmla="*/ 2135892 w 5479319"/>
              <a:gd name="connsiteY2264" fmla="*/ 2830141 h 4529571"/>
              <a:gd name="connsiteX2265" fmla="*/ 2182982 w 5479319"/>
              <a:gd name="connsiteY2265" fmla="*/ 2813315 h 4529571"/>
              <a:gd name="connsiteX2266" fmla="*/ 2182982 w 5479319"/>
              <a:gd name="connsiteY2266" fmla="*/ 2809949 h 4529571"/>
              <a:gd name="connsiteX2267" fmla="*/ 2182982 w 5479319"/>
              <a:gd name="connsiteY2267" fmla="*/ 2783028 h 4529571"/>
              <a:gd name="connsiteX2268" fmla="*/ 2203164 w 5479319"/>
              <a:gd name="connsiteY2268" fmla="*/ 2772932 h 4529571"/>
              <a:gd name="connsiteX2269" fmla="*/ 2203164 w 5479319"/>
              <a:gd name="connsiteY2269" fmla="*/ 2769567 h 4529571"/>
              <a:gd name="connsiteX2270" fmla="*/ 2199800 w 5479319"/>
              <a:gd name="connsiteY2270" fmla="*/ 2725819 h 4529571"/>
              <a:gd name="connsiteX2271" fmla="*/ 2199800 w 5479319"/>
              <a:gd name="connsiteY2271" fmla="*/ 2722454 h 4529571"/>
              <a:gd name="connsiteX2272" fmla="*/ 2236800 w 5479319"/>
              <a:gd name="connsiteY2272" fmla="*/ 2756106 h 4529571"/>
              <a:gd name="connsiteX2273" fmla="*/ 2236800 w 5479319"/>
              <a:gd name="connsiteY2273" fmla="*/ 2752741 h 4529571"/>
              <a:gd name="connsiteX2274" fmla="*/ 2256982 w 5479319"/>
              <a:gd name="connsiteY2274" fmla="*/ 2769567 h 4529571"/>
              <a:gd name="connsiteX2275" fmla="*/ 2263709 w 5479319"/>
              <a:gd name="connsiteY2275" fmla="*/ 2803219 h 4529571"/>
              <a:gd name="connsiteX2276" fmla="*/ 2263709 w 5479319"/>
              <a:gd name="connsiteY2276" fmla="*/ 2806584 h 4529571"/>
              <a:gd name="connsiteX2277" fmla="*/ 2267073 w 5479319"/>
              <a:gd name="connsiteY2277" fmla="*/ 2809949 h 4529571"/>
              <a:gd name="connsiteX2278" fmla="*/ 2287254 w 5479319"/>
              <a:gd name="connsiteY2278" fmla="*/ 2836871 h 4529571"/>
              <a:gd name="connsiteX2279" fmla="*/ 2297345 w 5479319"/>
              <a:gd name="connsiteY2279" fmla="*/ 2850332 h 4529571"/>
              <a:gd name="connsiteX2280" fmla="*/ 2310799 w 5479319"/>
              <a:gd name="connsiteY2280" fmla="*/ 2863793 h 4529571"/>
              <a:gd name="connsiteX2281" fmla="*/ 2310799 w 5479319"/>
              <a:gd name="connsiteY2281" fmla="*/ 2880619 h 4529571"/>
              <a:gd name="connsiteX2282" fmla="*/ 2310799 w 5479319"/>
              <a:gd name="connsiteY2282" fmla="*/ 2897445 h 4529571"/>
              <a:gd name="connsiteX2283" fmla="*/ 2317527 w 5479319"/>
              <a:gd name="connsiteY2283" fmla="*/ 2944558 h 4529571"/>
              <a:gd name="connsiteX2284" fmla="*/ 2317527 w 5479319"/>
              <a:gd name="connsiteY2284" fmla="*/ 2947923 h 4529571"/>
              <a:gd name="connsiteX2285" fmla="*/ 2330981 w 5479319"/>
              <a:gd name="connsiteY2285" fmla="*/ 2968114 h 4529571"/>
              <a:gd name="connsiteX2286" fmla="*/ 2334345 w 5479319"/>
              <a:gd name="connsiteY2286" fmla="*/ 2981575 h 4529571"/>
              <a:gd name="connsiteX2287" fmla="*/ 2337708 w 5479319"/>
              <a:gd name="connsiteY2287" fmla="*/ 2998401 h 4529571"/>
              <a:gd name="connsiteX2288" fmla="*/ 2344435 w 5479319"/>
              <a:gd name="connsiteY2288" fmla="*/ 3018592 h 4529571"/>
              <a:gd name="connsiteX2289" fmla="*/ 2341072 w 5479319"/>
              <a:gd name="connsiteY2289" fmla="*/ 3055610 h 4529571"/>
              <a:gd name="connsiteX2290" fmla="*/ 2341072 w 5479319"/>
              <a:gd name="connsiteY2290" fmla="*/ 3065705 h 4529571"/>
              <a:gd name="connsiteX2291" fmla="*/ 2341072 w 5479319"/>
              <a:gd name="connsiteY2291" fmla="*/ 3079166 h 4529571"/>
              <a:gd name="connsiteX2292" fmla="*/ 2347799 w 5479319"/>
              <a:gd name="connsiteY2292" fmla="*/ 3095992 h 4529571"/>
              <a:gd name="connsiteX2293" fmla="*/ 2357890 w 5479319"/>
              <a:gd name="connsiteY2293" fmla="*/ 3116183 h 4529571"/>
              <a:gd name="connsiteX2294" fmla="*/ 2337708 w 5479319"/>
              <a:gd name="connsiteY2294" fmla="*/ 3159931 h 4529571"/>
              <a:gd name="connsiteX2295" fmla="*/ 2310799 w 5479319"/>
              <a:gd name="connsiteY2295" fmla="*/ 3193583 h 4529571"/>
              <a:gd name="connsiteX2296" fmla="*/ 2297345 w 5479319"/>
              <a:gd name="connsiteY2296" fmla="*/ 3203679 h 4529571"/>
              <a:gd name="connsiteX2297" fmla="*/ 2290618 w 5479319"/>
              <a:gd name="connsiteY2297" fmla="*/ 3207044 h 4529571"/>
              <a:gd name="connsiteX2298" fmla="*/ 2287254 w 5479319"/>
              <a:gd name="connsiteY2298" fmla="*/ 3213775 h 4529571"/>
              <a:gd name="connsiteX2299" fmla="*/ 2287254 w 5479319"/>
              <a:gd name="connsiteY2299" fmla="*/ 3220505 h 4529571"/>
              <a:gd name="connsiteX2300" fmla="*/ 2287254 w 5479319"/>
              <a:gd name="connsiteY2300" fmla="*/ 3227235 h 4529571"/>
              <a:gd name="connsiteX2301" fmla="*/ 2293981 w 5479319"/>
              <a:gd name="connsiteY2301" fmla="*/ 3254157 h 4529571"/>
              <a:gd name="connsiteX2302" fmla="*/ 2290618 w 5479319"/>
              <a:gd name="connsiteY2302" fmla="*/ 3260887 h 4529571"/>
              <a:gd name="connsiteX2303" fmla="*/ 2287254 w 5479319"/>
              <a:gd name="connsiteY2303" fmla="*/ 3264253 h 4529571"/>
              <a:gd name="connsiteX2304" fmla="*/ 2283891 w 5479319"/>
              <a:gd name="connsiteY2304" fmla="*/ 3267618 h 4529571"/>
              <a:gd name="connsiteX2305" fmla="*/ 2250255 w 5479319"/>
              <a:gd name="connsiteY2305" fmla="*/ 3281079 h 4529571"/>
              <a:gd name="connsiteX2306" fmla="*/ 2246891 w 5479319"/>
              <a:gd name="connsiteY2306" fmla="*/ 3281079 h 4529571"/>
              <a:gd name="connsiteX2307" fmla="*/ 2233436 w 5479319"/>
              <a:gd name="connsiteY2307" fmla="*/ 3257522 h 4529571"/>
              <a:gd name="connsiteX2308" fmla="*/ 2216618 w 5479319"/>
              <a:gd name="connsiteY2308" fmla="*/ 3240696 h 4529571"/>
              <a:gd name="connsiteX2309" fmla="*/ 2203164 w 5479319"/>
              <a:gd name="connsiteY2309" fmla="*/ 3230601 h 4529571"/>
              <a:gd name="connsiteX2310" fmla="*/ 2189709 w 5479319"/>
              <a:gd name="connsiteY2310" fmla="*/ 3230601 h 4529571"/>
              <a:gd name="connsiteX2311" fmla="*/ 2176255 w 5479319"/>
              <a:gd name="connsiteY2311" fmla="*/ 3233966 h 4529571"/>
              <a:gd name="connsiteX2312" fmla="*/ 2169528 w 5479319"/>
              <a:gd name="connsiteY2312" fmla="*/ 3244061 h 4529571"/>
              <a:gd name="connsiteX2313" fmla="*/ 2166164 w 5479319"/>
              <a:gd name="connsiteY2313" fmla="*/ 3257522 h 4529571"/>
              <a:gd name="connsiteX2314" fmla="*/ 2169528 w 5479319"/>
              <a:gd name="connsiteY2314" fmla="*/ 3274348 h 4529571"/>
              <a:gd name="connsiteX2315" fmla="*/ 2159437 w 5479319"/>
              <a:gd name="connsiteY2315" fmla="*/ 3314731 h 4529571"/>
              <a:gd name="connsiteX2316" fmla="*/ 2159437 w 5479319"/>
              <a:gd name="connsiteY2316" fmla="*/ 3318096 h 4529571"/>
              <a:gd name="connsiteX2317" fmla="*/ 2159437 w 5479319"/>
              <a:gd name="connsiteY2317" fmla="*/ 3321461 h 4529571"/>
              <a:gd name="connsiteX2318" fmla="*/ 2156073 w 5479319"/>
              <a:gd name="connsiteY2318" fmla="*/ 3321461 h 4529571"/>
              <a:gd name="connsiteX2319" fmla="*/ 2135892 w 5479319"/>
              <a:gd name="connsiteY2319" fmla="*/ 3311366 h 4529571"/>
              <a:gd name="connsiteX2320" fmla="*/ 2132528 w 5479319"/>
              <a:gd name="connsiteY2320" fmla="*/ 3308000 h 4529571"/>
              <a:gd name="connsiteX2321" fmla="*/ 2115710 w 5479319"/>
              <a:gd name="connsiteY2321" fmla="*/ 3301270 h 4529571"/>
              <a:gd name="connsiteX2322" fmla="*/ 2055165 w 5479319"/>
              <a:gd name="connsiteY2322" fmla="*/ 3254157 h 4529571"/>
              <a:gd name="connsiteX2323" fmla="*/ 2045074 w 5479319"/>
              <a:gd name="connsiteY2323" fmla="*/ 3250792 h 4529571"/>
              <a:gd name="connsiteX2324" fmla="*/ 2028256 w 5479319"/>
              <a:gd name="connsiteY2324" fmla="*/ 3247427 h 4529571"/>
              <a:gd name="connsiteX2325" fmla="*/ 1967711 w 5479319"/>
              <a:gd name="connsiteY2325" fmla="*/ 3254157 h 4529571"/>
              <a:gd name="connsiteX2326" fmla="*/ 1964348 w 5479319"/>
              <a:gd name="connsiteY2326" fmla="*/ 3254157 h 4529571"/>
              <a:gd name="connsiteX2327" fmla="*/ 1876894 w 5479319"/>
              <a:gd name="connsiteY2327" fmla="*/ 3304635 h 4529571"/>
              <a:gd name="connsiteX2328" fmla="*/ 1853349 w 5479319"/>
              <a:gd name="connsiteY2328" fmla="*/ 3311366 h 4529571"/>
              <a:gd name="connsiteX2329" fmla="*/ 1806258 w 5479319"/>
              <a:gd name="connsiteY2329" fmla="*/ 3314731 h 4529571"/>
              <a:gd name="connsiteX2330" fmla="*/ 1765895 w 5479319"/>
              <a:gd name="connsiteY2330" fmla="*/ 3368574 h 4529571"/>
              <a:gd name="connsiteX2331" fmla="*/ 1725531 w 5479319"/>
              <a:gd name="connsiteY2331" fmla="*/ 3392131 h 4529571"/>
              <a:gd name="connsiteX2332" fmla="*/ 1641441 w 5479319"/>
              <a:gd name="connsiteY2332" fmla="*/ 3395496 h 4529571"/>
              <a:gd name="connsiteX2333" fmla="*/ 1617896 w 5479319"/>
              <a:gd name="connsiteY2333" fmla="*/ 3395496 h 4529571"/>
              <a:gd name="connsiteX2334" fmla="*/ 1604441 w 5479319"/>
              <a:gd name="connsiteY2334" fmla="*/ 3392131 h 4529571"/>
              <a:gd name="connsiteX2335" fmla="*/ 1594351 w 5479319"/>
              <a:gd name="connsiteY2335" fmla="*/ 3378670 h 4529571"/>
              <a:gd name="connsiteX2336" fmla="*/ 1577533 w 5479319"/>
              <a:gd name="connsiteY2336" fmla="*/ 3351748 h 4529571"/>
              <a:gd name="connsiteX2337" fmla="*/ 1577533 w 5479319"/>
              <a:gd name="connsiteY2337" fmla="*/ 3301270 h 4529571"/>
              <a:gd name="connsiteX2338" fmla="*/ 1537169 w 5479319"/>
              <a:gd name="connsiteY2338" fmla="*/ 3294540 h 4529571"/>
              <a:gd name="connsiteX2339" fmla="*/ 1543896 w 5479319"/>
              <a:gd name="connsiteY2339" fmla="*/ 3257522 h 4529571"/>
              <a:gd name="connsiteX2340" fmla="*/ 1543896 w 5479319"/>
              <a:gd name="connsiteY2340" fmla="*/ 3254157 h 4529571"/>
              <a:gd name="connsiteX2341" fmla="*/ 1543896 w 5479319"/>
              <a:gd name="connsiteY2341" fmla="*/ 3250792 h 4529571"/>
              <a:gd name="connsiteX2342" fmla="*/ 1463170 w 5479319"/>
              <a:gd name="connsiteY2342" fmla="*/ 3237331 h 4529571"/>
              <a:gd name="connsiteX2343" fmla="*/ 1419443 w 5479319"/>
              <a:gd name="connsiteY2343" fmla="*/ 3210409 h 4529571"/>
              <a:gd name="connsiteX2344" fmla="*/ 1382443 w 5479319"/>
              <a:gd name="connsiteY2344" fmla="*/ 3193583 h 4529571"/>
              <a:gd name="connsiteX2345" fmla="*/ 1355534 w 5479319"/>
              <a:gd name="connsiteY2345" fmla="*/ 3183488 h 4529571"/>
              <a:gd name="connsiteX2346" fmla="*/ 1345443 w 5479319"/>
              <a:gd name="connsiteY2346" fmla="*/ 3183488 h 4529571"/>
              <a:gd name="connsiteX2347" fmla="*/ 1335353 w 5479319"/>
              <a:gd name="connsiteY2347" fmla="*/ 3186853 h 4529571"/>
              <a:gd name="connsiteX2348" fmla="*/ 1318535 w 5479319"/>
              <a:gd name="connsiteY2348" fmla="*/ 3196948 h 4529571"/>
              <a:gd name="connsiteX2349" fmla="*/ 1301717 w 5479319"/>
              <a:gd name="connsiteY2349" fmla="*/ 3217140 h 4529571"/>
              <a:gd name="connsiteX2350" fmla="*/ 1281535 w 5479319"/>
              <a:gd name="connsiteY2350" fmla="*/ 3247427 h 4529571"/>
              <a:gd name="connsiteX2351" fmla="*/ 1254626 w 5479319"/>
              <a:gd name="connsiteY2351" fmla="*/ 3291174 h 4529571"/>
              <a:gd name="connsiteX2352" fmla="*/ 1251262 w 5479319"/>
              <a:gd name="connsiteY2352" fmla="*/ 3294540 h 4529571"/>
              <a:gd name="connsiteX2353" fmla="*/ 1241171 w 5479319"/>
              <a:gd name="connsiteY2353" fmla="*/ 3287809 h 4529571"/>
              <a:gd name="connsiteX2354" fmla="*/ 1241171 w 5479319"/>
              <a:gd name="connsiteY2354" fmla="*/ 3284444 h 4529571"/>
              <a:gd name="connsiteX2355" fmla="*/ 1231081 w 5479319"/>
              <a:gd name="connsiteY2355" fmla="*/ 3274348 h 4529571"/>
              <a:gd name="connsiteX2356" fmla="*/ 1224353 w 5479319"/>
              <a:gd name="connsiteY2356" fmla="*/ 3264253 h 4529571"/>
              <a:gd name="connsiteX2357" fmla="*/ 1220990 w 5479319"/>
              <a:gd name="connsiteY2357" fmla="*/ 3257522 h 4529571"/>
              <a:gd name="connsiteX2358" fmla="*/ 1220990 w 5479319"/>
              <a:gd name="connsiteY2358" fmla="*/ 3250792 h 4529571"/>
              <a:gd name="connsiteX2359" fmla="*/ 1234444 w 5479319"/>
              <a:gd name="connsiteY2359" fmla="*/ 3237331 h 4529571"/>
              <a:gd name="connsiteX2360" fmla="*/ 1244535 w 5479319"/>
              <a:gd name="connsiteY2360" fmla="*/ 3227235 h 4529571"/>
              <a:gd name="connsiteX2361" fmla="*/ 1251262 w 5479319"/>
              <a:gd name="connsiteY2361" fmla="*/ 3217140 h 4529571"/>
              <a:gd name="connsiteX2362" fmla="*/ 1251262 w 5479319"/>
              <a:gd name="connsiteY2362" fmla="*/ 3210409 h 4529571"/>
              <a:gd name="connsiteX2363" fmla="*/ 1247899 w 5479319"/>
              <a:gd name="connsiteY2363" fmla="*/ 3200314 h 4529571"/>
              <a:gd name="connsiteX2364" fmla="*/ 1237808 w 5479319"/>
              <a:gd name="connsiteY2364" fmla="*/ 3193583 h 4529571"/>
              <a:gd name="connsiteX2365" fmla="*/ 1220990 w 5479319"/>
              <a:gd name="connsiteY2365" fmla="*/ 3190218 h 4529571"/>
              <a:gd name="connsiteX2366" fmla="*/ 1194081 w 5479319"/>
              <a:gd name="connsiteY2366" fmla="*/ 3190218 h 4529571"/>
              <a:gd name="connsiteX2367" fmla="*/ 1160445 w 5479319"/>
              <a:gd name="connsiteY2367" fmla="*/ 3193583 h 4529571"/>
              <a:gd name="connsiteX2368" fmla="*/ 1126809 w 5479319"/>
              <a:gd name="connsiteY2368" fmla="*/ 3200314 h 4529571"/>
              <a:gd name="connsiteX2369" fmla="*/ 1069627 w 5479319"/>
              <a:gd name="connsiteY2369" fmla="*/ 3193583 h 4529571"/>
              <a:gd name="connsiteX2370" fmla="*/ 1035991 w 5479319"/>
              <a:gd name="connsiteY2370" fmla="*/ 3166662 h 4529571"/>
              <a:gd name="connsiteX2371" fmla="*/ 1015809 w 5479319"/>
              <a:gd name="connsiteY2371" fmla="*/ 3159931 h 4529571"/>
              <a:gd name="connsiteX2372" fmla="*/ 1012446 w 5479319"/>
              <a:gd name="connsiteY2372" fmla="*/ 3159931 h 4529571"/>
              <a:gd name="connsiteX2373" fmla="*/ 961992 w 5479319"/>
              <a:gd name="connsiteY2373" fmla="*/ 3166662 h 4529571"/>
              <a:gd name="connsiteX2374" fmla="*/ 928356 w 5479319"/>
              <a:gd name="connsiteY2374" fmla="*/ 3126279 h 4529571"/>
              <a:gd name="connsiteX2375" fmla="*/ 924992 w 5479319"/>
              <a:gd name="connsiteY2375" fmla="*/ 3122914 h 4529571"/>
              <a:gd name="connsiteX2376" fmla="*/ 877901 w 5479319"/>
              <a:gd name="connsiteY2376" fmla="*/ 3095992 h 4529571"/>
              <a:gd name="connsiteX2377" fmla="*/ 877901 w 5479319"/>
              <a:gd name="connsiteY2377" fmla="*/ 3092627 h 4529571"/>
              <a:gd name="connsiteX2378" fmla="*/ 854356 w 5479319"/>
              <a:gd name="connsiteY2378" fmla="*/ 3092627 h 4529571"/>
              <a:gd name="connsiteX2379" fmla="*/ 837538 w 5479319"/>
              <a:gd name="connsiteY2379" fmla="*/ 3052244 h 4529571"/>
              <a:gd name="connsiteX2380" fmla="*/ 807266 w 5479319"/>
              <a:gd name="connsiteY2380" fmla="*/ 3045514 h 4529571"/>
              <a:gd name="connsiteX2381" fmla="*/ 770266 w 5479319"/>
              <a:gd name="connsiteY2381" fmla="*/ 3021958 h 4529571"/>
              <a:gd name="connsiteX2382" fmla="*/ 739993 w 5479319"/>
              <a:gd name="connsiteY2382" fmla="*/ 2958019 h 4529571"/>
              <a:gd name="connsiteX2383" fmla="*/ 736630 w 5479319"/>
              <a:gd name="connsiteY2383" fmla="*/ 2954653 h 4529571"/>
              <a:gd name="connsiteX2384" fmla="*/ 736630 w 5479319"/>
              <a:gd name="connsiteY2384" fmla="*/ 2951288 h 4529571"/>
              <a:gd name="connsiteX2385" fmla="*/ 733266 w 5479319"/>
              <a:gd name="connsiteY2385" fmla="*/ 2951288 h 4529571"/>
              <a:gd name="connsiteX2386" fmla="*/ 729903 w 5479319"/>
              <a:gd name="connsiteY2386" fmla="*/ 2951288 h 4529571"/>
              <a:gd name="connsiteX2387" fmla="*/ 696266 w 5479319"/>
              <a:gd name="connsiteY2387" fmla="*/ 2958019 h 4529571"/>
              <a:gd name="connsiteX2388" fmla="*/ 649176 w 5479319"/>
              <a:gd name="connsiteY2388" fmla="*/ 2890714 h 4529571"/>
              <a:gd name="connsiteX2389" fmla="*/ 639085 w 5479319"/>
              <a:gd name="connsiteY2389" fmla="*/ 2883984 h 4529571"/>
              <a:gd name="connsiteX2390" fmla="*/ 618903 w 5479319"/>
              <a:gd name="connsiteY2390" fmla="*/ 2873888 h 4529571"/>
              <a:gd name="connsiteX2391" fmla="*/ 558358 w 5479319"/>
              <a:gd name="connsiteY2391" fmla="*/ 2806584 h 4529571"/>
              <a:gd name="connsiteX2392" fmla="*/ 551631 w 5479319"/>
              <a:gd name="connsiteY2392" fmla="*/ 2772932 h 4529571"/>
              <a:gd name="connsiteX2393" fmla="*/ 551631 w 5479319"/>
              <a:gd name="connsiteY2393" fmla="*/ 2769567 h 4529571"/>
              <a:gd name="connsiteX2394" fmla="*/ 501177 w 5479319"/>
              <a:gd name="connsiteY2394" fmla="*/ 2756106 h 4529571"/>
              <a:gd name="connsiteX2395" fmla="*/ 497813 w 5479319"/>
              <a:gd name="connsiteY2395" fmla="*/ 2759471 h 4529571"/>
              <a:gd name="connsiteX2396" fmla="*/ 477632 w 5479319"/>
              <a:gd name="connsiteY2396" fmla="*/ 2796489 h 4529571"/>
              <a:gd name="connsiteX2397" fmla="*/ 460814 w 5479319"/>
              <a:gd name="connsiteY2397" fmla="*/ 2796489 h 4529571"/>
              <a:gd name="connsiteX2398" fmla="*/ 427178 w 5479319"/>
              <a:gd name="connsiteY2398" fmla="*/ 2756106 h 4529571"/>
              <a:gd name="connsiteX2399" fmla="*/ 356542 w 5479319"/>
              <a:gd name="connsiteY2399" fmla="*/ 2688802 h 4529571"/>
              <a:gd name="connsiteX2400" fmla="*/ 349815 w 5479319"/>
              <a:gd name="connsiteY2400" fmla="*/ 2678706 h 4529571"/>
              <a:gd name="connsiteX2401" fmla="*/ 346451 w 5479319"/>
              <a:gd name="connsiteY2401" fmla="*/ 2668611 h 4529571"/>
              <a:gd name="connsiteX2402" fmla="*/ 343087 w 5479319"/>
              <a:gd name="connsiteY2402" fmla="*/ 2665245 h 4529571"/>
              <a:gd name="connsiteX2403" fmla="*/ 316179 w 5479319"/>
              <a:gd name="connsiteY2403" fmla="*/ 2628228 h 4529571"/>
              <a:gd name="connsiteX2404" fmla="*/ 302724 w 5479319"/>
              <a:gd name="connsiteY2404" fmla="*/ 2618132 h 4529571"/>
              <a:gd name="connsiteX2405" fmla="*/ 292633 w 5479319"/>
              <a:gd name="connsiteY2405" fmla="*/ 2614767 h 4529571"/>
              <a:gd name="connsiteX2406" fmla="*/ 262361 w 5479319"/>
              <a:gd name="connsiteY2406" fmla="*/ 2614767 h 4529571"/>
              <a:gd name="connsiteX2407" fmla="*/ 252270 w 5479319"/>
              <a:gd name="connsiteY2407" fmla="*/ 2597941 h 4529571"/>
              <a:gd name="connsiteX2408" fmla="*/ 245543 w 5479319"/>
              <a:gd name="connsiteY2408" fmla="*/ 2581115 h 4529571"/>
              <a:gd name="connsiteX2409" fmla="*/ 245543 w 5479319"/>
              <a:gd name="connsiteY2409" fmla="*/ 2567654 h 4529571"/>
              <a:gd name="connsiteX2410" fmla="*/ 248906 w 5479319"/>
              <a:gd name="connsiteY2410" fmla="*/ 2550828 h 4529571"/>
              <a:gd name="connsiteX2411" fmla="*/ 262361 w 5479319"/>
              <a:gd name="connsiteY2411" fmla="*/ 2523907 h 4529571"/>
              <a:gd name="connsiteX2412" fmla="*/ 272452 w 5479319"/>
              <a:gd name="connsiteY2412" fmla="*/ 2510446 h 4529571"/>
              <a:gd name="connsiteX2413" fmla="*/ 272452 w 5479319"/>
              <a:gd name="connsiteY2413" fmla="*/ 2507081 h 4529571"/>
              <a:gd name="connsiteX2414" fmla="*/ 272452 w 5479319"/>
              <a:gd name="connsiteY2414" fmla="*/ 2500350 h 4529571"/>
              <a:gd name="connsiteX2415" fmla="*/ 255634 w 5479319"/>
              <a:gd name="connsiteY2415" fmla="*/ 2473428 h 4529571"/>
              <a:gd name="connsiteX2416" fmla="*/ 265724 w 5479319"/>
              <a:gd name="connsiteY2416" fmla="*/ 2419585 h 4529571"/>
              <a:gd name="connsiteX2417" fmla="*/ 275815 w 5479319"/>
              <a:gd name="connsiteY2417" fmla="*/ 2463333 h 4529571"/>
              <a:gd name="connsiteX2418" fmla="*/ 316179 w 5479319"/>
              <a:gd name="connsiteY2418" fmla="*/ 2463333 h 4529571"/>
              <a:gd name="connsiteX2419" fmla="*/ 339724 w 5479319"/>
              <a:gd name="connsiteY2419" fmla="*/ 2439776 h 4529571"/>
              <a:gd name="connsiteX2420" fmla="*/ 346451 w 5479319"/>
              <a:gd name="connsiteY2420" fmla="*/ 2426316 h 4529571"/>
              <a:gd name="connsiteX2421" fmla="*/ 353178 w 5479319"/>
              <a:gd name="connsiteY2421" fmla="*/ 2412855 h 4529571"/>
              <a:gd name="connsiteX2422" fmla="*/ 353178 w 5479319"/>
              <a:gd name="connsiteY2422" fmla="*/ 2402759 h 4529571"/>
              <a:gd name="connsiteX2423" fmla="*/ 349815 w 5479319"/>
              <a:gd name="connsiteY2423" fmla="*/ 2392663 h 4529571"/>
              <a:gd name="connsiteX2424" fmla="*/ 339724 w 5479319"/>
              <a:gd name="connsiteY2424" fmla="*/ 2362377 h 4529571"/>
              <a:gd name="connsiteX2425" fmla="*/ 319542 w 5479319"/>
              <a:gd name="connsiteY2425" fmla="*/ 2315264 h 4529571"/>
              <a:gd name="connsiteX2426" fmla="*/ 316179 w 5479319"/>
              <a:gd name="connsiteY2426" fmla="*/ 2298438 h 4529571"/>
              <a:gd name="connsiteX2427" fmla="*/ 312815 w 5479319"/>
              <a:gd name="connsiteY2427" fmla="*/ 2291707 h 4529571"/>
              <a:gd name="connsiteX2428" fmla="*/ 316179 w 5479319"/>
              <a:gd name="connsiteY2428" fmla="*/ 2278246 h 4529571"/>
              <a:gd name="connsiteX2429" fmla="*/ 326269 w 5479319"/>
              <a:gd name="connsiteY2429" fmla="*/ 2264786 h 4529571"/>
              <a:gd name="connsiteX2430" fmla="*/ 349815 w 5479319"/>
              <a:gd name="connsiteY2430" fmla="*/ 2227768 h 4529571"/>
              <a:gd name="connsiteX2431" fmla="*/ 349815 w 5479319"/>
              <a:gd name="connsiteY2431" fmla="*/ 2224403 h 4529571"/>
              <a:gd name="connsiteX2432" fmla="*/ 356542 w 5479319"/>
              <a:gd name="connsiteY2432" fmla="*/ 2207577 h 4529571"/>
              <a:gd name="connsiteX2433" fmla="*/ 433905 w 5479319"/>
              <a:gd name="connsiteY2433" fmla="*/ 2217673 h 4529571"/>
              <a:gd name="connsiteX2434" fmla="*/ 443996 w 5479319"/>
              <a:gd name="connsiteY2434" fmla="*/ 2214307 h 4529571"/>
              <a:gd name="connsiteX2435" fmla="*/ 450723 w 5479319"/>
              <a:gd name="connsiteY2435" fmla="*/ 2210942 h 4529571"/>
              <a:gd name="connsiteX2436" fmla="*/ 450723 w 5479319"/>
              <a:gd name="connsiteY2436" fmla="*/ 2204212 h 4529571"/>
              <a:gd name="connsiteX2437" fmla="*/ 464177 w 5479319"/>
              <a:gd name="connsiteY2437" fmla="*/ 2184020 h 4529571"/>
              <a:gd name="connsiteX2438" fmla="*/ 467541 w 5479319"/>
              <a:gd name="connsiteY2438" fmla="*/ 2170560 h 4529571"/>
              <a:gd name="connsiteX2439" fmla="*/ 467541 w 5479319"/>
              <a:gd name="connsiteY2439" fmla="*/ 2163829 h 4529571"/>
              <a:gd name="connsiteX2440" fmla="*/ 467541 w 5479319"/>
              <a:gd name="connsiteY2440" fmla="*/ 2153734 h 4529571"/>
              <a:gd name="connsiteX2441" fmla="*/ 477632 w 5479319"/>
              <a:gd name="connsiteY2441" fmla="*/ 2147003 h 4529571"/>
              <a:gd name="connsiteX2442" fmla="*/ 491086 w 5479319"/>
              <a:gd name="connsiteY2442" fmla="*/ 2133542 h 4529571"/>
              <a:gd name="connsiteX2443" fmla="*/ 501177 w 5479319"/>
              <a:gd name="connsiteY2443" fmla="*/ 2116716 h 4529571"/>
              <a:gd name="connsiteX2444" fmla="*/ 524722 w 5479319"/>
              <a:gd name="connsiteY2444" fmla="*/ 2116716 h 4529571"/>
              <a:gd name="connsiteX2445" fmla="*/ 551631 w 5479319"/>
              <a:gd name="connsiteY2445" fmla="*/ 2130177 h 4529571"/>
              <a:gd name="connsiteX2446" fmla="*/ 554995 w 5479319"/>
              <a:gd name="connsiteY2446" fmla="*/ 2130177 h 4529571"/>
              <a:gd name="connsiteX2447" fmla="*/ 598722 w 5479319"/>
              <a:gd name="connsiteY2447" fmla="*/ 2136908 h 4529571"/>
              <a:gd name="connsiteX2448" fmla="*/ 625631 w 5479319"/>
              <a:gd name="connsiteY2448" fmla="*/ 2143638 h 4529571"/>
              <a:gd name="connsiteX2449" fmla="*/ 642449 w 5479319"/>
              <a:gd name="connsiteY2449" fmla="*/ 2147003 h 4529571"/>
              <a:gd name="connsiteX2450" fmla="*/ 696266 w 5479319"/>
              <a:gd name="connsiteY2450" fmla="*/ 2143638 h 4529571"/>
              <a:gd name="connsiteX2451" fmla="*/ 699630 w 5479319"/>
              <a:gd name="connsiteY2451" fmla="*/ 2143638 h 4529571"/>
              <a:gd name="connsiteX2452" fmla="*/ 743357 w 5479319"/>
              <a:gd name="connsiteY2452" fmla="*/ 2123447 h 4529571"/>
              <a:gd name="connsiteX2453" fmla="*/ 4275147 w 5479319"/>
              <a:gd name="connsiteY2453" fmla="*/ 1968647 h 4529571"/>
              <a:gd name="connsiteX2454" fmla="*/ 4281874 w 5479319"/>
              <a:gd name="connsiteY2454" fmla="*/ 1978742 h 4529571"/>
              <a:gd name="connsiteX2455" fmla="*/ 4285238 w 5479319"/>
              <a:gd name="connsiteY2455" fmla="*/ 2002299 h 4529571"/>
              <a:gd name="connsiteX2456" fmla="*/ 4288601 w 5479319"/>
              <a:gd name="connsiteY2456" fmla="*/ 2029221 h 4529571"/>
              <a:gd name="connsiteX2457" fmla="*/ 4315510 w 5479319"/>
              <a:gd name="connsiteY2457" fmla="*/ 1968647 h 4529571"/>
              <a:gd name="connsiteX2458" fmla="*/ 4382782 w 5479319"/>
              <a:gd name="connsiteY2458" fmla="*/ 1972012 h 4529571"/>
              <a:gd name="connsiteX2459" fmla="*/ 4389509 w 5479319"/>
              <a:gd name="connsiteY2459" fmla="*/ 2056142 h 4529571"/>
              <a:gd name="connsiteX2460" fmla="*/ 4392873 w 5479319"/>
              <a:gd name="connsiteY2460" fmla="*/ 2062873 h 4529571"/>
              <a:gd name="connsiteX2461" fmla="*/ 4399600 w 5479319"/>
              <a:gd name="connsiteY2461" fmla="*/ 2069603 h 4529571"/>
              <a:gd name="connsiteX2462" fmla="*/ 4406328 w 5479319"/>
              <a:gd name="connsiteY2462" fmla="*/ 2072968 h 4529571"/>
              <a:gd name="connsiteX2463" fmla="*/ 4416418 w 5479319"/>
              <a:gd name="connsiteY2463" fmla="*/ 2072968 h 4529571"/>
              <a:gd name="connsiteX2464" fmla="*/ 4446691 w 5479319"/>
              <a:gd name="connsiteY2464" fmla="*/ 2076333 h 4529571"/>
              <a:gd name="connsiteX2465" fmla="*/ 4483691 w 5479319"/>
              <a:gd name="connsiteY2465" fmla="*/ 2072968 h 4529571"/>
              <a:gd name="connsiteX2466" fmla="*/ 4490418 w 5479319"/>
              <a:gd name="connsiteY2466" fmla="*/ 2069603 h 4529571"/>
              <a:gd name="connsiteX2467" fmla="*/ 4487054 w 5479319"/>
              <a:gd name="connsiteY2467" fmla="*/ 2039316 h 4529571"/>
              <a:gd name="connsiteX2468" fmla="*/ 4561053 w 5479319"/>
              <a:gd name="connsiteY2468" fmla="*/ 1968647 h 4529571"/>
              <a:gd name="connsiteX2469" fmla="*/ 4587962 w 5479319"/>
              <a:gd name="connsiteY2469" fmla="*/ 1978742 h 4529571"/>
              <a:gd name="connsiteX2470" fmla="*/ 4635053 w 5479319"/>
              <a:gd name="connsiteY2470" fmla="*/ 1988838 h 4529571"/>
              <a:gd name="connsiteX2471" fmla="*/ 4685507 w 5479319"/>
              <a:gd name="connsiteY2471" fmla="*/ 1992203 h 4529571"/>
              <a:gd name="connsiteX2472" fmla="*/ 4695598 w 5479319"/>
              <a:gd name="connsiteY2472" fmla="*/ 1988838 h 4529571"/>
              <a:gd name="connsiteX2473" fmla="*/ 4698961 w 5479319"/>
              <a:gd name="connsiteY2473" fmla="*/ 1982108 h 4529571"/>
              <a:gd name="connsiteX2474" fmla="*/ 4705689 w 5479319"/>
              <a:gd name="connsiteY2474" fmla="*/ 1982108 h 4529571"/>
              <a:gd name="connsiteX2475" fmla="*/ 4712416 w 5479319"/>
              <a:gd name="connsiteY2475" fmla="*/ 1988838 h 4529571"/>
              <a:gd name="connsiteX2476" fmla="*/ 4712416 w 5479319"/>
              <a:gd name="connsiteY2476" fmla="*/ 1995569 h 4529571"/>
              <a:gd name="connsiteX2477" fmla="*/ 4719143 w 5479319"/>
              <a:gd name="connsiteY2477" fmla="*/ 1995569 h 4529571"/>
              <a:gd name="connsiteX2478" fmla="*/ 4746052 w 5479319"/>
              <a:gd name="connsiteY2478" fmla="*/ 1992203 h 4529571"/>
              <a:gd name="connsiteX2479" fmla="*/ 4749416 w 5479319"/>
              <a:gd name="connsiteY2479" fmla="*/ 1992203 h 4529571"/>
              <a:gd name="connsiteX2480" fmla="*/ 4749416 w 5479319"/>
              <a:gd name="connsiteY2480" fmla="*/ 1988838 h 4529571"/>
              <a:gd name="connsiteX2481" fmla="*/ 4759506 w 5479319"/>
              <a:gd name="connsiteY2481" fmla="*/ 1988838 h 4529571"/>
              <a:gd name="connsiteX2482" fmla="*/ 4762870 w 5479319"/>
              <a:gd name="connsiteY2482" fmla="*/ 1988838 h 4529571"/>
              <a:gd name="connsiteX2483" fmla="*/ 4746052 w 5479319"/>
              <a:gd name="connsiteY2483" fmla="*/ 2015760 h 4529571"/>
              <a:gd name="connsiteX2484" fmla="*/ 4746052 w 5479319"/>
              <a:gd name="connsiteY2484" fmla="*/ 2019125 h 4529571"/>
              <a:gd name="connsiteX2485" fmla="*/ 4752779 w 5479319"/>
              <a:gd name="connsiteY2485" fmla="*/ 2049412 h 4529571"/>
              <a:gd name="connsiteX2486" fmla="*/ 4739325 w 5479319"/>
              <a:gd name="connsiteY2486" fmla="*/ 2049412 h 4529571"/>
              <a:gd name="connsiteX2487" fmla="*/ 4712416 w 5479319"/>
              <a:gd name="connsiteY2487" fmla="*/ 2035951 h 4529571"/>
              <a:gd name="connsiteX2488" fmla="*/ 4624962 w 5479319"/>
              <a:gd name="connsiteY2488" fmla="*/ 2096525 h 4529571"/>
              <a:gd name="connsiteX2489" fmla="*/ 4608144 w 5479319"/>
              <a:gd name="connsiteY2489" fmla="*/ 2109986 h 4529571"/>
              <a:gd name="connsiteX2490" fmla="*/ 4594690 w 5479319"/>
              <a:gd name="connsiteY2490" fmla="*/ 2113351 h 4529571"/>
              <a:gd name="connsiteX2491" fmla="*/ 4591326 w 5479319"/>
              <a:gd name="connsiteY2491" fmla="*/ 2113351 h 4529571"/>
              <a:gd name="connsiteX2492" fmla="*/ 4587962 w 5479319"/>
              <a:gd name="connsiteY2492" fmla="*/ 2113351 h 4529571"/>
              <a:gd name="connsiteX2493" fmla="*/ 4584599 w 5479319"/>
              <a:gd name="connsiteY2493" fmla="*/ 2116716 h 4529571"/>
              <a:gd name="connsiteX2494" fmla="*/ 4584599 w 5479319"/>
              <a:gd name="connsiteY2494" fmla="*/ 2120081 h 4529571"/>
              <a:gd name="connsiteX2495" fmla="*/ 4584599 w 5479319"/>
              <a:gd name="connsiteY2495" fmla="*/ 2126812 h 4529571"/>
              <a:gd name="connsiteX2496" fmla="*/ 4587962 w 5479319"/>
              <a:gd name="connsiteY2496" fmla="*/ 2130177 h 4529571"/>
              <a:gd name="connsiteX2497" fmla="*/ 4601417 w 5479319"/>
              <a:gd name="connsiteY2497" fmla="*/ 2130177 h 4529571"/>
              <a:gd name="connsiteX2498" fmla="*/ 4598053 w 5479319"/>
              <a:gd name="connsiteY2498" fmla="*/ 2140272 h 4529571"/>
              <a:gd name="connsiteX2499" fmla="*/ 4574508 w 5479319"/>
              <a:gd name="connsiteY2499" fmla="*/ 2150368 h 4529571"/>
              <a:gd name="connsiteX2500" fmla="*/ 4574508 w 5479319"/>
              <a:gd name="connsiteY2500" fmla="*/ 2153733 h 4529571"/>
              <a:gd name="connsiteX2501" fmla="*/ 4574508 w 5479319"/>
              <a:gd name="connsiteY2501" fmla="*/ 2157098 h 4529571"/>
              <a:gd name="connsiteX2502" fmla="*/ 4571144 w 5479319"/>
              <a:gd name="connsiteY2502" fmla="*/ 2177290 h 4529571"/>
              <a:gd name="connsiteX2503" fmla="*/ 4554326 w 5479319"/>
              <a:gd name="connsiteY2503" fmla="*/ 2170559 h 4529571"/>
              <a:gd name="connsiteX2504" fmla="*/ 4540872 w 5479319"/>
              <a:gd name="connsiteY2504" fmla="*/ 2170559 h 4529571"/>
              <a:gd name="connsiteX2505" fmla="*/ 4534145 w 5479319"/>
              <a:gd name="connsiteY2505" fmla="*/ 2170559 h 4529571"/>
              <a:gd name="connsiteX2506" fmla="*/ 4530781 w 5479319"/>
              <a:gd name="connsiteY2506" fmla="*/ 2173924 h 4529571"/>
              <a:gd name="connsiteX2507" fmla="*/ 4527417 w 5479319"/>
              <a:gd name="connsiteY2507" fmla="*/ 2184020 h 4529571"/>
              <a:gd name="connsiteX2508" fmla="*/ 4530781 w 5479319"/>
              <a:gd name="connsiteY2508" fmla="*/ 2200846 h 4529571"/>
              <a:gd name="connsiteX2509" fmla="*/ 4537508 w 5479319"/>
              <a:gd name="connsiteY2509" fmla="*/ 2221037 h 4529571"/>
              <a:gd name="connsiteX2510" fmla="*/ 4534145 w 5479319"/>
              <a:gd name="connsiteY2510" fmla="*/ 2231133 h 4529571"/>
              <a:gd name="connsiteX2511" fmla="*/ 4530781 w 5479319"/>
              <a:gd name="connsiteY2511" fmla="*/ 2237863 h 4529571"/>
              <a:gd name="connsiteX2512" fmla="*/ 4520690 w 5479319"/>
              <a:gd name="connsiteY2512" fmla="*/ 2247959 h 4529571"/>
              <a:gd name="connsiteX2513" fmla="*/ 4503872 w 5479319"/>
              <a:gd name="connsiteY2513" fmla="*/ 2258055 h 4529571"/>
              <a:gd name="connsiteX2514" fmla="*/ 4483691 w 5479319"/>
              <a:gd name="connsiteY2514" fmla="*/ 2264785 h 4529571"/>
              <a:gd name="connsiteX2515" fmla="*/ 4470236 w 5479319"/>
              <a:gd name="connsiteY2515" fmla="*/ 2332089 h 4529571"/>
              <a:gd name="connsiteX2516" fmla="*/ 4466872 w 5479319"/>
              <a:gd name="connsiteY2516" fmla="*/ 2332089 h 4529571"/>
              <a:gd name="connsiteX2517" fmla="*/ 4456782 w 5479319"/>
              <a:gd name="connsiteY2517" fmla="*/ 2328724 h 4529571"/>
              <a:gd name="connsiteX2518" fmla="*/ 4453418 w 5479319"/>
              <a:gd name="connsiteY2518" fmla="*/ 2328724 h 4529571"/>
              <a:gd name="connsiteX2519" fmla="*/ 4453418 w 5479319"/>
              <a:gd name="connsiteY2519" fmla="*/ 2325359 h 4529571"/>
              <a:gd name="connsiteX2520" fmla="*/ 4450054 w 5479319"/>
              <a:gd name="connsiteY2520" fmla="*/ 2328724 h 4529571"/>
              <a:gd name="connsiteX2521" fmla="*/ 4433236 w 5479319"/>
              <a:gd name="connsiteY2521" fmla="*/ 2338820 h 4529571"/>
              <a:gd name="connsiteX2522" fmla="*/ 4419782 w 5479319"/>
              <a:gd name="connsiteY2522" fmla="*/ 2352280 h 4529571"/>
              <a:gd name="connsiteX2523" fmla="*/ 4409691 w 5479319"/>
              <a:gd name="connsiteY2523" fmla="*/ 2365741 h 4529571"/>
              <a:gd name="connsiteX2524" fmla="*/ 4402964 w 5479319"/>
              <a:gd name="connsiteY2524" fmla="*/ 2375837 h 4529571"/>
              <a:gd name="connsiteX2525" fmla="*/ 4396237 w 5479319"/>
              <a:gd name="connsiteY2525" fmla="*/ 2385932 h 4529571"/>
              <a:gd name="connsiteX2526" fmla="*/ 4392873 w 5479319"/>
              <a:gd name="connsiteY2526" fmla="*/ 2385932 h 4529571"/>
              <a:gd name="connsiteX2527" fmla="*/ 4389509 w 5479319"/>
              <a:gd name="connsiteY2527" fmla="*/ 2389298 h 4529571"/>
              <a:gd name="connsiteX2528" fmla="*/ 4382782 w 5479319"/>
              <a:gd name="connsiteY2528" fmla="*/ 2412854 h 4529571"/>
              <a:gd name="connsiteX2529" fmla="*/ 4372691 w 5479319"/>
              <a:gd name="connsiteY2529" fmla="*/ 2402758 h 4529571"/>
              <a:gd name="connsiteX2530" fmla="*/ 4365964 w 5479319"/>
              <a:gd name="connsiteY2530" fmla="*/ 2399393 h 4529571"/>
              <a:gd name="connsiteX2531" fmla="*/ 4342419 w 5479319"/>
              <a:gd name="connsiteY2531" fmla="*/ 2392663 h 4529571"/>
              <a:gd name="connsiteX2532" fmla="*/ 4328965 w 5479319"/>
              <a:gd name="connsiteY2532" fmla="*/ 2392663 h 4529571"/>
              <a:gd name="connsiteX2533" fmla="*/ 4322237 w 5479319"/>
              <a:gd name="connsiteY2533" fmla="*/ 2392663 h 4529571"/>
              <a:gd name="connsiteX2534" fmla="*/ 4318874 w 5479319"/>
              <a:gd name="connsiteY2534" fmla="*/ 2399393 h 4529571"/>
              <a:gd name="connsiteX2535" fmla="*/ 4302056 w 5479319"/>
              <a:gd name="connsiteY2535" fmla="*/ 2406124 h 4529571"/>
              <a:gd name="connsiteX2536" fmla="*/ 4281874 w 5479319"/>
              <a:gd name="connsiteY2536" fmla="*/ 2412854 h 4529571"/>
              <a:gd name="connsiteX2537" fmla="*/ 4241511 w 5479319"/>
              <a:gd name="connsiteY2537" fmla="*/ 2412854 h 4529571"/>
              <a:gd name="connsiteX2538" fmla="*/ 4231420 w 5479319"/>
              <a:gd name="connsiteY2538" fmla="*/ 2406124 h 4529571"/>
              <a:gd name="connsiteX2539" fmla="*/ 4228056 w 5479319"/>
              <a:gd name="connsiteY2539" fmla="*/ 2399393 h 4529571"/>
              <a:gd name="connsiteX2540" fmla="*/ 4228056 w 5479319"/>
              <a:gd name="connsiteY2540" fmla="*/ 2389298 h 4529571"/>
              <a:gd name="connsiteX2541" fmla="*/ 4231420 w 5479319"/>
              <a:gd name="connsiteY2541" fmla="*/ 2379202 h 4529571"/>
              <a:gd name="connsiteX2542" fmla="*/ 4231420 w 5479319"/>
              <a:gd name="connsiteY2542" fmla="*/ 2375837 h 4529571"/>
              <a:gd name="connsiteX2543" fmla="*/ 4231420 w 5479319"/>
              <a:gd name="connsiteY2543" fmla="*/ 2372472 h 4529571"/>
              <a:gd name="connsiteX2544" fmla="*/ 4224693 w 5479319"/>
              <a:gd name="connsiteY2544" fmla="*/ 2369106 h 4529571"/>
              <a:gd name="connsiteX2545" fmla="*/ 4187693 w 5479319"/>
              <a:gd name="connsiteY2545" fmla="*/ 2355646 h 4529571"/>
              <a:gd name="connsiteX2546" fmla="*/ 4174239 w 5479319"/>
              <a:gd name="connsiteY2546" fmla="*/ 2392663 h 4529571"/>
              <a:gd name="connsiteX2547" fmla="*/ 4157421 w 5479319"/>
              <a:gd name="connsiteY2547" fmla="*/ 2416219 h 4529571"/>
              <a:gd name="connsiteX2548" fmla="*/ 4140602 w 5479319"/>
              <a:gd name="connsiteY2548" fmla="*/ 2426315 h 4529571"/>
              <a:gd name="connsiteX2549" fmla="*/ 4093512 w 5479319"/>
              <a:gd name="connsiteY2549" fmla="*/ 2412854 h 4529571"/>
              <a:gd name="connsiteX2550" fmla="*/ 4069967 w 5479319"/>
              <a:gd name="connsiteY2550" fmla="*/ 2399393 h 4529571"/>
              <a:gd name="connsiteX2551" fmla="*/ 4063239 w 5479319"/>
              <a:gd name="connsiteY2551" fmla="*/ 2392663 h 4529571"/>
              <a:gd name="connsiteX2552" fmla="*/ 4063239 w 5479319"/>
              <a:gd name="connsiteY2552" fmla="*/ 2385932 h 4529571"/>
              <a:gd name="connsiteX2553" fmla="*/ 4059876 w 5479319"/>
              <a:gd name="connsiteY2553" fmla="*/ 2379202 h 4529571"/>
              <a:gd name="connsiteX2554" fmla="*/ 4032967 w 5479319"/>
              <a:gd name="connsiteY2554" fmla="*/ 2365741 h 4529571"/>
              <a:gd name="connsiteX2555" fmla="*/ 4032967 w 5479319"/>
              <a:gd name="connsiteY2555" fmla="*/ 2352280 h 4529571"/>
              <a:gd name="connsiteX2556" fmla="*/ 4090148 w 5479319"/>
              <a:gd name="connsiteY2556" fmla="*/ 2318628 h 4529571"/>
              <a:gd name="connsiteX2557" fmla="*/ 4090148 w 5479319"/>
              <a:gd name="connsiteY2557" fmla="*/ 2315263 h 4529571"/>
              <a:gd name="connsiteX2558" fmla="*/ 4090148 w 5479319"/>
              <a:gd name="connsiteY2558" fmla="*/ 2301802 h 4529571"/>
              <a:gd name="connsiteX2559" fmla="*/ 4086785 w 5479319"/>
              <a:gd name="connsiteY2559" fmla="*/ 2284976 h 4529571"/>
              <a:gd name="connsiteX2560" fmla="*/ 4073330 w 5479319"/>
              <a:gd name="connsiteY2560" fmla="*/ 2258055 h 4529571"/>
              <a:gd name="connsiteX2561" fmla="*/ 4066603 w 5479319"/>
              <a:gd name="connsiteY2561" fmla="*/ 2237863 h 4529571"/>
              <a:gd name="connsiteX2562" fmla="*/ 4066603 w 5479319"/>
              <a:gd name="connsiteY2562" fmla="*/ 2231133 h 4529571"/>
              <a:gd name="connsiteX2563" fmla="*/ 4066603 w 5479319"/>
              <a:gd name="connsiteY2563" fmla="*/ 2224403 h 4529571"/>
              <a:gd name="connsiteX2564" fmla="*/ 4069967 w 5479319"/>
              <a:gd name="connsiteY2564" fmla="*/ 2224403 h 4529571"/>
              <a:gd name="connsiteX2565" fmla="*/ 4069967 w 5479319"/>
              <a:gd name="connsiteY2565" fmla="*/ 2217672 h 4529571"/>
              <a:gd name="connsiteX2566" fmla="*/ 4053149 w 5479319"/>
              <a:gd name="connsiteY2566" fmla="*/ 2184020 h 4529571"/>
              <a:gd name="connsiteX2567" fmla="*/ 4127148 w 5479319"/>
              <a:gd name="connsiteY2567" fmla="*/ 2086429 h 4529571"/>
              <a:gd name="connsiteX2568" fmla="*/ 4164148 w 5479319"/>
              <a:gd name="connsiteY2568" fmla="*/ 2049412 h 4529571"/>
              <a:gd name="connsiteX2569" fmla="*/ 4204511 w 5479319"/>
              <a:gd name="connsiteY2569" fmla="*/ 2009029 h 4529571"/>
              <a:gd name="connsiteX2570" fmla="*/ 4231420 w 5479319"/>
              <a:gd name="connsiteY2570" fmla="*/ 2002299 h 4529571"/>
              <a:gd name="connsiteX2571" fmla="*/ 4234783 w 5479319"/>
              <a:gd name="connsiteY2571" fmla="*/ 1998934 h 4529571"/>
              <a:gd name="connsiteX2572" fmla="*/ 4248238 w 5479319"/>
              <a:gd name="connsiteY2572" fmla="*/ 1982108 h 4529571"/>
              <a:gd name="connsiteX2573" fmla="*/ 3144974 w 5479319"/>
              <a:gd name="connsiteY2573" fmla="*/ 1887882 h 4529571"/>
              <a:gd name="connsiteX2574" fmla="*/ 3171883 w 5479319"/>
              <a:gd name="connsiteY2574" fmla="*/ 1901343 h 4529571"/>
              <a:gd name="connsiteX2575" fmla="*/ 3192064 w 5479319"/>
              <a:gd name="connsiteY2575" fmla="*/ 1921534 h 4529571"/>
              <a:gd name="connsiteX2576" fmla="*/ 3192064 w 5479319"/>
              <a:gd name="connsiteY2576" fmla="*/ 1941725 h 4529571"/>
              <a:gd name="connsiteX2577" fmla="*/ 3185337 w 5479319"/>
              <a:gd name="connsiteY2577" fmla="*/ 1948456 h 4529571"/>
              <a:gd name="connsiteX2578" fmla="*/ 3181974 w 5479319"/>
              <a:gd name="connsiteY2578" fmla="*/ 1958551 h 4529571"/>
              <a:gd name="connsiteX2579" fmla="*/ 3178610 w 5479319"/>
              <a:gd name="connsiteY2579" fmla="*/ 1968647 h 4529571"/>
              <a:gd name="connsiteX2580" fmla="*/ 3175246 w 5479319"/>
              <a:gd name="connsiteY2580" fmla="*/ 1975377 h 4529571"/>
              <a:gd name="connsiteX2581" fmla="*/ 3168519 w 5479319"/>
              <a:gd name="connsiteY2581" fmla="*/ 1995569 h 4529571"/>
              <a:gd name="connsiteX2582" fmla="*/ 3168519 w 5479319"/>
              <a:gd name="connsiteY2582" fmla="*/ 2029221 h 4529571"/>
              <a:gd name="connsiteX2583" fmla="*/ 3171883 w 5479319"/>
              <a:gd name="connsiteY2583" fmla="*/ 2029221 h 4529571"/>
              <a:gd name="connsiteX2584" fmla="*/ 3185337 w 5479319"/>
              <a:gd name="connsiteY2584" fmla="*/ 2049412 h 4529571"/>
              <a:gd name="connsiteX2585" fmla="*/ 3188701 w 5479319"/>
              <a:gd name="connsiteY2585" fmla="*/ 2052777 h 4529571"/>
              <a:gd name="connsiteX2586" fmla="*/ 3208883 w 5479319"/>
              <a:gd name="connsiteY2586" fmla="*/ 2049412 h 4529571"/>
              <a:gd name="connsiteX2587" fmla="*/ 3212246 w 5479319"/>
              <a:gd name="connsiteY2587" fmla="*/ 2049412 h 4529571"/>
              <a:gd name="connsiteX2588" fmla="*/ 3222337 w 5479319"/>
              <a:gd name="connsiteY2588" fmla="*/ 2049412 h 4529571"/>
              <a:gd name="connsiteX2589" fmla="*/ 3232428 w 5479319"/>
              <a:gd name="connsiteY2589" fmla="*/ 2056142 h 4529571"/>
              <a:gd name="connsiteX2590" fmla="*/ 3239155 w 5479319"/>
              <a:gd name="connsiteY2590" fmla="*/ 2069603 h 4529571"/>
              <a:gd name="connsiteX2591" fmla="*/ 3225701 w 5479319"/>
              <a:gd name="connsiteY2591" fmla="*/ 2157099 h 4529571"/>
              <a:gd name="connsiteX2592" fmla="*/ 3205519 w 5479319"/>
              <a:gd name="connsiteY2592" fmla="*/ 2157099 h 4529571"/>
              <a:gd name="connsiteX2593" fmla="*/ 3178610 w 5479319"/>
              <a:gd name="connsiteY2593" fmla="*/ 2140273 h 4529571"/>
              <a:gd name="connsiteX2594" fmla="*/ 3158428 w 5479319"/>
              <a:gd name="connsiteY2594" fmla="*/ 2170560 h 4529571"/>
              <a:gd name="connsiteX2595" fmla="*/ 3155065 w 5479319"/>
              <a:gd name="connsiteY2595" fmla="*/ 2170560 h 4529571"/>
              <a:gd name="connsiteX2596" fmla="*/ 3151701 w 5479319"/>
              <a:gd name="connsiteY2596" fmla="*/ 2241229 h 4529571"/>
              <a:gd name="connsiteX2597" fmla="*/ 3158428 w 5479319"/>
              <a:gd name="connsiteY2597" fmla="*/ 2274881 h 4529571"/>
              <a:gd name="connsiteX2598" fmla="*/ 3161792 w 5479319"/>
              <a:gd name="connsiteY2598" fmla="*/ 2278246 h 4529571"/>
              <a:gd name="connsiteX2599" fmla="*/ 3165156 w 5479319"/>
              <a:gd name="connsiteY2599" fmla="*/ 2278246 h 4529571"/>
              <a:gd name="connsiteX2600" fmla="*/ 3178610 w 5479319"/>
              <a:gd name="connsiteY2600" fmla="*/ 2278246 h 4529571"/>
              <a:gd name="connsiteX2601" fmla="*/ 3188701 w 5479319"/>
              <a:gd name="connsiteY2601" fmla="*/ 2284977 h 4529571"/>
              <a:gd name="connsiteX2602" fmla="*/ 3195428 w 5479319"/>
              <a:gd name="connsiteY2602" fmla="*/ 2298438 h 4529571"/>
              <a:gd name="connsiteX2603" fmla="*/ 3192064 w 5479319"/>
              <a:gd name="connsiteY2603" fmla="*/ 2332090 h 4529571"/>
              <a:gd name="connsiteX2604" fmla="*/ 3192064 w 5479319"/>
              <a:gd name="connsiteY2604" fmla="*/ 2335455 h 4529571"/>
              <a:gd name="connsiteX2605" fmla="*/ 3178610 w 5479319"/>
              <a:gd name="connsiteY2605" fmla="*/ 2342185 h 4529571"/>
              <a:gd name="connsiteX2606" fmla="*/ 3171883 w 5479319"/>
              <a:gd name="connsiteY2606" fmla="*/ 2338820 h 4529571"/>
              <a:gd name="connsiteX2607" fmla="*/ 3168519 w 5479319"/>
              <a:gd name="connsiteY2607" fmla="*/ 2338820 h 4529571"/>
              <a:gd name="connsiteX2608" fmla="*/ 3165156 w 5479319"/>
              <a:gd name="connsiteY2608" fmla="*/ 2338820 h 4529571"/>
              <a:gd name="connsiteX2609" fmla="*/ 3144974 w 5479319"/>
              <a:gd name="connsiteY2609" fmla="*/ 2345550 h 4529571"/>
              <a:gd name="connsiteX2610" fmla="*/ 3141610 w 5479319"/>
              <a:gd name="connsiteY2610" fmla="*/ 2348916 h 4529571"/>
              <a:gd name="connsiteX2611" fmla="*/ 3134883 w 5479319"/>
              <a:gd name="connsiteY2611" fmla="*/ 2355646 h 4529571"/>
              <a:gd name="connsiteX2612" fmla="*/ 3134883 w 5479319"/>
              <a:gd name="connsiteY2612" fmla="*/ 2362377 h 4529571"/>
              <a:gd name="connsiteX2613" fmla="*/ 3134883 w 5479319"/>
              <a:gd name="connsiteY2613" fmla="*/ 2372472 h 4529571"/>
              <a:gd name="connsiteX2614" fmla="*/ 3138247 w 5479319"/>
              <a:gd name="connsiteY2614" fmla="*/ 2399394 h 4529571"/>
              <a:gd name="connsiteX2615" fmla="*/ 3124792 w 5479319"/>
              <a:gd name="connsiteY2615" fmla="*/ 2396029 h 4529571"/>
              <a:gd name="connsiteX2616" fmla="*/ 3121429 w 5479319"/>
              <a:gd name="connsiteY2616" fmla="*/ 2389298 h 4529571"/>
              <a:gd name="connsiteX2617" fmla="*/ 3107974 w 5479319"/>
              <a:gd name="connsiteY2617" fmla="*/ 2379203 h 4529571"/>
              <a:gd name="connsiteX2618" fmla="*/ 3097883 w 5479319"/>
              <a:gd name="connsiteY2618" fmla="*/ 2359011 h 4529571"/>
              <a:gd name="connsiteX2619" fmla="*/ 3087793 w 5479319"/>
              <a:gd name="connsiteY2619" fmla="*/ 2352281 h 4529571"/>
              <a:gd name="connsiteX2620" fmla="*/ 3067611 w 5479319"/>
              <a:gd name="connsiteY2620" fmla="*/ 2342185 h 4529571"/>
              <a:gd name="connsiteX2621" fmla="*/ 3050793 w 5479319"/>
              <a:gd name="connsiteY2621" fmla="*/ 2332090 h 4529571"/>
              <a:gd name="connsiteX2622" fmla="*/ 3047429 w 5479319"/>
              <a:gd name="connsiteY2622" fmla="*/ 2318629 h 4529571"/>
              <a:gd name="connsiteX2623" fmla="*/ 3050793 w 5479319"/>
              <a:gd name="connsiteY2623" fmla="*/ 2305168 h 4529571"/>
              <a:gd name="connsiteX2624" fmla="*/ 3057520 w 5479319"/>
              <a:gd name="connsiteY2624" fmla="*/ 2291707 h 4529571"/>
              <a:gd name="connsiteX2625" fmla="*/ 3057520 w 5479319"/>
              <a:gd name="connsiteY2625" fmla="*/ 2278246 h 4529571"/>
              <a:gd name="connsiteX2626" fmla="*/ 3050793 w 5479319"/>
              <a:gd name="connsiteY2626" fmla="*/ 2251325 h 4529571"/>
              <a:gd name="connsiteX2627" fmla="*/ 3047429 w 5479319"/>
              <a:gd name="connsiteY2627" fmla="*/ 2251325 h 4529571"/>
              <a:gd name="connsiteX2628" fmla="*/ 3030611 w 5479319"/>
              <a:gd name="connsiteY2628" fmla="*/ 2234499 h 4529571"/>
              <a:gd name="connsiteX2629" fmla="*/ 3030611 w 5479319"/>
              <a:gd name="connsiteY2629" fmla="*/ 2197481 h 4529571"/>
              <a:gd name="connsiteX2630" fmla="*/ 3030611 w 5479319"/>
              <a:gd name="connsiteY2630" fmla="*/ 2180655 h 4529571"/>
              <a:gd name="connsiteX2631" fmla="*/ 3023884 w 5479319"/>
              <a:gd name="connsiteY2631" fmla="*/ 2170560 h 4529571"/>
              <a:gd name="connsiteX2632" fmla="*/ 3010430 w 5479319"/>
              <a:gd name="connsiteY2632" fmla="*/ 2160464 h 4529571"/>
              <a:gd name="connsiteX2633" fmla="*/ 2996975 w 5479319"/>
              <a:gd name="connsiteY2633" fmla="*/ 2130177 h 4529571"/>
              <a:gd name="connsiteX2634" fmla="*/ 2993612 w 5479319"/>
              <a:gd name="connsiteY2634" fmla="*/ 2130177 h 4529571"/>
              <a:gd name="connsiteX2635" fmla="*/ 2990248 w 5479319"/>
              <a:gd name="connsiteY2635" fmla="*/ 2130177 h 4529571"/>
              <a:gd name="connsiteX2636" fmla="*/ 2943157 w 5479319"/>
              <a:gd name="connsiteY2636" fmla="*/ 2123447 h 4529571"/>
              <a:gd name="connsiteX2637" fmla="*/ 2929703 w 5479319"/>
              <a:gd name="connsiteY2637" fmla="*/ 2113351 h 4529571"/>
              <a:gd name="connsiteX2638" fmla="*/ 2949885 w 5479319"/>
              <a:gd name="connsiteY2638" fmla="*/ 2113351 h 4529571"/>
              <a:gd name="connsiteX2639" fmla="*/ 3003702 w 5479319"/>
              <a:gd name="connsiteY2639" fmla="*/ 2106621 h 4529571"/>
              <a:gd name="connsiteX2640" fmla="*/ 3020520 w 5479319"/>
              <a:gd name="connsiteY2640" fmla="*/ 2089794 h 4529571"/>
              <a:gd name="connsiteX2641" fmla="*/ 3054157 w 5479319"/>
              <a:gd name="connsiteY2641" fmla="*/ 2093160 h 4529571"/>
              <a:gd name="connsiteX2642" fmla="*/ 3054157 w 5479319"/>
              <a:gd name="connsiteY2642" fmla="*/ 2096525 h 4529571"/>
              <a:gd name="connsiteX2643" fmla="*/ 3057520 w 5479319"/>
              <a:gd name="connsiteY2643" fmla="*/ 2096525 h 4529571"/>
              <a:gd name="connsiteX2644" fmla="*/ 3057520 w 5479319"/>
              <a:gd name="connsiteY2644" fmla="*/ 2093160 h 4529571"/>
              <a:gd name="connsiteX2645" fmla="*/ 3064247 w 5479319"/>
              <a:gd name="connsiteY2645" fmla="*/ 2089794 h 4529571"/>
              <a:gd name="connsiteX2646" fmla="*/ 3067611 w 5479319"/>
              <a:gd name="connsiteY2646" fmla="*/ 2083064 h 4529571"/>
              <a:gd name="connsiteX2647" fmla="*/ 3070975 w 5479319"/>
              <a:gd name="connsiteY2647" fmla="*/ 2076334 h 4529571"/>
              <a:gd name="connsiteX2648" fmla="*/ 3070975 w 5479319"/>
              <a:gd name="connsiteY2648" fmla="*/ 2069603 h 4529571"/>
              <a:gd name="connsiteX2649" fmla="*/ 3070975 w 5479319"/>
              <a:gd name="connsiteY2649" fmla="*/ 2056142 h 4529571"/>
              <a:gd name="connsiteX2650" fmla="*/ 3084429 w 5479319"/>
              <a:gd name="connsiteY2650" fmla="*/ 2032586 h 4529571"/>
              <a:gd name="connsiteX2651" fmla="*/ 3084429 w 5479319"/>
              <a:gd name="connsiteY2651" fmla="*/ 2029221 h 4529571"/>
              <a:gd name="connsiteX2652" fmla="*/ 3084429 w 5479319"/>
              <a:gd name="connsiteY2652" fmla="*/ 1985473 h 4529571"/>
              <a:gd name="connsiteX2653" fmla="*/ 3111338 w 5479319"/>
              <a:gd name="connsiteY2653" fmla="*/ 1918169 h 4529571"/>
              <a:gd name="connsiteX2654" fmla="*/ 3575517 w 5479319"/>
              <a:gd name="connsiteY2654" fmla="*/ 1860961 h 4529571"/>
              <a:gd name="connsiteX2655" fmla="*/ 3592335 w 5479319"/>
              <a:gd name="connsiteY2655" fmla="*/ 1860961 h 4529571"/>
              <a:gd name="connsiteX2656" fmla="*/ 3602425 w 5479319"/>
              <a:gd name="connsiteY2656" fmla="*/ 1860961 h 4529571"/>
              <a:gd name="connsiteX2657" fmla="*/ 3602425 w 5479319"/>
              <a:gd name="connsiteY2657" fmla="*/ 1881152 h 4529571"/>
              <a:gd name="connsiteX2658" fmla="*/ 3585607 w 5479319"/>
              <a:gd name="connsiteY2658" fmla="*/ 1894613 h 4529571"/>
              <a:gd name="connsiteX2659" fmla="*/ 3582244 w 5479319"/>
              <a:gd name="connsiteY2659" fmla="*/ 1894613 h 4529571"/>
              <a:gd name="connsiteX2660" fmla="*/ 3565426 w 5479319"/>
              <a:gd name="connsiteY2660" fmla="*/ 1918169 h 4529571"/>
              <a:gd name="connsiteX2661" fmla="*/ 3568789 w 5479319"/>
              <a:gd name="connsiteY2661" fmla="*/ 1921535 h 4529571"/>
              <a:gd name="connsiteX2662" fmla="*/ 3578880 w 5479319"/>
              <a:gd name="connsiteY2662" fmla="*/ 1941726 h 4529571"/>
              <a:gd name="connsiteX2663" fmla="*/ 3578880 w 5479319"/>
              <a:gd name="connsiteY2663" fmla="*/ 1961917 h 4529571"/>
              <a:gd name="connsiteX2664" fmla="*/ 3541880 w 5479319"/>
              <a:gd name="connsiteY2664" fmla="*/ 2005665 h 4529571"/>
              <a:gd name="connsiteX2665" fmla="*/ 3541880 w 5479319"/>
              <a:gd name="connsiteY2665" fmla="*/ 2009030 h 4529571"/>
              <a:gd name="connsiteX2666" fmla="*/ 3545244 w 5479319"/>
              <a:gd name="connsiteY2666" fmla="*/ 2042682 h 4529571"/>
              <a:gd name="connsiteX2667" fmla="*/ 3545244 w 5479319"/>
              <a:gd name="connsiteY2667" fmla="*/ 2046047 h 4529571"/>
              <a:gd name="connsiteX2668" fmla="*/ 3548608 w 5479319"/>
              <a:gd name="connsiteY2668" fmla="*/ 2046047 h 4529571"/>
              <a:gd name="connsiteX2669" fmla="*/ 3565426 w 5479319"/>
              <a:gd name="connsiteY2669" fmla="*/ 2066239 h 4529571"/>
              <a:gd name="connsiteX2670" fmla="*/ 3572153 w 5479319"/>
              <a:gd name="connsiteY2670" fmla="*/ 2079700 h 4529571"/>
              <a:gd name="connsiteX2671" fmla="*/ 3575517 w 5479319"/>
              <a:gd name="connsiteY2671" fmla="*/ 2089795 h 4529571"/>
              <a:gd name="connsiteX2672" fmla="*/ 3575517 w 5479319"/>
              <a:gd name="connsiteY2672" fmla="*/ 2109986 h 4529571"/>
              <a:gd name="connsiteX2673" fmla="*/ 3548608 w 5479319"/>
              <a:gd name="connsiteY2673" fmla="*/ 2130178 h 4529571"/>
              <a:gd name="connsiteX2674" fmla="*/ 3545244 w 5479319"/>
              <a:gd name="connsiteY2674" fmla="*/ 2133543 h 4529571"/>
              <a:gd name="connsiteX2675" fmla="*/ 3545244 w 5479319"/>
              <a:gd name="connsiteY2675" fmla="*/ 2136908 h 4529571"/>
              <a:gd name="connsiteX2676" fmla="*/ 3541880 w 5479319"/>
              <a:gd name="connsiteY2676" fmla="*/ 2180656 h 4529571"/>
              <a:gd name="connsiteX2677" fmla="*/ 3545244 w 5479319"/>
              <a:gd name="connsiteY2677" fmla="*/ 2221038 h 4529571"/>
              <a:gd name="connsiteX2678" fmla="*/ 3548608 w 5479319"/>
              <a:gd name="connsiteY2678" fmla="*/ 2251325 h 4529571"/>
              <a:gd name="connsiteX2679" fmla="*/ 3562062 w 5479319"/>
              <a:gd name="connsiteY2679" fmla="*/ 2301804 h 4529571"/>
              <a:gd name="connsiteX2680" fmla="*/ 3535153 w 5479319"/>
              <a:gd name="connsiteY2680" fmla="*/ 2439777 h 4529571"/>
              <a:gd name="connsiteX2681" fmla="*/ 3538517 w 5479319"/>
              <a:gd name="connsiteY2681" fmla="*/ 2473429 h 4529571"/>
              <a:gd name="connsiteX2682" fmla="*/ 3538517 w 5479319"/>
              <a:gd name="connsiteY2682" fmla="*/ 2476794 h 4529571"/>
              <a:gd name="connsiteX2683" fmla="*/ 3538517 w 5479319"/>
              <a:gd name="connsiteY2683" fmla="*/ 2480160 h 4529571"/>
              <a:gd name="connsiteX2684" fmla="*/ 3541880 w 5479319"/>
              <a:gd name="connsiteY2684" fmla="*/ 2480160 h 4529571"/>
              <a:gd name="connsiteX2685" fmla="*/ 3565426 w 5479319"/>
              <a:gd name="connsiteY2685" fmla="*/ 2490255 h 4529571"/>
              <a:gd name="connsiteX2686" fmla="*/ 3565426 w 5479319"/>
              <a:gd name="connsiteY2686" fmla="*/ 2523907 h 4529571"/>
              <a:gd name="connsiteX2687" fmla="*/ 3568789 w 5479319"/>
              <a:gd name="connsiteY2687" fmla="*/ 2550829 h 4529571"/>
              <a:gd name="connsiteX2688" fmla="*/ 3575517 w 5479319"/>
              <a:gd name="connsiteY2688" fmla="*/ 2567655 h 4529571"/>
              <a:gd name="connsiteX2689" fmla="*/ 3582244 w 5479319"/>
              <a:gd name="connsiteY2689" fmla="*/ 2574386 h 4529571"/>
              <a:gd name="connsiteX2690" fmla="*/ 3588971 w 5479319"/>
              <a:gd name="connsiteY2690" fmla="*/ 2581116 h 4529571"/>
              <a:gd name="connsiteX2691" fmla="*/ 3615880 w 5479319"/>
              <a:gd name="connsiteY2691" fmla="*/ 2597942 h 4529571"/>
              <a:gd name="connsiteX2692" fmla="*/ 3622607 w 5479319"/>
              <a:gd name="connsiteY2692" fmla="*/ 2638325 h 4529571"/>
              <a:gd name="connsiteX2693" fmla="*/ 3609153 w 5479319"/>
              <a:gd name="connsiteY2693" fmla="*/ 2651785 h 4529571"/>
              <a:gd name="connsiteX2694" fmla="*/ 3588971 w 5479319"/>
              <a:gd name="connsiteY2694" fmla="*/ 2645055 h 4529571"/>
              <a:gd name="connsiteX2695" fmla="*/ 3585607 w 5479319"/>
              <a:gd name="connsiteY2695" fmla="*/ 2645055 h 4529571"/>
              <a:gd name="connsiteX2696" fmla="*/ 3585607 w 5479319"/>
              <a:gd name="connsiteY2696" fmla="*/ 2641690 h 4529571"/>
              <a:gd name="connsiteX2697" fmla="*/ 3514972 w 5479319"/>
              <a:gd name="connsiteY2697" fmla="*/ 2645055 h 4529571"/>
              <a:gd name="connsiteX2698" fmla="*/ 3488063 w 5479319"/>
              <a:gd name="connsiteY2698" fmla="*/ 2638325 h 4529571"/>
              <a:gd name="connsiteX2699" fmla="*/ 3484699 w 5479319"/>
              <a:gd name="connsiteY2699" fmla="*/ 2634959 h 4529571"/>
              <a:gd name="connsiteX2700" fmla="*/ 3474608 w 5479319"/>
              <a:gd name="connsiteY2700" fmla="*/ 2655151 h 4529571"/>
              <a:gd name="connsiteX2701" fmla="*/ 3471245 w 5479319"/>
              <a:gd name="connsiteY2701" fmla="*/ 2658516 h 4529571"/>
              <a:gd name="connsiteX2702" fmla="*/ 3474608 w 5479319"/>
              <a:gd name="connsiteY2702" fmla="*/ 2661881 h 4529571"/>
              <a:gd name="connsiteX2703" fmla="*/ 3484699 w 5479319"/>
              <a:gd name="connsiteY2703" fmla="*/ 2675342 h 4529571"/>
              <a:gd name="connsiteX2704" fmla="*/ 3521699 w 5479319"/>
              <a:gd name="connsiteY2704" fmla="*/ 2702264 h 4529571"/>
              <a:gd name="connsiteX2705" fmla="*/ 3535153 w 5479319"/>
              <a:gd name="connsiteY2705" fmla="*/ 2715724 h 4529571"/>
              <a:gd name="connsiteX2706" fmla="*/ 3528426 w 5479319"/>
              <a:gd name="connsiteY2706" fmla="*/ 2722455 h 4529571"/>
              <a:gd name="connsiteX2707" fmla="*/ 3511608 w 5479319"/>
              <a:gd name="connsiteY2707" fmla="*/ 2722455 h 4529571"/>
              <a:gd name="connsiteX2708" fmla="*/ 3494790 w 5479319"/>
              <a:gd name="connsiteY2708" fmla="*/ 2725820 h 4529571"/>
              <a:gd name="connsiteX2709" fmla="*/ 3491426 w 5479319"/>
              <a:gd name="connsiteY2709" fmla="*/ 2729185 h 4529571"/>
              <a:gd name="connsiteX2710" fmla="*/ 3474608 w 5479319"/>
              <a:gd name="connsiteY2710" fmla="*/ 2746011 h 4529571"/>
              <a:gd name="connsiteX2711" fmla="*/ 3481336 w 5479319"/>
              <a:gd name="connsiteY2711" fmla="*/ 2783029 h 4529571"/>
              <a:gd name="connsiteX2712" fmla="*/ 3494790 w 5479319"/>
              <a:gd name="connsiteY2712" fmla="*/ 2803220 h 4529571"/>
              <a:gd name="connsiteX2713" fmla="*/ 3494790 w 5479319"/>
              <a:gd name="connsiteY2713" fmla="*/ 2830142 h 4529571"/>
              <a:gd name="connsiteX2714" fmla="*/ 3471245 w 5479319"/>
              <a:gd name="connsiteY2714" fmla="*/ 2833507 h 4529571"/>
              <a:gd name="connsiteX2715" fmla="*/ 3457790 w 5479319"/>
              <a:gd name="connsiteY2715" fmla="*/ 2826776 h 4529571"/>
              <a:gd name="connsiteX2716" fmla="*/ 3447700 w 5479319"/>
              <a:gd name="connsiteY2716" fmla="*/ 2813316 h 4529571"/>
              <a:gd name="connsiteX2717" fmla="*/ 3427518 w 5479319"/>
              <a:gd name="connsiteY2717" fmla="*/ 2799855 h 4529571"/>
              <a:gd name="connsiteX2718" fmla="*/ 3427518 w 5479319"/>
              <a:gd name="connsiteY2718" fmla="*/ 2796489 h 4529571"/>
              <a:gd name="connsiteX2719" fmla="*/ 3407336 w 5479319"/>
              <a:gd name="connsiteY2719" fmla="*/ 2786394 h 4529571"/>
              <a:gd name="connsiteX2720" fmla="*/ 3407336 w 5479319"/>
              <a:gd name="connsiteY2720" fmla="*/ 2783029 h 4529571"/>
              <a:gd name="connsiteX2721" fmla="*/ 3360246 w 5479319"/>
              <a:gd name="connsiteY2721" fmla="*/ 2776298 h 4529571"/>
              <a:gd name="connsiteX2722" fmla="*/ 3353519 w 5479319"/>
              <a:gd name="connsiteY2722" fmla="*/ 2776298 h 4529571"/>
              <a:gd name="connsiteX2723" fmla="*/ 3333337 w 5479319"/>
              <a:gd name="connsiteY2723" fmla="*/ 2779663 h 4529571"/>
              <a:gd name="connsiteX2724" fmla="*/ 3306428 w 5479319"/>
              <a:gd name="connsiteY2724" fmla="*/ 2779663 h 4529571"/>
              <a:gd name="connsiteX2725" fmla="*/ 3289610 w 5479319"/>
              <a:gd name="connsiteY2725" fmla="*/ 2769568 h 4529571"/>
              <a:gd name="connsiteX2726" fmla="*/ 3272792 w 5479319"/>
              <a:gd name="connsiteY2726" fmla="*/ 2735916 h 4529571"/>
              <a:gd name="connsiteX2727" fmla="*/ 3252610 w 5479319"/>
              <a:gd name="connsiteY2727" fmla="*/ 2752742 h 4529571"/>
              <a:gd name="connsiteX2728" fmla="*/ 3252610 w 5479319"/>
              <a:gd name="connsiteY2728" fmla="*/ 2756107 h 4529571"/>
              <a:gd name="connsiteX2729" fmla="*/ 3249247 w 5479319"/>
              <a:gd name="connsiteY2729" fmla="*/ 2756107 h 4529571"/>
              <a:gd name="connsiteX2730" fmla="*/ 3245883 w 5479319"/>
              <a:gd name="connsiteY2730" fmla="*/ 2756107 h 4529571"/>
              <a:gd name="connsiteX2731" fmla="*/ 3235792 w 5479319"/>
              <a:gd name="connsiteY2731" fmla="*/ 2756107 h 4529571"/>
              <a:gd name="connsiteX2732" fmla="*/ 3232429 w 5479319"/>
              <a:gd name="connsiteY2732" fmla="*/ 2746011 h 4529571"/>
              <a:gd name="connsiteX2733" fmla="*/ 3222338 w 5479319"/>
              <a:gd name="connsiteY2733" fmla="*/ 2735916 h 4529571"/>
              <a:gd name="connsiteX2734" fmla="*/ 3212247 w 5479319"/>
              <a:gd name="connsiteY2734" fmla="*/ 2708994 h 4529571"/>
              <a:gd name="connsiteX2735" fmla="*/ 3192066 w 5479319"/>
              <a:gd name="connsiteY2735" fmla="*/ 2708994 h 4529571"/>
              <a:gd name="connsiteX2736" fmla="*/ 3188702 w 5479319"/>
              <a:gd name="connsiteY2736" fmla="*/ 2708994 h 4529571"/>
              <a:gd name="connsiteX2737" fmla="*/ 3168520 w 5479319"/>
              <a:gd name="connsiteY2737" fmla="*/ 2722455 h 4529571"/>
              <a:gd name="connsiteX2738" fmla="*/ 3128157 w 5479319"/>
              <a:gd name="connsiteY2738" fmla="*/ 2732550 h 4529571"/>
              <a:gd name="connsiteX2739" fmla="*/ 3097885 w 5479319"/>
              <a:gd name="connsiteY2739" fmla="*/ 2715724 h 4529571"/>
              <a:gd name="connsiteX2740" fmla="*/ 3091157 w 5479319"/>
              <a:gd name="connsiteY2740" fmla="*/ 2695533 h 4529571"/>
              <a:gd name="connsiteX2741" fmla="*/ 3091157 w 5479319"/>
              <a:gd name="connsiteY2741" fmla="*/ 2678707 h 4529571"/>
              <a:gd name="connsiteX2742" fmla="*/ 3087794 w 5479319"/>
              <a:gd name="connsiteY2742" fmla="*/ 2678707 h 4529571"/>
              <a:gd name="connsiteX2743" fmla="*/ 3081067 w 5479319"/>
              <a:gd name="connsiteY2743" fmla="*/ 2638325 h 4529571"/>
              <a:gd name="connsiteX2744" fmla="*/ 3077703 w 5479319"/>
              <a:gd name="connsiteY2744" fmla="*/ 2638325 h 4529571"/>
              <a:gd name="connsiteX2745" fmla="*/ 3087794 w 5479319"/>
              <a:gd name="connsiteY2745" fmla="*/ 2624864 h 4529571"/>
              <a:gd name="connsiteX2746" fmla="*/ 3104612 w 5479319"/>
              <a:gd name="connsiteY2746" fmla="*/ 2611403 h 4529571"/>
              <a:gd name="connsiteX2747" fmla="*/ 3144975 w 5479319"/>
              <a:gd name="connsiteY2747" fmla="*/ 2611403 h 4529571"/>
              <a:gd name="connsiteX2748" fmla="*/ 3168520 w 5479319"/>
              <a:gd name="connsiteY2748" fmla="*/ 2608038 h 4529571"/>
              <a:gd name="connsiteX2749" fmla="*/ 3165157 w 5479319"/>
              <a:gd name="connsiteY2749" fmla="*/ 2604672 h 4529571"/>
              <a:gd name="connsiteX2750" fmla="*/ 3165157 w 5479319"/>
              <a:gd name="connsiteY2750" fmla="*/ 2601307 h 4529571"/>
              <a:gd name="connsiteX2751" fmla="*/ 3165157 w 5479319"/>
              <a:gd name="connsiteY2751" fmla="*/ 2571020 h 4529571"/>
              <a:gd name="connsiteX2752" fmla="*/ 3165157 w 5479319"/>
              <a:gd name="connsiteY2752" fmla="*/ 2567655 h 4529571"/>
              <a:gd name="connsiteX2753" fmla="*/ 3158430 w 5479319"/>
              <a:gd name="connsiteY2753" fmla="*/ 2547464 h 4529571"/>
              <a:gd name="connsiteX2754" fmla="*/ 3158430 w 5479319"/>
              <a:gd name="connsiteY2754" fmla="*/ 2544099 h 4529571"/>
              <a:gd name="connsiteX2755" fmla="*/ 3144975 w 5479319"/>
              <a:gd name="connsiteY2755" fmla="*/ 2520542 h 4529571"/>
              <a:gd name="connsiteX2756" fmla="*/ 3144975 w 5479319"/>
              <a:gd name="connsiteY2756" fmla="*/ 2493621 h 4529571"/>
              <a:gd name="connsiteX2757" fmla="*/ 3151702 w 5479319"/>
              <a:gd name="connsiteY2757" fmla="*/ 2476794 h 4529571"/>
              <a:gd name="connsiteX2758" fmla="*/ 3185338 w 5479319"/>
              <a:gd name="connsiteY2758" fmla="*/ 2429682 h 4529571"/>
              <a:gd name="connsiteX2759" fmla="*/ 3195429 w 5479319"/>
              <a:gd name="connsiteY2759" fmla="*/ 2429682 h 4529571"/>
              <a:gd name="connsiteX2760" fmla="*/ 3225702 w 5479319"/>
              <a:gd name="connsiteY2760" fmla="*/ 2446508 h 4529571"/>
              <a:gd name="connsiteX2761" fmla="*/ 3255974 w 5479319"/>
              <a:gd name="connsiteY2761" fmla="*/ 2456603 h 4529571"/>
              <a:gd name="connsiteX2762" fmla="*/ 3272792 w 5479319"/>
              <a:gd name="connsiteY2762" fmla="*/ 2456603 h 4529571"/>
              <a:gd name="connsiteX2763" fmla="*/ 3286247 w 5479319"/>
              <a:gd name="connsiteY2763" fmla="*/ 2449873 h 4529571"/>
              <a:gd name="connsiteX2764" fmla="*/ 3292974 w 5479319"/>
              <a:gd name="connsiteY2764" fmla="*/ 2439777 h 4529571"/>
              <a:gd name="connsiteX2765" fmla="*/ 3296337 w 5479319"/>
              <a:gd name="connsiteY2765" fmla="*/ 2433047 h 4529571"/>
              <a:gd name="connsiteX2766" fmla="*/ 3266065 w 5479319"/>
              <a:gd name="connsiteY2766" fmla="*/ 2419586 h 4529571"/>
              <a:gd name="connsiteX2767" fmla="*/ 3272792 w 5479319"/>
              <a:gd name="connsiteY2767" fmla="*/ 2412855 h 4529571"/>
              <a:gd name="connsiteX2768" fmla="*/ 3292974 w 5479319"/>
              <a:gd name="connsiteY2768" fmla="*/ 2392664 h 4529571"/>
              <a:gd name="connsiteX2769" fmla="*/ 3313155 w 5479319"/>
              <a:gd name="connsiteY2769" fmla="*/ 2385934 h 4529571"/>
              <a:gd name="connsiteX2770" fmla="*/ 3336701 w 5479319"/>
              <a:gd name="connsiteY2770" fmla="*/ 2385934 h 4529571"/>
              <a:gd name="connsiteX2771" fmla="*/ 3353519 w 5479319"/>
              <a:gd name="connsiteY2771" fmla="*/ 2389299 h 4529571"/>
              <a:gd name="connsiteX2772" fmla="*/ 3360246 w 5479319"/>
              <a:gd name="connsiteY2772" fmla="*/ 2392664 h 4529571"/>
              <a:gd name="connsiteX2773" fmla="*/ 3363609 w 5479319"/>
              <a:gd name="connsiteY2773" fmla="*/ 2385934 h 4529571"/>
              <a:gd name="connsiteX2774" fmla="*/ 3373700 w 5479319"/>
              <a:gd name="connsiteY2774" fmla="*/ 2345551 h 4529571"/>
              <a:gd name="connsiteX2775" fmla="*/ 3377064 w 5479319"/>
              <a:gd name="connsiteY2775" fmla="*/ 2342186 h 4529571"/>
              <a:gd name="connsiteX2776" fmla="*/ 3377064 w 5479319"/>
              <a:gd name="connsiteY2776" fmla="*/ 2318630 h 4529571"/>
              <a:gd name="connsiteX2777" fmla="*/ 3373700 w 5479319"/>
              <a:gd name="connsiteY2777" fmla="*/ 2318630 h 4529571"/>
              <a:gd name="connsiteX2778" fmla="*/ 3377064 w 5479319"/>
              <a:gd name="connsiteY2778" fmla="*/ 2305169 h 4529571"/>
              <a:gd name="connsiteX2779" fmla="*/ 3377064 w 5479319"/>
              <a:gd name="connsiteY2779" fmla="*/ 2298438 h 4529571"/>
              <a:gd name="connsiteX2780" fmla="*/ 3390518 w 5479319"/>
              <a:gd name="connsiteY2780" fmla="*/ 2274882 h 4529571"/>
              <a:gd name="connsiteX2781" fmla="*/ 3393882 w 5479319"/>
              <a:gd name="connsiteY2781" fmla="*/ 2271517 h 4529571"/>
              <a:gd name="connsiteX2782" fmla="*/ 3390518 w 5479319"/>
              <a:gd name="connsiteY2782" fmla="*/ 2271517 h 4529571"/>
              <a:gd name="connsiteX2783" fmla="*/ 3373700 w 5479319"/>
              <a:gd name="connsiteY2783" fmla="*/ 2247960 h 4529571"/>
              <a:gd name="connsiteX2784" fmla="*/ 3373700 w 5479319"/>
              <a:gd name="connsiteY2784" fmla="*/ 2244595 h 4529571"/>
              <a:gd name="connsiteX2785" fmla="*/ 3353519 w 5479319"/>
              <a:gd name="connsiteY2785" fmla="*/ 2231134 h 4529571"/>
              <a:gd name="connsiteX2786" fmla="*/ 3313155 w 5479319"/>
              <a:gd name="connsiteY2786" fmla="*/ 2224404 h 4529571"/>
              <a:gd name="connsiteX2787" fmla="*/ 3286247 w 5479319"/>
              <a:gd name="connsiteY2787" fmla="*/ 2200847 h 4529571"/>
              <a:gd name="connsiteX2788" fmla="*/ 3282883 w 5479319"/>
              <a:gd name="connsiteY2788" fmla="*/ 2197482 h 4529571"/>
              <a:gd name="connsiteX2789" fmla="*/ 3259338 w 5479319"/>
              <a:gd name="connsiteY2789" fmla="*/ 2190752 h 4529571"/>
              <a:gd name="connsiteX2790" fmla="*/ 3239156 w 5479319"/>
              <a:gd name="connsiteY2790" fmla="*/ 2163830 h 4529571"/>
              <a:gd name="connsiteX2791" fmla="*/ 3252610 w 5479319"/>
              <a:gd name="connsiteY2791" fmla="*/ 2079700 h 4529571"/>
              <a:gd name="connsiteX2792" fmla="*/ 3259338 w 5479319"/>
              <a:gd name="connsiteY2792" fmla="*/ 2083065 h 4529571"/>
              <a:gd name="connsiteX2793" fmla="*/ 3282883 w 5479319"/>
              <a:gd name="connsiteY2793" fmla="*/ 2093160 h 4529571"/>
              <a:gd name="connsiteX2794" fmla="*/ 3333337 w 5479319"/>
              <a:gd name="connsiteY2794" fmla="*/ 2109986 h 4529571"/>
              <a:gd name="connsiteX2795" fmla="*/ 3366973 w 5479319"/>
              <a:gd name="connsiteY2795" fmla="*/ 2106621 h 4529571"/>
              <a:gd name="connsiteX2796" fmla="*/ 3366973 w 5479319"/>
              <a:gd name="connsiteY2796" fmla="*/ 2103256 h 4529571"/>
              <a:gd name="connsiteX2797" fmla="*/ 3370337 w 5479319"/>
              <a:gd name="connsiteY2797" fmla="*/ 2103256 h 4529571"/>
              <a:gd name="connsiteX2798" fmla="*/ 3383791 w 5479319"/>
              <a:gd name="connsiteY2798" fmla="*/ 2083065 h 4529571"/>
              <a:gd name="connsiteX2799" fmla="*/ 3387155 w 5479319"/>
              <a:gd name="connsiteY2799" fmla="*/ 2083065 h 4529571"/>
              <a:gd name="connsiteX2800" fmla="*/ 3387155 w 5479319"/>
              <a:gd name="connsiteY2800" fmla="*/ 2079700 h 4529571"/>
              <a:gd name="connsiteX2801" fmla="*/ 3390518 w 5479319"/>
              <a:gd name="connsiteY2801" fmla="*/ 2059508 h 4529571"/>
              <a:gd name="connsiteX2802" fmla="*/ 3400609 w 5479319"/>
              <a:gd name="connsiteY2802" fmla="*/ 2012395 h 4529571"/>
              <a:gd name="connsiteX2803" fmla="*/ 3400609 w 5479319"/>
              <a:gd name="connsiteY2803" fmla="*/ 2009030 h 4529571"/>
              <a:gd name="connsiteX2804" fmla="*/ 3407336 w 5479319"/>
              <a:gd name="connsiteY2804" fmla="*/ 1978743 h 4529571"/>
              <a:gd name="connsiteX2805" fmla="*/ 3427518 w 5479319"/>
              <a:gd name="connsiteY2805" fmla="*/ 1958552 h 4529571"/>
              <a:gd name="connsiteX2806" fmla="*/ 3430882 w 5479319"/>
              <a:gd name="connsiteY2806" fmla="*/ 1958552 h 4529571"/>
              <a:gd name="connsiteX2807" fmla="*/ 3430882 w 5479319"/>
              <a:gd name="connsiteY2807" fmla="*/ 1955187 h 4529571"/>
              <a:gd name="connsiteX2808" fmla="*/ 3444336 w 5479319"/>
              <a:gd name="connsiteY2808" fmla="*/ 1938361 h 4529571"/>
              <a:gd name="connsiteX2809" fmla="*/ 3488063 w 5479319"/>
              <a:gd name="connsiteY2809" fmla="*/ 1914804 h 4529571"/>
              <a:gd name="connsiteX2810" fmla="*/ 3514972 w 5479319"/>
              <a:gd name="connsiteY2810" fmla="*/ 1908074 h 4529571"/>
              <a:gd name="connsiteX2811" fmla="*/ 3508244 w 5479319"/>
              <a:gd name="connsiteY2811" fmla="*/ 1874422 h 4529571"/>
              <a:gd name="connsiteX2812" fmla="*/ 3528426 w 5479319"/>
              <a:gd name="connsiteY2812" fmla="*/ 1877787 h 4529571"/>
              <a:gd name="connsiteX2813" fmla="*/ 3565426 w 5479319"/>
              <a:gd name="connsiteY2813" fmla="*/ 1891248 h 4529571"/>
              <a:gd name="connsiteX2814" fmla="*/ 3568789 w 5479319"/>
              <a:gd name="connsiteY2814" fmla="*/ 1891248 h 4529571"/>
              <a:gd name="connsiteX2815" fmla="*/ 1853349 w 5479319"/>
              <a:gd name="connsiteY2815" fmla="*/ 1844134 h 4529571"/>
              <a:gd name="connsiteX2816" fmla="*/ 1873531 w 5479319"/>
              <a:gd name="connsiteY2816" fmla="*/ 1844134 h 4529571"/>
              <a:gd name="connsiteX2817" fmla="*/ 1903803 w 5479319"/>
              <a:gd name="connsiteY2817" fmla="*/ 1850864 h 4529571"/>
              <a:gd name="connsiteX2818" fmla="*/ 1907167 w 5479319"/>
              <a:gd name="connsiteY2818" fmla="*/ 1850864 h 4529571"/>
              <a:gd name="connsiteX2819" fmla="*/ 1947530 w 5479319"/>
              <a:gd name="connsiteY2819" fmla="*/ 1854230 h 4529571"/>
              <a:gd name="connsiteX2820" fmla="*/ 1950893 w 5479319"/>
              <a:gd name="connsiteY2820" fmla="*/ 1854230 h 4529571"/>
              <a:gd name="connsiteX2821" fmla="*/ 1967712 w 5479319"/>
              <a:gd name="connsiteY2821" fmla="*/ 1850864 h 4529571"/>
              <a:gd name="connsiteX2822" fmla="*/ 2001348 w 5479319"/>
              <a:gd name="connsiteY2822" fmla="*/ 1860960 h 4529571"/>
              <a:gd name="connsiteX2823" fmla="*/ 2021529 w 5479319"/>
              <a:gd name="connsiteY2823" fmla="*/ 1874421 h 4529571"/>
              <a:gd name="connsiteX2824" fmla="*/ 2021529 w 5479319"/>
              <a:gd name="connsiteY2824" fmla="*/ 1877786 h 4529571"/>
              <a:gd name="connsiteX2825" fmla="*/ 2061893 w 5479319"/>
              <a:gd name="connsiteY2825" fmla="*/ 1891247 h 4529571"/>
              <a:gd name="connsiteX2826" fmla="*/ 2088801 w 5479319"/>
              <a:gd name="connsiteY2826" fmla="*/ 1908073 h 4529571"/>
              <a:gd name="connsiteX2827" fmla="*/ 2156074 w 5479319"/>
              <a:gd name="connsiteY2827" fmla="*/ 1968647 h 4529571"/>
              <a:gd name="connsiteX2828" fmla="*/ 2189710 w 5479319"/>
              <a:gd name="connsiteY2828" fmla="*/ 1985473 h 4529571"/>
              <a:gd name="connsiteX2829" fmla="*/ 2193073 w 5479319"/>
              <a:gd name="connsiteY2829" fmla="*/ 1985473 h 4529571"/>
              <a:gd name="connsiteX2830" fmla="*/ 2196437 w 5479319"/>
              <a:gd name="connsiteY2830" fmla="*/ 1982107 h 4529571"/>
              <a:gd name="connsiteX2831" fmla="*/ 2216619 w 5479319"/>
              <a:gd name="connsiteY2831" fmla="*/ 1975377 h 4529571"/>
              <a:gd name="connsiteX2832" fmla="*/ 2230073 w 5479319"/>
              <a:gd name="connsiteY2832" fmla="*/ 1941725 h 4529571"/>
              <a:gd name="connsiteX2833" fmla="*/ 2230073 w 5479319"/>
              <a:gd name="connsiteY2833" fmla="*/ 1938360 h 4529571"/>
              <a:gd name="connsiteX2834" fmla="*/ 2223346 w 5479319"/>
              <a:gd name="connsiteY2834" fmla="*/ 1904708 h 4529571"/>
              <a:gd name="connsiteX2835" fmla="*/ 2236800 w 5479319"/>
              <a:gd name="connsiteY2835" fmla="*/ 1894612 h 4529571"/>
              <a:gd name="connsiteX2836" fmla="*/ 2314163 w 5479319"/>
              <a:gd name="connsiteY2836" fmla="*/ 1941725 h 4529571"/>
              <a:gd name="connsiteX2837" fmla="*/ 2334345 w 5479319"/>
              <a:gd name="connsiteY2837" fmla="*/ 1938360 h 4529571"/>
              <a:gd name="connsiteX2838" fmla="*/ 2337709 w 5479319"/>
              <a:gd name="connsiteY2838" fmla="*/ 1934995 h 4529571"/>
              <a:gd name="connsiteX2839" fmla="*/ 2351163 w 5479319"/>
              <a:gd name="connsiteY2839" fmla="*/ 1928264 h 4529571"/>
              <a:gd name="connsiteX2840" fmla="*/ 2364617 w 5479319"/>
              <a:gd name="connsiteY2840" fmla="*/ 1931629 h 4529571"/>
              <a:gd name="connsiteX2841" fmla="*/ 2367981 w 5479319"/>
              <a:gd name="connsiteY2841" fmla="*/ 1928264 h 4529571"/>
              <a:gd name="connsiteX2842" fmla="*/ 2381435 w 5479319"/>
              <a:gd name="connsiteY2842" fmla="*/ 1918168 h 4529571"/>
              <a:gd name="connsiteX2843" fmla="*/ 2404981 w 5479319"/>
              <a:gd name="connsiteY2843" fmla="*/ 1931629 h 4529571"/>
              <a:gd name="connsiteX2844" fmla="*/ 2404981 w 5479319"/>
              <a:gd name="connsiteY2844" fmla="*/ 1934995 h 4529571"/>
              <a:gd name="connsiteX2845" fmla="*/ 2425162 w 5479319"/>
              <a:gd name="connsiteY2845" fmla="*/ 1948455 h 4529571"/>
              <a:gd name="connsiteX2846" fmla="*/ 2441980 w 5479319"/>
              <a:gd name="connsiteY2846" fmla="*/ 1965281 h 4529571"/>
              <a:gd name="connsiteX2847" fmla="*/ 2458798 w 5479319"/>
              <a:gd name="connsiteY2847" fmla="*/ 1975377 h 4529571"/>
              <a:gd name="connsiteX2848" fmla="*/ 2502525 w 5479319"/>
              <a:gd name="connsiteY2848" fmla="*/ 2022490 h 4529571"/>
              <a:gd name="connsiteX2849" fmla="*/ 2505889 w 5479319"/>
              <a:gd name="connsiteY2849" fmla="*/ 2022490 h 4529571"/>
              <a:gd name="connsiteX2850" fmla="*/ 2526071 w 5479319"/>
              <a:gd name="connsiteY2850" fmla="*/ 2022490 h 4529571"/>
              <a:gd name="connsiteX2851" fmla="*/ 2529434 w 5479319"/>
              <a:gd name="connsiteY2851" fmla="*/ 2022490 h 4529571"/>
              <a:gd name="connsiteX2852" fmla="*/ 2529434 w 5479319"/>
              <a:gd name="connsiteY2852" fmla="*/ 2019125 h 4529571"/>
              <a:gd name="connsiteX2853" fmla="*/ 2529434 w 5479319"/>
              <a:gd name="connsiteY2853" fmla="*/ 2015760 h 4529571"/>
              <a:gd name="connsiteX2854" fmla="*/ 2539525 w 5479319"/>
              <a:gd name="connsiteY2854" fmla="*/ 2002299 h 4529571"/>
              <a:gd name="connsiteX2855" fmla="*/ 2552979 w 5479319"/>
              <a:gd name="connsiteY2855" fmla="*/ 2012394 h 4529571"/>
              <a:gd name="connsiteX2856" fmla="*/ 2576525 w 5479319"/>
              <a:gd name="connsiteY2856" fmla="*/ 2042681 h 4529571"/>
              <a:gd name="connsiteX2857" fmla="*/ 2579888 w 5479319"/>
              <a:gd name="connsiteY2857" fmla="*/ 2042681 h 4529571"/>
              <a:gd name="connsiteX2858" fmla="*/ 2640433 w 5479319"/>
              <a:gd name="connsiteY2858" fmla="*/ 2086429 h 4529571"/>
              <a:gd name="connsiteX2859" fmla="*/ 2660615 w 5479319"/>
              <a:gd name="connsiteY2859" fmla="*/ 2109985 h 4529571"/>
              <a:gd name="connsiteX2860" fmla="*/ 2704342 w 5479319"/>
              <a:gd name="connsiteY2860" fmla="*/ 2096525 h 4529571"/>
              <a:gd name="connsiteX2861" fmla="*/ 2707705 w 5479319"/>
              <a:gd name="connsiteY2861" fmla="*/ 2123446 h 4529571"/>
              <a:gd name="connsiteX2862" fmla="*/ 2707705 w 5479319"/>
              <a:gd name="connsiteY2862" fmla="*/ 2126811 h 4529571"/>
              <a:gd name="connsiteX2863" fmla="*/ 2731251 w 5479319"/>
              <a:gd name="connsiteY2863" fmla="*/ 2150368 h 4529571"/>
              <a:gd name="connsiteX2864" fmla="*/ 2748069 w 5479319"/>
              <a:gd name="connsiteY2864" fmla="*/ 2177290 h 4529571"/>
              <a:gd name="connsiteX2865" fmla="*/ 2754796 w 5479319"/>
              <a:gd name="connsiteY2865" fmla="*/ 2224403 h 4529571"/>
              <a:gd name="connsiteX2866" fmla="*/ 2754796 w 5479319"/>
              <a:gd name="connsiteY2866" fmla="*/ 2227768 h 4529571"/>
              <a:gd name="connsiteX2867" fmla="*/ 2768250 w 5479319"/>
              <a:gd name="connsiteY2867" fmla="*/ 2271515 h 4529571"/>
              <a:gd name="connsiteX2868" fmla="*/ 2768250 w 5479319"/>
              <a:gd name="connsiteY2868" fmla="*/ 2274881 h 4529571"/>
              <a:gd name="connsiteX2869" fmla="*/ 2788432 w 5479319"/>
              <a:gd name="connsiteY2869" fmla="*/ 2308533 h 4529571"/>
              <a:gd name="connsiteX2870" fmla="*/ 2774978 w 5479319"/>
              <a:gd name="connsiteY2870" fmla="*/ 2332089 h 4529571"/>
              <a:gd name="connsiteX2871" fmla="*/ 2761523 w 5479319"/>
              <a:gd name="connsiteY2871" fmla="*/ 2365741 h 4529571"/>
              <a:gd name="connsiteX2872" fmla="*/ 2737978 w 5479319"/>
              <a:gd name="connsiteY2872" fmla="*/ 2372472 h 4529571"/>
              <a:gd name="connsiteX2873" fmla="*/ 2737978 w 5479319"/>
              <a:gd name="connsiteY2873" fmla="*/ 2399393 h 4529571"/>
              <a:gd name="connsiteX2874" fmla="*/ 2721160 w 5479319"/>
              <a:gd name="connsiteY2874" fmla="*/ 2429680 h 4529571"/>
              <a:gd name="connsiteX2875" fmla="*/ 2687524 w 5479319"/>
              <a:gd name="connsiteY2875" fmla="*/ 2433046 h 4529571"/>
              <a:gd name="connsiteX2876" fmla="*/ 2653888 w 5479319"/>
              <a:gd name="connsiteY2876" fmla="*/ 2463332 h 4529571"/>
              <a:gd name="connsiteX2877" fmla="*/ 2650524 w 5479319"/>
              <a:gd name="connsiteY2877" fmla="*/ 2470063 h 4529571"/>
              <a:gd name="connsiteX2878" fmla="*/ 2647161 w 5479319"/>
              <a:gd name="connsiteY2878" fmla="*/ 2473428 h 4529571"/>
              <a:gd name="connsiteX2879" fmla="*/ 2650524 w 5479319"/>
              <a:gd name="connsiteY2879" fmla="*/ 2480158 h 4529571"/>
              <a:gd name="connsiteX2880" fmla="*/ 2653888 w 5479319"/>
              <a:gd name="connsiteY2880" fmla="*/ 2486889 h 4529571"/>
              <a:gd name="connsiteX2881" fmla="*/ 2674069 w 5479319"/>
              <a:gd name="connsiteY2881" fmla="*/ 2496985 h 4529571"/>
              <a:gd name="connsiteX2882" fmla="*/ 2677433 w 5479319"/>
              <a:gd name="connsiteY2882" fmla="*/ 2503715 h 4529571"/>
              <a:gd name="connsiteX2883" fmla="*/ 2674069 w 5479319"/>
              <a:gd name="connsiteY2883" fmla="*/ 2510445 h 4529571"/>
              <a:gd name="connsiteX2884" fmla="*/ 2657251 w 5479319"/>
              <a:gd name="connsiteY2884" fmla="*/ 2527271 h 4529571"/>
              <a:gd name="connsiteX2885" fmla="*/ 2583252 w 5479319"/>
              <a:gd name="connsiteY2885" fmla="*/ 2520541 h 4529571"/>
              <a:gd name="connsiteX2886" fmla="*/ 2583252 w 5479319"/>
              <a:gd name="connsiteY2886" fmla="*/ 2527271 h 4529571"/>
              <a:gd name="connsiteX2887" fmla="*/ 2579888 w 5479319"/>
              <a:gd name="connsiteY2887" fmla="*/ 2560923 h 4529571"/>
              <a:gd name="connsiteX2888" fmla="*/ 2586615 w 5479319"/>
              <a:gd name="connsiteY2888" fmla="*/ 2614767 h 4529571"/>
              <a:gd name="connsiteX2889" fmla="*/ 2589979 w 5479319"/>
              <a:gd name="connsiteY2889" fmla="*/ 2618132 h 4529571"/>
              <a:gd name="connsiteX2890" fmla="*/ 2593343 w 5479319"/>
              <a:gd name="connsiteY2890" fmla="*/ 2618132 h 4529571"/>
              <a:gd name="connsiteX2891" fmla="*/ 2637070 w 5479319"/>
              <a:gd name="connsiteY2891" fmla="*/ 2638323 h 4529571"/>
              <a:gd name="connsiteX2892" fmla="*/ 2633706 w 5479319"/>
              <a:gd name="connsiteY2892" fmla="*/ 2655149 h 4529571"/>
              <a:gd name="connsiteX2893" fmla="*/ 2610161 w 5479319"/>
              <a:gd name="connsiteY2893" fmla="*/ 2648419 h 4529571"/>
              <a:gd name="connsiteX2894" fmla="*/ 2603433 w 5479319"/>
              <a:gd name="connsiteY2894" fmla="*/ 2648419 h 4529571"/>
              <a:gd name="connsiteX2895" fmla="*/ 2596706 w 5479319"/>
              <a:gd name="connsiteY2895" fmla="*/ 2651784 h 4529571"/>
              <a:gd name="connsiteX2896" fmla="*/ 2593343 w 5479319"/>
              <a:gd name="connsiteY2896" fmla="*/ 2661880 h 4529571"/>
              <a:gd name="connsiteX2897" fmla="*/ 2593343 w 5479319"/>
              <a:gd name="connsiteY2897" fmla="*/ 2675341 h 4529571"/>
              <a:gd name="connsiteX2898" fmla="*/ 2596706 w 5479319"/>
              <a:gd name="connsiteY2898" fmla="*/ 2685436 h 4529571"/>
              <a:gd name="connsiteX2899" fmla="*/ 2600070 w 5479319"/>
              <a:gd name="connsiteY2899" fmla="*/ 2698897 h 4529571"/>
              <a:gd name="connsiteX2900" fmla="*/ 2603433 w 5479319"/>
              <a:gd name="connsiteY2900" fmla="*/ 2705627 h 4529571"/>
              <a:gd name="connsiteX2901" fmla="*/ 2600070 w 5479319"/>
              <a:gd name="connsiteY2901" fmla="*/ 2708993 h 4529571"/>
              <a:gd name="connsiteX2902" fmla="*/ 2600070 w 5479319"/>
              <a:gd name="connsiteY2902" fmla="*/ 2715723 h 4529571"/>
              <a:gd name="connsiteX2903" fmla="*/ 2539525 w 5479319"/>
              <a:gd name="connsiteY2903" fmla="*/ 2715723 h 4529571"/>
              <a:gd name="connsiteX2904" fmla="*/ 2539525 w 5479319"/>
              <a:gd name="connsiteY2904" fmla="*/ 2722453 h 4529571"/>
              <a:gd name="connsiteX2905" fmla="*/ 2539525 w 5479319"/>
              <a:gd name="connsiteY2905" fmla="*/ 2749375 h 4529571"/>
              <a:gd name="connsiteX2906" fmla="*/ 2532798 w 5479319"/>
              <a:gd name="connsiteY2906" fmla="*/ 2742645 h 4529571"/>
              <a:gd name="connsiteX2907" fmla="*/ 2519343 w 5479319"/>
              <a:gd name="connsiteY2907" fmla="*/ 2715723 h 4529571"/>
              <a:gd name="connsiteX2908" fmla="*/ 2515980 w 5479319"/>
              <a:gd name="connsiteY2908" fmla="*/ 2715723 h 4529571"/>
              <a:gd name="connsiteX2909" fmla="*/ 2485707 w 5479319"/>
              <a:gd name="connsiteY2909" fmla="*/ 2705627 h 4529571"/>
              <a:gd name="connsiteX2910" fmla="*/ 2472253 w 5479319"/>
              <a:gd name="connsiteY2910" fmla="*/ 2675341 h 4529571"/>
              <a:gd name="connsiteX2911" fmla="*/ 2448708 w 5479319"/>
              <a:gd name="connsiteY2911" fmla="*/ 2695532 h 4529571"/>
              <a:gd name="connsiteX2912" fmla="*/ 2435253 w 5479319"/>
              <a:gd name="connsiteY2912" fmla="*/ 2695532 h 4529571"/>
              <a:gd name="connsiteX2913" fmla="*/ 2428526 w 5479319"/>
              <a:gd name="connsiteY2913" fmla="*/ 2682071 h 4529571"/>
              <a:gd name="connsiteX2914" fmla="*/ 2415071 w 5479319"/>
              <a:gd name="connsiteY2914" fmla="*/ 2661880 h 4529571"/>
              <a:gd name="connsiteX2915" fmla="*/ 2404981 w 5479319"/>
              <a:gd name="connsiteY2915" fmla="*/ 2648419 h 4529571"/>
              <a:gd name="connsiteX2916" fmla="*/ 2398253 w 5479319"/>
              <a:gd name="connsiteY2916" fmla="*/ 2634958 h 4529571"/>
              <a:gd name="connsiteX2917" fmla="*/ 2398253 w 5479319"/>
              <a:gd name="connsiteY2917" fmla="*/ 2631593 h 4529571"/>
              <a:gd name="connsiteX2918" fmla="*/ 2394890 w 5479319"/>
              <a:gd name="connsiteY2918" fmla="*/ 2624862 h 4529571"/>
              <a:gd name="connsiteX2919" fmla="*/ 2378072 w 5479319"/>
              <a:gd name="connsiteY2919" fmla="*/ 2621497 h 4529571"/>
              <a:gd name="connsiteX2920" fmla="*/ 2367981 w 5479319"/>
              <a:gd name="connsiteY2920" fmla="*/ 2614767 h 4529571"/>
              <a:gd name="connsiteX2921" fmla="*/ 2364617 w 5479319"/>
              <a:gd name="connsiteY2921" fmla="*/ 2604671 h 4529571"/>
              <a:gd name="connsiteX2922" fmla="*/ 2357890 w 5479319"/>
              <a:gd name="connsiteY2922" fmla="*/ 2584480 h 4529571"/>
              <a:gd name="connsiteX2923" fmla="*/ 2357890 w 5479319"/>
              <a:gd name="connsiteY2923" fmla="*/ 2564289 h 4529571"/>
              <a:gd name="connsiteX2924" fmla="*/ 2357890 w 5479319"/>
              <a:gd name="connsiteY2924" fmla="*/ 2560923 h 4529571"/>
              <a:gd name="connsiteX2925" fmla="*/ 2344436 w 5479319"/>
              <a:gd name="connsiteY2925" fmla="*/ 2534002 h 4529571"/>
              <a:gd name="connsiteX2926" fmla="*/ 2317527 w 5479319"/>
              <a:gd name="connsiteY2926" fmla="*/ 2540732 h 4529571"/>
              <a:gd name="connsiteX2927" fmla="*/ 2287254 w 5479319"/>
              <a:gd name="connsiteY2927" fmla="*/ 2534002 h 4529571"/>
              <a:gd name="connsiteX2928" fmla="*/ 2250255 w 5479319"/>
              <a:gd name="connsiteY2928" fmla="*/ 2527271 h 4529571"/>
              <a:gd name="connsiteX2929" fmla="*/ 2246891 w 5479319"/>
              <a:gd name="connsiteY2929" fmla="*/ 2527271 h 4529571"/>
              <a:gd name="connsiteX2930" fmla="*/ 2243527 w 5479319"/>
              <a:gd name="connsiteY2930" fmla="*/ 2527271 h 4529571"/>
              <a:gd name="connsiteX2931" fmla="*/ 2230073 w 5479319"/>
              <a:gd name="connsiteY2931" fmla="*/ 2547463 h 4529571"/>
              <a:gd name="connsiteX2932" fmla="*/ 2226709 w 5479319"/>
              <a:gd name="connsiteY2932" fmla="*/ 2547463 h 4529571"/>
              <a:gd name="connsiteX2933" fmla="*/ 2226709 w 5479319"/>
              <a:gd name="connsiteY2933" fmla="*/ 2550828 h 4529571"/>
              <a:gd name="connsiteX2934" fmla="*/ 2223346 w 5479319"/>
              <a:gd name="connsiteY2934" fmla="*/ 2577750 h 4529571"/>
              <a:gd name="connsiteX2935" fmla="*/ 2223346 w 5479319"/>
              <a:gd name="connsiteY2935" fmla="*/ 2581115 h 4529571"/>
              <a:gd name="connsiteX2936" fmla="*/ 2236800 w 5479319"/>
              <a:gd name="connsiteY2936" fmla="*/ 2614767 h 4529571"/>
              <a:gd name="connsiteX2937" fmla="*/ 2236800 w 5479319"/>
              <a:gd name="connsiteY2937" fmla="*/ 2634958 h 4529571"/>
              <a:gd name="connsiteX2938" fmla="*/ 2216619 w 5479319"/>
              <a:gd name="connsiteY2938" fmla="*/ 2634958 h 4529571"/>
              <a:gd name="connsiteX2939" fmla="*/ 2223346 w 5479319"/>
              <a:gd name="connsiteY2939" fmla="*/ 2671975 h 4529571"/>
              <a:gd name="connsiteX2940" fmla="*/ 2203164 w 5479319"/>
              <a:gd name="connsiteY2940" fmla="*/ 2678706 h 4529571"/>
              <a:gd name="connsiteX2941" fmla="*/ 2182983 w 5479319"/>
              <a:gd name="connsiteY2941" fmla="*/ 2722453 h 4529571"/>
              <a:gd name="connsiteX2942" fmla="*/ 2182983 w 5479319"/>
              <a:gd name="connsiteY2942" fmla="*/ 2725819 h 4529571"/>
              <a:gd name="connsiteX2943" fmla="*/ 2189710 w 5479319"/>
              <a:gd name="connsiteY2943" fmla="*/ 2762836 h 4529571"/>
              <a:gd name="connsiteX2944" fmla="*/ 2169528 w 5479319"/>
              <a:gd name="connsiteY2944" fmla="*/ 2772932 h 4529571"/>
              <a:gd name="connsiteX2945" fmla="*/ 2169528 w 5479319"/>
              <a:gd name="connsiteY2945" fmla="*/ 2776297 h 4529571"/>
              <a:gd name="connsiteX2946" fmla="*/ 2166164 w 5479319"/>
              <a:gd name="connsiteY2946" fmla="*/ 2803219 h 4529571"/>
              <a:gd name="connsiteX2947" fmla="*/ 2142619 w 5479319"/>
              <a:gd name="connsiteY2947" fmla="*/ 2809949 h 4529571"/>
              <a:gd name="connsiteX2948" fmla="*/ 2129165 w 5479319"/>
              <a:gd name="connsiteY2948" fmla="*/ 2783027 h 4529571"/>
              <a:gd name="connsiteX2949" fmla="*/ 2102256 w 5479319"/>
              <a:gd name="connsiteY2949" fmla="*/ 2776297 h 4529571"/>
              <a:gd name="connsiteX2950" fmla="*/ 2082074 w 5479319"/>
              <a:gd name="connsiteY2950" fmla="*/ 2796488 h 4529571"/>
              <a:gd name="connsiteX2951" fmla="*/ 2078711 w 5479319"/>
              <a:gd name="connsiteY2951" fmla="*/ 2799853 h 4529571"/>
              <a:gd name="connsiteX2952" fmla="*/ 2075347 w 5479319"/>
              <a:gd name="connsiteY2952" fmla="*/ 2820045 h 4529571"/>
              <a:gd name="connsiteX2953" fmla="*/ 2055165 w 5479319"/>
              <a:gd name="connsiteY2953" fmla="*/ 2823410 h 4529571"/>
              <a:gd name="connsiteX2954" fmla="*/ 2038347 w 5479319"/>
              <a:gd name="connsiteY2954" fmla="*/ 2816679 h 4529571"/>
              <a:gd name="connsiteX2955" fmla="*/ 2034984 w 5479319"/>
              <a:gd name="connsiteY2955" fmla="*/ 2816679 h 4529571"/>
              <a:gd name="connsiteX2956" fmla="*/ 2018166 w 5479319"/>
              <a:gd name="connsiteY2956" fmla="*/ 2809949 h 4529571"/>
              <a:gd name="connsiteX2957" fmla="*/ 2011438 w 5479319"/>
              <a:gd name="connsiteY2957" fmla="*/ 2779662 h 4529571"/>
              <a:gd name="connsiteX2958" fmla="*/ 2011438 w 5479319"/>
              <a:gd name="connsiteY2958" fmla="*/ 2776297 h 4529571"/>
              <a:gd name="connsiteX2959" fmla="*/ 2008075 w 5479319"/>
              <a:gd name="connsiteY2959" fmla="*/ 2776297 h 4529571"/>
              <a:gd name="connsiteX2960" fmla="*/ 1997984 w 5479319"/>
              <a:gd name="connsiteY2960" fmla="*/ 2749375 h 4529571"/>
              <a:gd name="connsiteX2961" fmla="*/ 1994620 w 5479319"/>
              <a:gd name="connsiteY2961" fmla="*/ 2749375 h 4529571"/>
              <a:gd name="connsiteX2962" fmla="*/ 1994620 w 5479319"/>
              <a:gd name="connsiteY2962" fmla="*/ 2746010 h 4529571"/>
              <a:gd name="connsiteX2963" fmla="*/ 1981166 w 5479319"/>
              <a:gd name="connsiteY2963" fmla="*/ 2739280 h 4529571"/>
              <a:gd name="connsiteX2964" fmla="*/ 1967712 w 5479319"/>
              <a:gd name="connsiteY2964" fmla="*/ 2729184 h 4529571"/>
              <a:gd name="connsiteX2965" fmla="*/ 1954257 w 5479319"/>
              <a:gd name="connsiteY2965" fmla="*/ 2705627 h 4529571"/>
              <a:gd name="connsiteX2966" fmla="*/ 1934075 w 5479319"/>
              <a:gd name="connsiteY2966" fmla="*/ 2678706 h 4529571"/>
              <a:gd name="connsiteX2967" fmla="*/ 1934075 w 5479319"/>
              <a:gd name="connsiteY2967" fmla="*/ 2675341 h 4529571"/>
              <a:gd name="connsiteX2968" fmla="*/ 1907167 w 5479319"/>
              <a:gd name="connsiteY2968" fmla="*/ 2675341 h 4529571"/>
              <a:gd name="connsiteX2969" fmla="*/ 1880258 w 5479319"/>
              <a:gd name="connsiteY2969" fmla="*/ 2685436 h 4529571"/>
              <a:gd name="connsiteX2970" fmla="*/ 1816349 w 5479319"/>
              <a:gd name="connsiteY2970" fmla="*/ 2682071 h 4529571"/>
              <a:gd name="connsiteX2971" fmla="*/ 1812986 w 5479319"/>
              <a:gd name="connsiteY2971" fmla="*/ 2682071 h 4529571"/>
              <a:gd name="connsiteX2972" fmla="*/ 1765895 w 5479319"/>
              <a:gd name="connsiteY2972" fmla="*/ 2668610 h 4529571"/>
              <a:gd name="connsiteX2973" fmla="*/ 1738986 w 5479319"/>
              <a:gd name="connsiteY2973" fmla="*/ 2655149 h 4529571"/>
              <a:gd name="connsiteX2974" fmla="*/ 1735623 w 5479319"/>
              <a:gd name="connsiteY2974" fmla="*/ 2655149 h 4529571"/>
              <a:gd name="connsiteX2975" fmla="*/ 1695259 w 5479319"/>
              <a:gd name="connsiteY2975" fmla="*/ 2641688 h 4529571"/>
              <a:gd name="connsiteX2976" fmla="*/ 1691896 w 5479319"/>
              <a:gd name="connsiteY2976" fmla="*/ 2641688 h 4529571"/>
              <a:gd name="connsiteX2977" fmla="*/ 1664987 w 5479319"/>
              <a:gd name="connsiteY2977" fmla="*/ 2631593 h 4529571"/>
              <a:gd name="connsiteX2978" fmla="*/ 1651532 w 5479319"/>
              <a:gd name="connsiteY2978" fmla="*/ 2624862 h 4529571"/>
              <a:gd name="connsiteX2979" fmla="*/ 1644805 w 5479319"/>
              <a:gd name="connsiteY2979" fmla="*/ 2618132 h 4529571"/>
              <a:gd name="connsiteX2980" fmla="*/ 1634714 w 5479319"/>
              <a:gd name="connsiteY2980" fmla="*/ 2614767 h 4529571"/>
              <a:gd name="connsiteX2981" fmla="*/ 1624623 w 5479319"/>
              <a:gd name="connsiteY2981" fmla="*/ 2614767 h 4529571"/>
              <a:gd name="connsiteX2982" fmla="*/ 1607805 w 5479319"/>
              <a:gd name="connsiteY2982" fmla="*/ 2601306 h 4529571"/>
              <a:gd name="connsiteX2983" fmla="*/ 1604442 w 5479319"/>
              <a:gd name="connsiteY2983" fmla="*/ 2597941 h 4529571"/>
              <a:gd name="connsiteX2984" fmla="*/ 1597715 w 5479319"/>
              <a:gd name="connsiteY2984" fmla="*/ 2591210 h 4529571"/>
              <a:gd name="connsiteX2985" fmla="*/ 1590987 w 5479319"/>
              <a:gd name="connsiteY2985" fmla="*/ 2574384 h 4529571"/>
              <a:gd name="connsiteX2986" fmla="*/ 1577533 w 5479319"/>
              <a:gd name="connsiteY2986" fmla="*/ 2560923 h 4529571"/>
              <a:gd name="connsiteX2987" fmla="*/ 1577533 w 5479319"/>
              <a:gd name="connsiteY2987" fmla="*/ 2557558 h 4529571"/>
              <a:gd name="connsiteX2988" fmla="*/ 1564079 w 5479319"/>
              <a:gd name="connsiteY2988" fmla="*/ 2550828 h 4529571"/>
              <a:gd name="connsiteX2989" fmla="*/ 1550624 w 5479319"/>
              <a:gd name="connsiteY2989" fmla="*/ 2547463 h 4529571"/>
              <a:gd name="connsiteX2990" fmla="*/ 1543897 w 5479319"/>
              <a:gd name="connsiteY2990" fmla="*/ 2547463 h 4529571"/>
              <a:gd name="connsiteX2991" fmla="*/ 1537170 w 5479319"/>
              <a:gd name="connsiteY2991" fmla="*/ 2554193 h 4529571"/>
              <a:gd name="connsiteX2992" fmla="*/ 1510261 w 5479319"/>
              <a:gd name="connsiteY2992" fmla="*/ 2567654 h 4529571"/>
              <a:gd name="connsiteX2993" fmla="*/ 1503534 w 5479319"/>
              <a:gd name="connsiteY2993" fmla="*/ 2567654 h 4529571"/>
              <a:gd name="connsiteX2994" fmla="*/ 1490079 w 5479319"/>
              <a:gd name="connsiteY2994" fmla="*/ 2554193 h 4529571"/>
              <a:gd name="connsiteX2995" fmla="*/ 1466534 w 5479319"/>
              <a:gd name="connsiteY2995" fmla="*/ 2527271 h 4529571"/>
              <a:gd name="connsiteX2996" fmla="*/ 1449716 w 5479319"/>
              <a:gd name="connsiteY2996" fmla="*/ 2507080 h 4529571"/>
              <a:gd name="connsiteX2997" fmla="*/ 1442989 w 5479319"/>
              <a:gd name="connsiteY2997" fmla="*/ 2490254 h 4529571"/>
              <a:gd name="connsiteX2998" fmla="*/ 1422807 w 5479319"/>
              <a:gd name="connsiteY2998" fmla="*/ 2466698 h 4529571"/>
              <a:gd name="connsiteX2999" fmla="*/ 1422807 w 5479319"/>
              <a:gd name="connsiteY2999" fmla="*/ 2453237 h 4529571"/>
              <a:gd name="connsiteX3000" fmla="*/ 1422807 w 5479319"/>
              <a:gd name="connsiteY3000" fmla="*/ 2446506 h 4529571"/>
              <a:gd name="connsiteX3001" fmla="*/ 1439625 w 5479319"/>
              <a:gd name="connsiteY3001" fmla="*/ 2412854 h 4529571"/>
              <a:gd name="connsiteX3002" fmla="*/ 1449716 w 5479319"/>
              <a:gd name="connsiteY3002" fmla="*/ 2385933 h 4529571"/>
              <a:gd name="connsiteX3003" fmla="*/ 1453079 w 5479319"/>
              <a:gd name="connsiteY3003" fmla="*/ 2365741 h 4529571"/>
              <a:gd name="connsiteX3004" fmla="*/ 1453079 w 5479319"/>
              <a:gd name="connsiteY3004" fmla="*/ 2355646 h 4529571"/>
              <a:gd name="connsiteX3005" fmla="*/ 1446352 w 5479319"/>
              <a:gd name="connsiteY3005" fmla="*/ 2321994 h 4529571"/>
              <a:gd name="connsiteX3006" fmla="*/ 1439625 w 5479319"/>
              <a:gd name="connsiteY3006" fmla="*/ 2315263 h 4529571"/>
              <a:gd name="connsiteX3007" fmla="*/ 1429534 w 5479319"/>
              <a:gd name="connsiteY3007" fmla="*/ 2301802 h 4529571"/>
              <a:gd name="connsiteX3008" fmla="*/ 1429534 w 5479319"/>
              <a:gd name="connsiteY3008" fmla="*/ 2284976 h 4529571"/>
              <a:gd name="connsiteX3009" fmla="*/ 1432898 w 5479319"/>
              <a:gd name="connsiteY3009" fmla="*/ 2284976 h 4529571"/>
              <a:gd name="connsiteX3010" fmla="*/ 1432898 w 5479319"/>
              <a:gd name="connsiteY3010" fmla="*/ 2271515 h 4529571"/>
              <a:gd name="connsiteX3011" fmla="*/ 1436261 w 5479319"/>
              <a:gd name="connsiteY3011" fmla="*/ 2264785 h 4529571"/>
              <a:gd name="connsiteX3012" fmla="*/ 1449716 w 5479319"/>
              <a:gd name="connsiteY3012" fmla="*/ 2261420 h 4529571"/>
              <a:gd name="connsiteX3013" fmla="*/ 1453079 w 5479319"/>
              <a:gd name="connsiteY3013" fmla="*/ 2258055 h 4529571"/>
              <a:gd name="connsiteX3014" fmla="*/ 1456443 w 5479319"/>
              <a:gd name="connsiteY3014" fmla="*/ 2251324 h 4529571"/>
              <a:gd name="connsiteX3015" fmla="*/ 1459807 w 5479319"/>
              <a:gd name="connsiteY3015" fmla="*/ 2184020 h 4529571"/>
              <a:gd name="connsiteX3016" fmla="*/ 1496806 w 5479319"/>
              <a:gd name="connsiteY3016" fmla="*/ 2184020 h 4529571"/>
              <a:gd name="connsiteX3017" fmla="*/ 1520352 w 5479319"/>
              <a:gd name="connsiteY3017" fmla="*/ 2197481 h 4529571"/>
              <a:gd name="connsiteX3018" fmla="*/ 1523715 w 5479319"/>
              <a:gd name="connsiteY3018" fmla="*/ 2197481 h 4529571"/>
              <a:gd name="connsiteX3019" fmla="*/ 1557351 w 5479319"/>
              <a:gd name="connsiteY3019" fmla="*/ 2204211 h 4529571"/>
              <a:gd name="connsiteX3020" fmla="*/ 1584260 w 5479319"/>
              <a:gd name="connsiteY3020" fmla="*/ 2207576 h 4529571"/>
              <a:gd name="connsiteX3021" fmla="*/ 1594351 w 5479319"/>
              <a:gd name="connsiteY3021" fmla="*/ 2207576 h 4529571"/>
              <a:gd name="connsiteX3022" fmla="*/ 1601078 w 5479319"/>
              <a:gd name="connsiteY3022" fmla="*/ 2204211 h 4529571"/>
              <a:gd name="connsiteX3023" fmla="*/ 1604442 w 5479319"/>
              <a:gd name="connsiteY3023" fmla="*/ 2197481 h 4529571"/>
              <a:gd name="connsiteX3024" fmla="*/ 1611169 w 5479319"/>
              <a:gd name="connsiteY3024" fmla="*/ 2187385 h 4529571"/>
              <a:gd name="connsiteX3025" fmla="*/ 1611169 w 5479319"/>
              <a:gd name="connsiteY3025" fmla="*/ 2177290 h 4529571"/>
              <a:gd name="connsiteX3026" fmla="*/ 1611169 w 5479319"/>
              <a:gd name="connsiteY3026" fmla="*/ 2173924 h 4529571"/>
              <a:gd name="connsiteX3027" fmla="*/ 1597715 w 5479319"/>
              <a:gd name="connsiteY3027" fmla="*/ 2143638 h 4529571"/>
              <a:gd name="connsiteX3028" fmla="*/ 1594351 w 5479319"/>
              <a:gd name="connsiteY3028" fmla="*/ 2123446 h 4529571"/>
              <a:gd name="connsiteX3029" fmla="*/ 1611169 w 5479319"/>
              <a:gd name="connsiteY3029" fmla="*/ 2103255 h 4529571"/>
              <a:gd name="connsiteX3030" fmla="*/ 1638078 w 5479319"/>
              <a:gd name="connsiteY3030" fmla="*/ 2083064 h 4529571"/>
              <a:gd name="connsiteX3031" fmla="*/ 1641442 w 5479319"/>
              <a:gd name="connsiteY3031" fmla="*/ 2083064 h 4529571"/>
              <a:gd name="connsiteX3032" fmla="*/ 1631351 w 5479319"/>
              <a:gd name="connsiteY3032" fmla="*/ 2062872 h 4529571"/>
              <a:gd name="connsiteX3033" fmla="*/ 1624623 w 5479319"/>
              <a:gd name="connsiteY3033" fmla="*/ 2042681 h 4529571"/>
              <a:gd name="connsiteX3034" fmla="*/ 1624623 w 5479319"/>
              <a:gd name="connsiteY3034" fmla="*/ 2035951 h 4529571"/>
              <a:gd name="connsiteX3035" fmla="*/ 1621260 w 5479319"/>
              <a:gd name="connsiteY3035" fmla="*/ 2029220 h 4529571"/>
              <a:gd name="connsiteX3036" fmla="*/ 1607805 w 5479319"/>
              <a:gd name="connsiteY3036" fmla="*/ 2015760 h 4529571"/>
              <a:gd name="connsiteX3037" fmla="*/ 1587624 w 5479319"/>
              <a:gd name="connsiteY3037" fmla="*/ 1995568 h 4529571"/>
              <a:gd name="connsiteX3038" fmla="*/ 1564079 w 5479319"/>
              <a:gd name="connsiteY3038" fmla="*/ 1975377 h 4529571"/>
              <a:gd name="connsiteX3039" fmla="*/ 1567442 w 5479319"/>
              <a:gd name="connsiteY3039" fmla="*/ 1955186 h 4529571"/>
              <a:gd name="connsiteX3040" fmla="*/ 1567442 w 5479319"/>
              <a:gd name="connsiteY3040" fmla="*/ 1928264 h 4529571"/>
              <a:gd name="connsiteX3041" fmla="*/ 1560715 w 5479319"/>
              <a:gd name="connsiteY3041" fmla="*/ 1911438 h 4529571"/>
              <a:gd name="connsiteX3042" fmla="*/ 1577533 w 5479319"/>
              <a:gd name="connsiteY3042" fmla="*/ 1908073 h 4529571"/>
              <a:gd name="connsiteX3043" fmla="*/ 1590987 w 5479319"/>
              <a:gd name="connsiteY3043" fmla="*/ 1894612 h 4529571"/>
              <a:gd name="connsiteX3044" fmla="*/ 1624623 w 5479319"/>
              <a:gd name="connsiteY3044" fmla="*/ 1894612 h 4529571"/>
              <a:gd name="connsiteX3045" fmla="*/ 1664987 w 5479319"/>
              <a:gd name="connsiteY3045" fmla="*/ 1887882 h 4529571"/>
              <a:gd name="connsiteX3046" fmla="*/ 1688532 w 5479319"/>
              <a:gd name="connsiteY3046" fmla="*/ 1891247 h 4529571"/>
              <a:gd name="connsiteX3047" fmla="*/ 1691896 w 5479319"/>
              <a:gd name="connsiteY3047" fmla="*/ 1891247 h 4529571"/>
              <a:gd name="connsiteX3048" fmla="*/ 1725532 w 5479319"/>
              <a:gd name="connsiteY3048" fmla="*/ 1881151 h 4529571"/>
              <a:gd name="connsiteX3049" fmla="*/ 1752441 w 5479319"/>
              <a:gd name="connsiteY3049" fmla="*/ 1877786 h 4529571"/>
              <a:gd name="connsiteX3050" fmla="*/ 1755804 w 5479319"/>
              <a:gd name="connsiteY3050" fmla="*/ 1874421 h 4529571"/>
              <a:gd name="connsiteX3051" fmla="*/ 1779349 w 5479319"/>
              <a:gd name="connsiteY3051" fmla="*/ 1867690 h 4529571"/>
              <a:gd name="connsiteX3052" fmla="*/ 1806258 w 5479319"/>
              <a:gd name="connsiteY3052" fmla="*/ 1860960 h 4529571"/>
              <a:gd name="connsiteX3053" fmla="*/ 1826440 w 5479319"/>
              <a:gd name="connsiteY3053" fmla="*/ 1857595 h 4529571"/>
              <a:gd name="connsiteX3054" fmla="*/ 1839894 w 5479319"/>
              <a:gd name="connsiteY3054" fmla="*/ 1854230 h 4529571"/>
              <a:gd name="connsiteX3055" fmla="*/ 4228056 w 5479319"/>
              <a:gd name="connsiteY3055" fmla="*/ 1696065 h 4529571"/>
              <a:gd name="connsiteX3056" fmla="*/ 4231420 w 5479319"/>
              <a:gd name="connsiteY3056" fmla="*/ 1699430 h 4529571"/>
              <a:gd name="connsiteX3057" fmla="*/ 4234783 w 5479319"/>
              <a:gd name="connsiteY3057" fmla="*/ 1709526 h 4529571"/>
              <a:gd name="connsiteX3058" fmla="*/ 4241511 w 5479319"/>
              <a:gd name="connsiteY3058" fmla="*/ 1726352 h 4529571"/>
              <a:gd name="connsiteX3059" fmla="*/ 4244874 w 5479319"/>
              <a:gd name="connsiteY3059" fmla="*/ 1746543 h 4529571"/>
              <a:gd name="connsiteX3060" fmla="*/ 4251601 w 5479319"/>
              <a:gd name="connsiteY3060" fmla="*/ 1763369 h 4529571"/>
              <a:gd name="connsiteX3061" fmla="*/ 4261692 w 5479319"/>
              <a:gd name="connsiteY3061" fmla="*/ 1776830 h 4529571"/>
              <a:gd name="connsiteX3062" fmla="*/ 4278510 w 5479319"/>
              <a:gd name="connsiteY3062" fmla="*/ 1803751 h 4529571"/>
              <a:gd name="connsiteX3063" fmla="*/ 4288601 w 5479319"/>
              <a:gd name="connsiteY3063" fmla="*/ 1820578 h 4529571"/>
              <a:gd name="connsiteX3064" fmla="*/ 4281874 w 5479319"/>
              <a:gd name="connsiteY3064" fmla="*/ 1820578 h 4529571"/>
              <a:gd name="connsiteX3065" fmla="*/ 4254965 w 5479319"/>
              <a:gd name="connsiteY3065" fmla="*/ 1820578 h 4529571"/>
              <a:gd name="connsiteX3066" fmla="*/ 4241511 w 5479319"/>
              <a:gd name="connsiteY3066" fmla="*/ 1847499 h 4529571"/>
              <a:gd name="connsiteX3067" fmla="*/ 4238147 w 5479319"/>
              <a:gd name="connsiteY3067" fmla="*/ 1860960 h 4529571"/>
              <a:gd name="connsiteX3068" fmla="*/ 4238147 w 5479319"/>
              <a:gd name="connsiteY3068" fmla="*/ 1864325 h 4529571"/>
              <a:gd name="connsiteX3069" fmla="*/ 4244874 w 5479319"/>
              <a:gd name="connsiteY3069" fmla="*/ 1881151 h 4529571"/>
              <a:gd name="connsiteX3070" fmla="*/ 4228056 w 5479319"/>
              <a:gd name="connsiteY3070" fmla="*/ 1887882 h 4529571"/>
              <a:gd name="connsiteX3071" fmla="*/ 4214602 w 5479319"/>
              <a:gd name="connsiteY3071" fmla="*/ 1891247 h 4529571"/>
              <a:gd name="connsiteX3072" fmla="*/ 4184329 w 5479319"/>
              <a:gd name="connsiteY3072" fmla="*/ 1884516 h 4529571"/>
              <a:gd name="connsiteX3073" fmla="*/ 4167511 w 5479319"/>
              <a:gd name="connsiteY3073" fmla="*/ 1874421 h 4529571"/>
              <a:gd name="connsiteX3074" fmla="*/ 4160784 w 5479319"/>
              <a:gd name="connsiteY3074" fmla="*/ 1867690 h 4529571"/>
              <a:gd name="connsiteX3075" fmla="*/ 4154057 w 5479319"/>
              <a:gd name="connsiteY3075" fmla="*/ 1827308 h 4529571"/>
              <a:gd name="connsiteX3076" fmla="*/ 4154057 w 5479319"/>
              <a:gd name="connsiteY3076" fmla="*/ 1807117 h 4529571"/>
              <a:gd name="connsiteX3077" fmla="*/ 4154057 w 5479319"/>
              <a:gd name="connsiteY3077" fmla="*/ 1797021 h 4529571"/>
              <a:gd name="connsiteX3078" fmla="*/ 4160784 w 5479319"/>
              <a:gd name="connsiteY3078" fmla="*/ 1780195 h 4529571"/>
              <a:gd name="connsiteX3079" fmla="*/ 4164148 w 5479319"/>
              <a:gd name="connsiteY3079" fmla="*/ 1776830 h 4529571"/>
              <a:gd name="connsiteX3080" fmla="*/ 4167511 w 5479319"/>
              <a:gd name="connsiteY3080" fmla="*/ 1770099 h 4529571"/>
              <a:gd name="connsiteX3081" fmla="*/ 4167511 w 5479319"/>
              <a:gd name="connsiteY3081" fmla="*/ 1749908 h 4529571"/>
              <a:gd name="connsiteX3082" fmla="*/ 4170875 w 5479319"/>
              <a:gd name="connsiteY3082" fmla="*/ 1739813 h 4529571"/>
              <a:gd name="connsiteX3083" fmla="*/ 4184329 w 5479319"/>
              <a:gd name="connsiteY3083" fmla="*/ 1733082 h 4529571"/>
              <a:gd name="connsiteX3084" fmla="*/ 4191057 w 5479319"/>
              <a:gd name="connsiteY3084" fmla="*/ 1729717 h 4529571"/>
              <a:gd name="connsiteX3085" fmla="*/ 4201147 w 5479319"/>
              <a:gd name="connsiteY3085" fmla="*/ 1719621 h 4529571"/>
              <a:gd name="connsiteX3086" fmla="*/ 4201147 w 5479319"/>
              <a:gd name="connsiteY3086" fmla="*/ 1716256 h 4529571"/>
              <a:gd name="connsiteX3087" fmla="*/ 4207875 w 5479319"/>
              <a:gd name="connsiteY3087" fmla="*/ 1719621 h 4529571"/>
              <a:gd name="connsiteX3088" fmla="*/ 4217965 w 5479319"/>
              <a:gd name="connsiteY3088" fmla="*/ 1702795 h 4529571"/>
              <a:gd name="connsiteX3089" fmla="*/ 4221329 w 5479319"/>
              <a:gd name="connsiteY3089" fmla="*/ 1699430 h 4529571"/>
              <a:gd name="connsiteX3090" fmla="*/ 3874878 w 5479319"/>
              <a:gd name="connsiteY3090" fmla="*/ 1679239 h 4529571"/>
              <a:gd name="connsiteX3091" fmla="*/ 3884969 w 5479319"/>
              <a:gd name="connsiteY3091" fmla="*/ 1692700 h 4529571"/>
              <a:gd name="connsiteX3092" fmla="*/ 3891696 w 5479319"/>
              <a:gd name="connsiteY3092" fmla="*/ 1712891 h 4529571"/>
              <a:gd name="connsiteX3093" fmla="*/ 3888333 w 5479319"/>
              <a:gd name="connsiteY3093" fmla="*/ 1719621 h 4529571"/>
              <a:gd name="connsiteX3094" fmla="*/ 3851333 w 5479319"/>
              <a:gd name="connsiteY3094" fmla="*/ 1726352 h 4529571"/>
              <a:gd name="connsiteX3095" fmla="*/ 3851333 w 5479319"/>
              <a:gd name="connsiteY3095" fmla="*/ 1733082 h 4529571"/>
              <a:gd name="connsiteX3096" fmla="*/ 3854697 w 5479319"/>
              <a:gd name="connsiteY3096" fmla="*/ 1766734 h 4529571"/>
              <a:gd name="connsiteX3097" fmla="*/ 3854697 w 5479319"/>
              <a:gd name="connsiteY3097" fmla="*/ 1770099 h 4529571"/>
              <a:gd name="connsiteX3098" fmla="*/ 3858060 w 5479319"/>
              <a:gd name="connsiteY3098" fmla="*/ 1773465 h 4529571"/>
              <a:gd name="connsiteX3099" fmla="*/ 3884969 w 5479319"/>
              <a:gd name="connsiteY3099" fmla="*/ 1786925 h 4529571"/>
              <a:gd name="connsiteX3100" fmla="*/ 3908514 w 5479319"/>
              <a:gd name="connsiteY3100" fmla="*/ 1790291 h 4529571"/>
              <a:gd name="connsiteX3101" fmla="*/ 3911878 w 5479319"/>
              <a:gd name="connsiteY3101" fmla="*/ 1807117 h 4529571"/>
              <a:gd name="connsiteX3102" fmla="*/ 3905151 w 5479319"/>
              <a:gd name="connsiteY3102" fmla="*/ 1850864 h 4529571"/>
              <a:gd name="connsiteX3103" fmla="*/ 3898424 w 5479319"/>
              <a:gd name="connsiteY3103" fmla="*/ 1867690 h 4529571"/>
              <a:gd name="connsiteX3104" fmla="*/ 3874878 w 5479319"/>
              <a:gd name="connsiteY3104" fmla="*/ 1871056 h 4529571"/>
              <a:gd name="connsiteX3105" fmla="*/ 3868151 w 5479319"/>
              <a:gd name="connsiteY3105" fmla="*/ 1871056 h 4529571"/>
              <a:gd name="connsiteX3106" fmla="*/ 3864787 w 5479319"/>
              <a:gd name="connsiteY3106" fmla="*/ 1874421 h 4529571"/>
              <a:gd name="connsiteX3107" fmla="*/ 3858060 w 5479319"/>
              <a:gd name="connsiteY3107" fmla="*/ 1884516 h 4529571"/>
              <a:gd name="connsiteX3108" fmla="*/ 3858060 w 5479319"/>
              <a:gd name="connsiteY3108" fmla="*/ 1897977 h 4529571"/>
              <a:gd name="connsiteX3109" fmla="*/ 3851333 w 5479319"/>
              <a:gd name="connsiteY3109" fmla="*/ 1924899 h 4529571"/>
              <a:gd name="connsiteX3110" fmla="*/ 3844606 w 5479319"/>
              <a:gd name="connsiteY3110" fmla="*/ 1961916 h 4529571"/>
              <a:gd name="connsiteX3111" fmla="*/ 3844606 w 5479319"/>
              <a:gd name="connsiteY3111" fmla="*/ 1965281 h 4529571"/>
              <a:gd name="connsiteX3112" fmla="*/ 3854697 w 5479319"/>
              <a:gd name="connsiteY3112" fmla="*/ 1988838 h 4529571"/>
              <a:gd name="connsiteX3113" fmla="*/ 3858060 w 5479319"/>
              <a:gd name="connsiteY3113" fmla="*/ 1988838 h 4529571"/>
              <a:gd name="connsiteX3114" fmla="*/ 3898424 w 5479319"/>
              <a:gd name="connsiteY3114" fmla="*/ 2015760 h 4529571"/>
              <a:gd name="connsiteX3115" fmla="*/ 3911878 w 5479319"/>
              <a:gd name="connsiteY3115" fmla="*/ 2042681 h 4529571"/>
              <a:gd name="connsiteX3116" fmla="*/ 3891696 w 5479319"/>
              <a:gd name="connsiteY3116" fmla="*/ 2083064 h 4529571"/>
              <a:gd name="connsiteX3117" fmla="*/ 3888333 w 5479319"/>
              <a:gd name="connsiteY3117" fmla="*/ 2096524 h 4529571"/>
              <a:gd name="connsiteX3118" fmla="*/ 3871515 w 5479319"/>
              <a:gd name="connsiteY3118" fmla="*/ 2130177 h 4529571"/>
              <a:gd name="connsiteX3119" fmla="*/ 3868151 w 5479319"/>
              <a:gd name="connsiteY3119" fmla="*/ 2150368 h 4529571"/>
              <a:gd name="connsiteX3120" fmla="*/ 3858060 w 5479319"/>
              <a:gd name="connsiteY3120" fmla="*/ 2163829 h 4529571"/>
              <a:gd name="connsiteX3121" fmla="*/ 3854697 w 5479319"/>
              <a:gd name="connsiteY3121" fmla="*/ 2173924 h 4529571"/>
              <a:gd name="connsiteX3122" fmla="*/ 3851333 w 5479319"/>
              <a:gd name="connsiteY3122" fmla="*/ 2180655 h 4529571"/>
              <a:gd name="connsiteX3123" fmla="*/ 3851333 w 5479319"/>
              <a:gd name="connsiteY3123" fmla="*/ 2187385 h 4529571"/>
              <a:gd name="connsiteX3124" fmla="*/ 3854697 w 5479319"/>
              <a:gd name="connsiteY3124" fmla="*/ 2194115 h 4529571"/>
              <a:gd name="connsiteX3125" fmla="*/ 3858060 w 5479319"/>
              <a:gd name="connsiteY3125" fmla="*/ 2200846 h 4529571"/>
              <a:gd name="connsiteX3126" fmla="*/ 3878242 w 5479319"/>
              <a:gd name="connsiteY3126" fmla="*/ 2224402 h 4529571"/>
              <a:gd name="connsiteX3127" fmla="*/ 3881605 w 5479319"/>
              <a:gd name="connsiteY3127" fmla="*/ 2244594 h 4529571"/>
              <a:gd name="connsiteX3128" fmla="*/ 3874878 w 5479319"/>
              <a:gd name="connsiteY3128" fmla="*/ 2251324 h 4529571"/>
              <a:gd name="connsiteX3129" fmla="*/ 3868151 w 5479319"/>
              <a:gd name="connsiteY3129" fmla="*/ 2271515 h 4529571"/>
              <a:gd name="connsiteX3130" fmla="*/ 3868151 w 5479319"/>
              <a:gd name="connsiteY3130" fmla="*/ 2278246 h 4529571"/>
              <a:gd name="connsiteX3131" fmla="*/ 3871515 w 5479319"/>
              <a:gd name="connsiteY3131" fmla="*/ 2284976 h 4529571"/>
              <a:gd name="connsiteX3132" fmla="*/ 3874878 w 5479319"/>
              <a:gd name="connsiteY3132" fmla="*/ 2291706 h 4529571"/>
              <a:gd name="connsiteX3133" fmla="*/ 3868151 w 5479319"/>
              <a:gd name="connsiteY3133" fmla="*/ 2298437 h 4529571"/>
              <a:gd name="connsiteX3134" fmla="*/ 3868151 w 5479319"/>
              <a:gd name="connsiteY3134" fmla="*/ 2301802 h 4529571"/>
              <a:gd name="connsiteX3135" fmla="*/ 3868151 w 5479319"/>
              <a:gd name="connsiteY3135" fmla="*/ 2305167 h 4529571"/>
              <a:gd name="connsiteX3136" fmla="*/ 3871515 w 5479319"/>
              <a:gd name="connsiteY3136" fmla="*/ 2321993 h 4529571"/>
              <a:gd name="connsiteX3137" fmla="*/ 3854697 w 5479319"/>
              <a:gd name="connsiteY3137" fmla="*/ 2338819 h 4529571"/>
              <a:gd name="connsiteX3138" fmla="*/ 3851333 w 5479319"/>
              <a:gd name="connsiteY3138" fmla="*/ 2338819 h 4529571"/>
              <a:gd name="connsiteX3139" fmla="*/ 3851333 w 5479319"/>
              <a:gd name="connsiteY3139" fmla="*/ 2365741 h 4529571"/>
              <a:gd name="connsiteX3140" fmla="*/ 3821061 w 5479319"/>
              <a:gd name="connsiteY3140" fmla="*/ 2379202 h 4529571"/>
              <a:gd name="connsiteX3141" fmla="*/ 3800879 w 5479319"/>
              <a:gd name="connsiteY3141" fmla="*/ 2385932 h 4529571"/>
              <a:gd name="connsiteX3142" fmla="*/ 3743697 w 5479319"/>
              <a:gd name="connsiteY3142" fmla="*/ 2379202 h 4529571"/>
              <a:gd name="connsiteX3143" fmla="*/ 3740334 w 5479319"/>
              <a:gd name="connsiteY3143" fmla="*/ 2379202 h 4529571"/>
              <a:gd name="connsiteX3144" fmla="*/ 3736970 w 5479319"/>
              <a:gd name="connsiteY3144" fmla="*/ 2379202 h 4529571"/>
              <a:gd name="connsiteX3145" fmla="*/ 3710061 w 5479319"/>
              <a:gd name="connsiteY3145" fmla="*/ 2406124 h 4529571"/>
              <a:gd name="connsiteX3146" fmla="*/ 3605789 w 5479319"/>
              <a:gd name="connsiteY3146" fmla="*/ 2446506 h 4529571"/>
              <a:gd name="connsiteX3147" fmla="*/ 3602426 w 5479319"/>
              <a:gd name="connsiteY3147" fmla="*/ 2446506 h 4529571"/>
              <a:gd name="connsiteX3148" fmla="*/ 3572153 w 5479319"/>
              <a:gd name="connsiteY3148" fmla="*/ 2476793 h 4529571"/>
              <a:gd name="connsiteX3149" fmla="*/ 3551972 w 5479319"/>
              <a:gd name="connsiteY3149" fmla="*/ 2466697 h 4529571"/>
              <a:gd name="connsiteX3150" fmla="*/ 3548608 w 5479319"/>
              <a:gd name="connsiteY3150" fmla="*/ 2439776 h 4529571"/>
              <a:gd name="connsiteX3151" fmla="*/ 3578881 w 5479319"/>
              <a:gd name="connsiteY3151" fmla="*/ 2305167 h 4529571"/>
              <a:gd name="connsiteX3152" fmla="*/ 3578881 w 5479319"/>
              <a:gd name="connsiteY3152" fmla="*/ 2301802 h 4529571"/>
              <a:gd name="connsiteX3153" fmla="*/ 3578881 w 5479319"/>
              <a:gd name="connsiteY3153" fmla="*/ 2298437 h 4529571"/>
              <a:gd name="connsiteX3154" fmla="*/ 3565426 w 5479319"/>
              <a:gd name="connsiteY3154" fmla="*/ 2251324 h 4529571"/>
              <a:gd name="connsiteX3155" fmla="*/ 3558699 w 5479319"/>
              <a:gd name="connsiteY3155" fmla="*/ 2224402 h 4529571"/>
              <a:gd name="connsiteX3156" fmla="*/ 3555335 w 5479319"/>
              <a:gd name="connsiteY3156" fmla="*/ 2184020 h 4529571"/>
              <a:gd name="connsiteX3157" fmla="*/ 3558699 w 5479319"/>
              <a:gd name="connsiteY3157" fmla="*/ 2143637 h 4529571"/>
              <a:gd name="connsiteX3158" fmla="*/ 3585608 w 5479319"/>
              <a:gd name="connsiteY3158" fmla="*/ 2123446 h 4529571"/>
              <a:gd name="connsiteX3159" fmla="*/ 3588971 w 5479319"/>
              <a:gd name="connsiteY3159" fmla="*/ 2120081 h 4529571"/>
              <a:gd name="connsiteX3160" fmla="*/ 3588971 w 5479319"/>
              <a:gd name="connsiteY3160" fmla="*/ 2089794 h 4529571"/>
              <a:gd name="connsiteX3161" fmla="*/ 3585608 w 5479319"/>
              <a:gd name="connsiteY3161" fmla="*/ 2076333 h 4529571"/>
              <a:gd name="connsiteX3162" fmla="*/ 3575517 w 5479319"/>
              <a:gd name="connsiteY3162" fmla="*/ 2056142 h 4529571"/>
              <a:gd name="connsiteX3163" fmla="*/ 3558699 w 5479319"/>
              <a:gd name="connsiteY3163" fmla="*/ 2039316 h 4529571"/>
              <a:gd name="connsiteX3164" fmla="*/ 3555335 w 5479319"/>
              <a:gd name="connsiteY3164" fmla="*/ 2012394 h 4529571"/>
              <a:gd name="connsiteX3165" fmla="*/ 3575517 w 5479319"/>
              <a:gd name="connsiteY3165" fmla="*/ 1988838 h 4529571"/>
              <a:gd name="connsiteX3166" fmla="*/ 3592335 w 5479319"/>
              <a:gd name="connsiteY3166" fmla="*/ 1968647 h 4529571"/>
              <a:gd name="connsiteX3167" fmla="*/ 3592335 w 5479319"/>
              <a:gd name="connsiteY3167" fmla="*/ 1965281 h 4529571"/>
              <a:gd name="connsiteX3168" fmla="*/ 3592335 w 5479319"/>
              <a:gd name="connsiteY3168" fmla="*/ 1941725 h 4529571"/>
              <a:gd name="connsiteX3169" fmla="*/ 3592335 w 5479319"/>
              <a:gd name="connsiteY3169" fmla="*/ 1938360 h 4529571"/>
              <a:gd name="connsiteX3170" fmla="*/ 3582244 w 5479319"/>
              <a:gd name="connsiteY3170" fmla="*/ 1921534 h 4529571"/>
              <a:gd name="connsiteX3171" fmla="*/ 3595699 w 5479319"/>
              <a:gd name="connsiteY3171" fmla="*/ 1908073 h 4529571"/>
              <a:gd name="connsiteX3172" fmla="*/ 3615880 w 5479319"/>
              <a:gd name="connsiteY3172" fmla="*/ 1887882 h 4529571"/>
              <a:gd name="connsiteX3173" fmla="*/ 3619244 w 5479319"/>
              <a:gd name="connsiteY3173" fmla="*/ 1887882 h 4529571"/>
              <a:gd name="connsiteX3174" fmla="*/ 3619244 w 5479319"/>
              <a:gd name="connsiteY3174" fmla="*/ 1881151 h 4529571"/>
              <a:gd name="connsiteX3175" fmla="*/ 3615880 w 5479319"/>
              <a:gd name="connsiteY3175" fmla="*/ 1857595 h 4529571"/>
              <a:gd name="connsiteX3176" fmla="*/ 3632698 w 5479319"/>
              <a:gd name="connsiteY3176" fmla="*/ 1840769 h 4529571"/>
              <a:gd name="connsiteX3177" fmla="*/ 3659607 w 5479319"/>
              <a:gd name="connsiteY3177" fmla="*/ 1834038 h 4529571"/>
              <a:gd name="connsiteX3178" fmla="*/ 3662971 w 5479319"/>
              <a:gd name="connsiteY3178" fmla="*/ 1834038 h 4529571"/>
              <a:gd name="connsiteX3179" fmla="*/ 3686516 w 5479319"/>
              <a:gd name="connsiteY3179" fmla="*/ 1807117 h 4529571"/>
              <a:gd name="connsiteX3180" fmla="*/ 3689880 w 5479319"/>
              <a:gd name="connsiteY3180" fmla="*/ 1807117 h 4529571"/>
              <a:gd name="connsiteX3181" fmla="*/ 3703334 w 5479319"/>
              <a:gd name="connsiteY3181" fmla="*/ 1786925 h 4529571"/>
              <a:gd name="connsiteX3182" fmla="*/ 3703334 w 5479319"/>
              <a:gd name="connsiteY3182" fmla="*/ 1760004 h 4529571"/>
              <a:gd name="connsiteX3183" fmla="*/ 3706698 w 5479319"/>
              <a:gd name="connsiteY3183" fmla="*/ 1756639 h 4529571"/>
              <a:gd name="connsiteX3184" fmla="*/ 3733607 w 5479319"/>
              <a:gd name="connsiteY3184" fmla="*/ 1760004 h 4529571"/>
              <a:gd name="connsiteX3185" fmla="*/ 3736970 w 5479319"/>
              <a:gd name="connsiteY3185" fmla="*/ 1760004 h 4529571"/>
              <a:gd name="connsiteX3186" fmla="*/ 3736970 w 5479319"/>
              <a:gd name="connsiteY3186" fmla="*/ 1756639 h 4529571"/>
              <a:gd name="connsiteX3187" fmla="*/ 3753788 w 5479319"/>
              <a:gd name="connsiteY3187" fmla="*/ 1746543 h 4529571"/>
              <a:gd name="connsiteX3188" fmla="*/ 3757152 w 5479319"/>
              <a:gd name="connsiteY3188" fmla="*/ 1729717 h 4529571"/>
              <a:gd name="connsiteX3189" fmla="*/ 3777334 w 5479319"/>
              <a:gd name="connsiteY3189" fmla="*/ 1726352 h 4529571"/>
              <a:gd name="connsiteX3190" fmla="*/ 3807606 w 5479319"/>
              <a:gd name="connsiteY3190" fmla="*/ 1729717 h 4529571"/>
              <a:gd name="connsiteX3191" fmla="*/ 3810970 w 5479319"/>
              <a:gd name="connsiteY3191" fmla="*/ 1729717 h 4529571"/>
              <a:gd name="connsiteX3192" fmla="*/ 3841242 w 5479319"/>
              <a:gd name="connsiteY3192" fmla="*/ 1719621 h 4529571"/>
              <a:gd name="connsiteX3193" fmla="*/ 3844606 w 5479319"/>
              <a:gd name="connsiteY3193" fmla="*/ 1719621 h 4529571"/>
              <a:gd name="connsiteX3194" fmla="*/ 3864787 w 5479319"/>
              <a:gd name="connsiteY3194" fmla="*/ 1699430 h 4529571"/>
              <a:gd name="connsiteX3195" fmla="*/ 4117058 w 5479319"/>
              <a:gd name="connsiteY3195" fmla="*/ 1608570 h 4529571"/>
              <a:gd name="connsiteX3196" fmla="*/ 4123785 w 5479319"/>
              <a:gd name="connsiteY3196" fmla="*/ 1611935 h 4529571"/>
              <a:gd name="connsiteX3197" fmla="*/ 4133876 w 5479319"/>
              <a:gd name="connsiteY3197" fmla="*/ 1618666 h 4529571"/>
              <a:gd name="connsiteX3198" fmla="*/ 4164148 w 5479319"/>
              <a:gd name="connsiteY3198" fmla="*/ 1638857 h 4529571"/>
              <a:gd name="connsiteX3199" fmla="*/ 4194420 w 5479319"/>
              <a:gd name="connsiteY3199" fmla="*/ 1638857 h 4529571"/>
              <a:gd name="connsiteX3200" fmla="*/ 4197784 w 5479319"/>
              <a:gd name="connsiteY3200" fmla="*/ 1645587 h 4529571"/>
              <a:gd name="connsiteX3201" fmla="*/ 4191057 w 5479319"/>
              <a:gd name="connsiteY3201" fmla="*/ 1652318 h 4529571"/>
              <a:gd name="connsiteX3202" fmla="*/ 4180966 w 5479319"/>
              <a:gd name="connsiteY3202" fmla="*/ 1659048 h 4529571"/>
              <a:gd name="connsiteX3203" fmla="*/ 4177602 w 5479319"/>
              <a:gd name="connsiteY3203" fmla="*/ 1672509 h 4529571"/>
              <a:gd name="connsiteX3204" fmla="*/ 4191057 w 5479319"/>
              <a:gd name="connsiteY3204" fmla="*/ 1712891 h 4529571"/>
              <a:gd name="connsiteX3205" fmla="*/ 4187693 w 5479319"/>
              <a:gd name="connsiteY3205" fmla="*/ 1719622 h 4529571"/>
              <a:gd name="connsiteX3206" fmla="*/ 4180966 w 5479319"/>
              <a:gd name="connsiteY3206" fmla="*/ 1722987 h 4529571"/>
              <a:gd name="connsiteX3207" fmla="*/ 4164148 w 5479319"/>
              <a:gd name="connsiteY3207" fmla="*/ 1722987 h 4529571"/>
              <a:gd name="connsiteX3208" fmla="*/ 4154057 w 5479319"/>
              <a:gd name="connsiteY3208" fmla="*/ 1719622 h 4529571"/>
              <a:gd name="connsiteX3209" fmla="*/ 4160784 w 5479319"/>
              <a:gd name="connsiteY3209" fmla="*/ 1749909 h 4529571"/>
              <a:gd name="connsiteX3210" fmla="*/ 4150694 w 5479319"/>
              <a:gd name="connsiteY3210" fmla="*/ 1773465 h 4529571"/>
              <a:gd name="connsiteX3211" fmla="*/ 4140603 w 5479319"/>
              <a:gd name="connsiteY3211" fmla="*/ 1786926 h 4529571"/>
              <a:gd name="connsiteX3212" fmla="*/ 4130512 w 5479319"/>
              <a:gd name="connsiteY3212" fmla="*/ 1797022 h 4529571"/>
              <a:gd name="connsiteX3213" fmla="*/ 4123785 w 5479319"/>
              <a:gd name="connsiteY3213" fmla="*/ 1800387 h 4529571"/>
              <a:gd name="connsiteX3214" fmla="*/ 4113694 w 5479319"/>
              <a:gd name="connsiteY3214" fmla="*/ 1800387 h 4529571"/>
              <a:gd name="connsiteX3215" fmla="*/ 4100239 w 5479319"/>
              <a:gd name="connsiteY3215" fmla="*/ 1793656 h 4529571"/>
              <a:gd name="connsiteX3216" fmla="*/ 4086785 w 5479319"/>
              <a:gd name="connsiteY3216" fmla="*/ 1786926 h 4529571"/>
              <a:gd name="connsiteX3217" fmla="*/ 4080058 w 5479319"/>
              <a:gd name="connsiteY3217" fmla="*/ 1780196 h 4529571"/>
              <a:gd name="connsiteX3218" fmla="*/ 4073331 w 5479319"/>
              <a:gd name="connsiteY3218" fmla="*/ 1780196 h 4529571"/>
              <a:gd name="connsiteX3219" fmla="*/ 4053149 w 5479319"/>
              <a:gd name="connsiteY3219" fmla="*/ 1776830 h 4529571"/>
              <a:gd name="connsiteX3220" fmla="*/ 4043058 w 5479319"/>
              <a:gd name="connsiteY3220" fmla="*/ 1776830 h 4529571"/>
              <a:gd name="connsiteX3221" fmla="*/ 4026240 w 5479319"/>
              <a:gd name="connsiteY3221" fmla="*/ 1770100 h 4529571"/>
              <a:gd name="connsiteX3222" fmla="*/ 4019513 w 5479319"/>
              <a:gd name="connsiteY3222" fmla="*/ 1760004 h 4529571"/>
              <a:gd name="connsiteX3223" fmla="*/ 4019513 w 5479319"/>
              <a:gd name="connsiteY3223" fmla="*/ 1753274 h 4529571"/>
              <a:gd name="connsiteX3224" fmla="*/ 4026240 w 5479319"/>
              <a:gd name="connsiteY3224" fmla="*/ 1746543 h 4529571"/>
              <a:gd name="connsiteX3225" fmla="*/ 4043058 w 5479319"/>
              <a:gd name="connsiteY3225" fmla="*/ 1729717 h 4529571"/>
              <a:gd name="connsiteX3226" fmla="*/ 4059876 w 5479319"/>
              <a:gd name="connsiteY3226" fmla="*/ 1709526 h 4529571"/>
              <a:gd name="connsiteX3227" fmla="*/ 4059876 w 5479319"/>
              <a:gd name="connsiteY3227" fmla="*/ 1706161 h 4529571"/>
              <a:gd name="connsiteX3228" fmla="*/ 4059876 w 5479319"/>
              <a:gd name="connsiteY3228" fmla="*/ 1702796 h 4529571"/>
              <a:gd name="connsiteX3229" fmla="*/ 4049785 w 5479319"/>
              <a:gd name="connsiteY3229" fmla="*/ 1689335 h 4529571"/>
              <a:gd name="connsiteX3230" fmla="*/ 4046422 w 5479319"/>
              <a:gd name="connsiteY3230" fmla="*/ 1682605 h 4529571"/>
              <a:gd name="connsiteX3231" fmla="*/ 4049785 w 5479319"/>
              <a:gd name="connsiteY3231" fmla="*/ 1675874 h 4529571"/>
              <a:gd name="connsiteX3232" fmla="*/ 4049785 w 5479319"/>
              <a:gd name="connsiteY3232" fmla="*/ 1672509 h 4529571"/>
              <a:gd name="connsiteX3233" fmla="*/ 4080058 w 5479319"/>
              <a:gd name="connsiteY3233" fmla="*/ 1659048 h 4529571"/>
              <a:gd name="connsiteX3234" fmla="*/ 4083421 w 5479319"/>
              <a:gd name="connsiteY3234" fmla="*/ 1659048 h 4529571"/>
              <a:gd name="connsiteX3235" fmla="*/ 4083421 w 5479319"/>
              <a:gd name="connsiteY3235" fmla="*/ 1655683 h 4529571"/>
              <a:gd name="connsiteX3236" fmla="*/ 4083421 w 5479319"/>
              <a:gd name="connsiteY3236" fmla="*/ 1648952 h 4529571"/>
              <a:gd name="connsiteX3237" fmla="*/ 4100239 w 5479319"/>
              <a:gd name="connsiteY3237" fmla="*/ 1652318 h 4529571"/>
              <a:gd name="connsiteX3238" fmla="*/ 4106967 w 5479319"/>
              <a:gd name="connsiteY3238" fmla="*/ 1652318 h 4529571"/>
              <a:gd name="connsiteX3239" fmla="*/ 4106967 w 5479319"/>
              <a:gd name="connsiteY3239" fmla="*/ 1648952 h 4529571"/>
              <a:gd name="connsiteX3240" fmla="*/ 4110330 w 5479319"/>
              <a:gd name="connsiteY3240" fmla="*/ 1642222 h 4529571"/>
              <a:gd name="connsiteX3241" fmla="*/ 4110330 w 5479319"/>
              <a:gd name="connsiteY3241" fmla="*/ 1635492 h 4529571"/>
              <a:gd name="connsiteX3242" fmla="*/ 4103603 w 5479319"/>
              <a:gd name="connsiteY3242" fmla="*/ 1625396 h 4529571"/>
              <a:gd name="connsiteX3243" fmla="*/ 4093512 w 5479319"/>
              <a:gd name="connsiteY3243" fmla="*/ 1622031 h 4529571"/>
              <a:gd name="connsiteX3244" fmla="*/ 4093512 w 5479319"/>
              <a:gd name="connsiteY3244" fmla="*/ 1611935 h 4529571"/>
              <a:gd name="connsiteX3245" fmla="*/ 4100239 w 5479319"/>
              <a:gd name="connsiteY3245" fmla="*/ 1611935 h 4529571"/>
              <a:gd name="connsiteX3246" fmla="*/ 2230071 w 5479319"/>
              <a:gd name="connsiteY3246" fmla="*/ 1436944 h 4529571"/>
              <a:gd name="connsiteX3247" fmla="*/ 2253617 w 5479319"/>
              <a:gd name="connsiteY3247" fmla="*/ 1440309 h 4529571"/>
              <a:gd name="connsiteX3248" fmla="*/ 2270435 w 5479319"/>
              <a:gd name="connsiteY3248" fmla="*/ 1460500 h 4529571"/>
              <a:gd name="connsiteX3249" fmla="*/ 2270435 w 5479319"/>
              <a:gd name="connsiteY3249" fmla="*/ 1463866 h 4529571"/>
              <a:gd name="connsiteX3250" fmla="*/ 2290616 w 5479319"/>
              <a:gd name="connsiteY3250" fmla="*/ 1477326 h 4529571"/>
              <a:gd name="connsiteX3251" fmla="*/ 2290616 w 5479319"/>
              <a:gd name="connsiteY3251" fmla="*/ 1490787 h 4529571"/>
              <a:gd name="connsiteX3252" fmla="*/ 2304071 w 5479319"/>
              <a:gd name="connsiteY3252" fmla="*/ 1517709 h 4529571"/>
              <a:gd name="connsiteX3253" fmla="*/ 2330980 w 5479319"/>
              <a:gd name="connsiteY3253" fmla="*/ 1551361 h 4529571"/>
              <a:gd name="connsiteX3254" fmla="*/ 2327616 w 5479319"/>
              <a:gd name="connsiteY3254" fmla="*/ 1571552 h 4529571"/>
              <a:gd name="connsiteX3255" fmla="*/ 2304071 w 5479319"/>
              <a:gd name="connsiteY3255" fmla="*/ 1601839 h 4529571"/>
              <a:gd name="connsiteX3256" fmla="*/ 2310798 w 5479319"/>
              <a:gd name="connsiteY3256" fmla="*/ 1605204 h 4529571"/>
              <a:gd name="connsiteX3257" fmla="*/ 2324252 w 5479319"/>
              <a:gd name="connsiteY3257" fmla="*/ 1618665 h 4529571"/>
              <a:gd name="connsiteX3258" fmla="*/ 2337707 w 5479319"/>
              <a:gd name="connsiteY3258" fmla="*/ 1632126 h 4529571"/>
              <a:gd name="connsiteX3259" fmla="*/ 2344434 w 5479319"/>
              <a:gd name="connsiteY3259" fmla="*/ 1662413 h 4529571"/>
              <a:gd name="connsiteX3260" fmla="*/ 2351161 w 5479319"/>
              <a:gd name="connsiteY3260" fmla="*/ 1675874 h 4529571"/>
              <a:gd name="connsiteX3261" fmla="*/ 2364616 w 5479319"/>
              <a:gd name="connsiteY3261" fmla="*/ 1685969 h 4529571"/>
              <a:gd name="connsiteX3262" fmla="*/ 2364616 w 5479319"/>
              <a:gd name="connsiteY3262" fmla="*/ 1719621 h 4529571"/>
              <a:gd name="connsiteX3263" fmla="*/ 2384797 w 5479319"/>
              <a:gd name="connsiteY3263" fmla="*/ 1733082 h 4529571"/>
              <a:gd name="connsiteX3264" fmla="*/ 2384797 w 5479319"/>
              <a:gd name="connsiteY3264" fmla="*/ 1736448 h 4529571"/>
              <a:gd name="connsiteX3265" fmla="*/ 2394888 w 5479319"/>
              <a:gd name="connsiteY3265" fmla="*/ 1736448 h 4529571"/>
              <a:gd name="connsiteX3266" fmla="*/ 2401615 w 5479319"/>
              <a:gd name="connsiteY3266" fmla="*/ 1736448 h 4529571"/>
              <a:gd name="connsiteX3267" fmla="*/ 2411706 w 5479319"/>
              <a:gd name="connsiteY3267" fmla="*/ 1726352 h 4529571"/>
              <a:gd name="connsiteX3268" fmla="*/ 2415070 w 5479319"/>
              <a:gd name="connsiteY3268" fmla="*/ 1719621 h 4529571"/>
              <a:gd name="connsiteX3269" fmla="*/ 2425161 w 5479319"/>
              <a:gd name="connsiteY3269" fmla="*/ 1712891 h 4529571"/>
              <a:gd name="connsiteX3270" fmla="*/ 2445342 w 5479319"/>
              <a:gd name="connsiteY3270" fmla="*/ 1706161 h 4529571"/>
              <a:gd name="connsiteX3271" fmla="*/ 2505887 w 5479319"/>
              <a:gd name="connsiteY3271" fmla="*/ 1702795 h 4529571"/>
              <a:gd name="connsiteX3272" fmla="*/ 2505887 w 5479319"/>
              <a:gd name="connsiteY3272" fmla="*/ 1699430 h 4529571"/>
              <a:gd name="connsiteX3273" fmla="*/ 2509251 w 5479319"/>
              <a:gd name="connsiteY3273" fmla="*/ 1699430 h 4529571"/>
              <a:gd name="connsiteX3274" fmla="*/ 2532796 w 5479319"/>
              <a:gd name="connsiteY3274" fmla="*/ 1692700 h 4529571"/>
              <a:gd name="connsiteX3275" fmla="*/ 2539523 w 5479319"/>
              <a:gd name="connsiteY3275" fmla="*/ 1709526 h 4529571"/>
              <a:gd name="connsiteX3276" fmla="*/ 2539523 w 5479319"/>
              <a:gd name="connsiteY3276" fmla="*/ 1712891 h 4529571"/>
              <a:gd name="connsiteX3277" fmla="*/ 2539523 w 5479319"/>
              <a:gd name="connsiteY3277" fmla="*/ 1719621 h 4529571"/>
              <a:gd name="connsiteX3278" fmla="*/ 2495796 w 5479319"/>
              <a:gd name="connsiteY3278" fmla="*/ 1776830 h 4529571"/>
              <a:gd name="connsiteX3279" fmla="*/ 2495796 w 5479319"/>
              <a:gd name="connsiteY3279" fmla="*/ 1780195 h 4529571"/>
              <a:gd name="connsiteX3280" fmla="*/ 2499160 w 5479319"/>
              <a:gd name="connsiteY3280" fmla="*/ 1797021 h 4529571"/>
              <a:gd name="connsiteX3281" fmla="*/ 2522705 w 5479319"/>
              <a:gd name="connsiteY3281" fmla="*/ 1820578 h 4529571"/>
              <a:gd name="connsiteX3282" fmla="*/ 2539523 w 5479319"/>
              <a:gd name="connsiteY3282" fmla="*/ 1827308 h 4529571"/>
              <a:gd name="connsiteX3283" fmla="*/ 2552978 w 5479319"/>
              <a:gd name="connsiteY3283" fmla="*/ 1844134 h 4529571"/>
              <a:gd name="connsiteX3284" fmla="*/ 2566432 w 5479319"/>
              <a:gd name="connsiteY3284" fmla="*/ 1854230 h 4529571"/>
              <a:gd name="connsiteX3285" fmla="*/ 2579887 w 5479319"/>
              <a:gd name="connsiteY3285" fmla="*/ 1857595 h 4529571"/>
              <a:gd name="connsiteX3286" fmla="*/ 2586614 w 5479319"/>
              <a:gd name="connsiteY3286" fmla="*/ 1867691 h 4529571"/>
              <a:gd name="connsiteX3287" fmla="*/ 2589977 w 5479319"/>
              <a:gd name="connsiteY3287" fmla="*/ 1871056 h 4529571"/>
              <a:gd name="connsiteX3288" fmla="*/ 2596705 w 5479319"/>
              <a:gd name="connsiteY3288" fmla="*/ 1877786 h 4529571"/>
              <a:gd name="connsiteX3289" fmla="*/ 2606795 w 5479319"/>
              <a:gd name="connsiteY3289" fmla="*/ 1881152 h 4529571"/>
              <a:gd name="connsiteX3290" fmla="*/ 2620250 w 5479319"/>
              <a:gd name="connsiteY3290" fmla="*/ 1934995 h 4529571"/>
              <a:gd name="connsiteX3291" fmla="*/ 2660613 w 5479319"/>
              <a:gd name="connsiteY3291" fmla="*/ 1941725 h 4529571"/>
              <a:gd name="connsiteX3292" fmla="*/ 2667340 w 5479319"/>
              <a:gd name="connsiteY3292" fmla="*/ 1958551 h 4529571"/>
              <a:gd name="connsiteX3293" fmla="*/ 2670704 w 5479319"/>
              <a:gd name="connsiteY3293" fmla="*/ 1965282 h 4529571"/>
              <a:gd name="connsiteX3294" fmla="*/ 2680795 w 5479319"/>
              <a:gd name="connsiteY3294" fmla="*/ 1968647 h 4529571"/>
              <a:gd name="connsiteX3295" fmla="*/ 2690886 w 5479319"/>
              <a:gd name="connsiteY3295" fmla="*/ 1975377 h 4529571"/>
              <a:gd name="connsiteX3296" fmla="*/ 2707704 w 5479319"/>
              <a:gd name="connsiteY3296" fmla="*/ 1975377 h 4529571"/>
              <a:gd name="connsiteX3297" fmla="*/ 2711067 w 5479319"/>
              <a:gd name="connsiteY3297" fmla="*/ 1975377 h 4529571"/>
              <a:gd name="connsiteX3298" fmla="*/ 2741340 w 5479319"/>
              <a:gd name="connsiteY3298" fmla="*/ 1961917 h 4529571"/>
              <a:gd name="connsiteX3299" fmla="*/ 2741340 w 5479319"/>
              <a:gd name="connsiteY3299" fmla="*/ 1958551 h 4529571"/>
              <a:gd name="connsiteX3300" fmla="*/ 2741340 w 5479319"/>
              <a:gd name="connsiteY3300" fmla="*/ 1955186 h 4529571"/>
              <a:gd name="connsiteX3301" fmla="*/ 2734613 w 5479319"/>
              <a:gd name="connsiteY3301" fmla="*/ 1934995 h 4529571"/>
              <a:gd name="connsiteX3302" fmla="*/ 2724522 w 5479319"/>
              <a:gd name="connsiteY3302" fmla="*/ 1921534 h 4529571"/>
              <a:gd name="connsiteX3303" fmla="*/ 2731249 w 5479319"/>
              <a:gd name="connsiteY3303" fmla="*/ 1908073 h 4529571"/>
              <a:gd name="connsiteX3304" fmla="*/ 2751431 w 5479319"/>
              <a:gd name="connsiteY3304" fmla="*/ 1908073 h 4529571"/>
              <a:gd name="connsiteX3305" fmla="*/ 2795157 w 5479319"/>
              <a:gd name="connsiteY3305" fmla="*/ 1921534 h 4529571"/>
              <a:gd name="connsiteX3306" fmla="*/ 2811976 w 5479319"/>
              <a:gd name="connsiteY3306" fmla="*/ 1924899 h 4529571"/>
              <a:gd name="connsiteX3307" fmla="*/ 2832157 w 5479319"/>
              <a:gd name="connsiteY3307" fmla="*/ 1918169 h 4529571"/>
              <a:gd name="connsiteX3308" fmla="*/ 2835521 w 5479319"/>
              <a:gd name="connsiteY3308" fmla="*/ 1918169 h 4529571"/>
              <a:gd name="connsiteX3309" fmla="*/ 2859066 w 5479319"/>
              <a:gd name="connsiteY3309" fmla="*/ 1894612 h 4529571"/>
              <a:gd name="connsiteX3310" fmla="*/ 2875884 w 5479319"/>
              <a:gd name="connsiteY3310" fmla="*/ 1874421 h 4529571"/>
              <a:gd name="connsiteX3311" fmla="*/ 2889339 w 5479319"/>
              <a:gd name="connsiteY3311" fmla="*/ 1864326 h 4529571"/>
              <a:gd name="connsiteX3312" fmla="*/ 2906157 w 5479319"/>
              <a:gd name="connsiteY3312" fmla="*/ 1867691 h 4529571"/>
              <a:gd name="connsiteX3313" fmla="*/ 2916247 w 5479319"/>
              <a:gd name="connsiteY3313" fmla="*/ 1864326 h 4529571"/>
              <a:gd name="connsiteX3314" fmla="*/ 2922975 w 5479319"/>
              <a:gd name="connsiteY3314" fmla="*/ 1877786 h 4529571"/>
              <a:gd name="connsiteX3315" fmla="*/ 2929702 w 5479319"/>
              <a:gd name="connsiteY3315" fmla="*/ 1901343 h 4529571"/>
              <a:gd name="connsiteX3316" fmla="*/ 2933065 w 5479319"/>
              <a:gd name="connsiteY3316" fmla="*/ 1914804 h 4529571"/>
              <a:gd name="connsiteX3317" fmla="*/ 2929702 w 5479319"/>
              <a:gd name="connsiteY3317" fmla="*/ 1934995 h 4529571"/>
              <a:gd name="connsiteX3318" fmla="*/ 2909520 w 5479319"/>
              <a:gd name="connsiteY3318" fmla="*/ 1958551 h 4529571"/>
              <a:gd name="connsiteX3319" fmla="*/ 2859066 w 5479319"/>
              <a:gd name="connsiteY3319" fmla="*/ 1982108 h 4529571"/>
              <a:gd name="connsiteX3320" fmla="*/ 2855702 w 5479319"/>
              <a:gd name="connsiteY3320" fmla="*/ 1982108 h 4529571"/>
              <a:gd name="connsiteX3321" fmla="*/ 2848975 w 5479319"/>
              <a:gd name="connsiteY3321" fmla="*/ 2002299 h 4529571"/>
              <a:gd name="connsiteX3322" fmla="*/ 2842248 w 5479319"/>
              <a:gd name="connsiteY3322" fmla="*/ 2042682 h 4529571"/>
              <a:gd name="connsiteX3323" fmla="*/ 2842248 w 5479319"/>
              <a:gd name="connsiteY3323" fmla="*/ 2046047 h 4529571"/>
              <a:gd name="connsiteX3324" fmla="*/ 2845612 w 5479319"/>
              <a:gd name="connsiteY3324" fmla="*/ 2069603 h 4529571"/>
              <a:gd name="connsiteX3325" fmla="*/ 2855702 w 5479319"/>
              <a:gd name="connsiteY3325" fmla="*/ 2083064 h 4529571"/>
              <a:gd name="connsiteX3326" fmla="*/ 2862430 w 5479319"/>
              <a:gd name="connsiteY3326" fmla="*/ 2093160 h 4529571"/>
              <a:gd name="connsiteX3327" fmla="*/ 2865793 w 5479319"/>
              <a:gd name="connsiteY3327" fmla="*/ 2096525 h 4529571"/>
              <a:gd name="connsiteX3328" fmla="*/ 2879248 w 5479319"/>
              <a:gd name="connsiteY3328" fmla="*/ 2106621 h 4529571"/>
              <a:gd name="connsiteX3329" fmla="*/ 2889339 w 5479319"/>
              <a:gd name="connsiteY3329" fmla="*/ 2113351 h 4529571"/>
              <a:gd name="connsiteX3330" fmla="*/ 2912884 w 5479319"/>
              <a:gd name="connsiteY3330" fmla="*/ 2113351 h 4529571"/>
              <a:gd name="connsiteX3331" fmla="*/ 2922975 w 5479319"/>
              <a:gd name="connsiteY3331" fmla="*/ 2126812 h 4529571"/>
              <a:gd name="connsiteX3332" fmla="*/ 2936429 w 5479319"/>
              <a:gd name="connsiteY3332" fmla="*/ 2136907 h 4529571"/>
              <a:gd name="connsiteX3333" fmla="*/ 2986883 w 5479319"/>
              <a:gd name="connsiteY3333" fmla="*/ 2143638 h 4529571"/>
              <a:gd name="connsiteX3334" fmla="*/ 2996974 w 5479319"/>
              <a:gd name="connsiteY3334" fmla="*/ 2167194 h 4529571"/>
              <a:gd name="connsiteX3335" fmla="*/ 2996974 w 5479319"/>
              <a:gd name="connsiteY3335" fmla="*/ 2170560 h 4529571"/>
              <a:gd name="connsiteX3336" fmla="*/ 3000338 w 5479319"/>
              <a:gd name="connsiteY3336" fmla="*/ 2170560 h 4529571"/>
              <a:gd name="connsiteX3337" fmla="*/ 3013792 w 5479319"/>
              <a:gd name="connsiteY3337" fmla="*/ 2184020 h 4529571"/>
              <a:gd name="connsiteX3338" fmla="*/ 3017156 w 5479319"/>
              <a:gd name="connsiteY3338" fmla="*/ 2237864 h 4529571"/>
              <a:gd name="connsiteX3339" fmla="*/ 3017156 w 5479319"/>
              <a:gd name="connsiteY3339" fmla="*/ 2241229 h 4529571"/>
              <a:gd name="connsiteX3340" fmla="*/ 3037337 w 5479319"/>
              <a:gd name="connsiteY3340" fmla="*/ 2258055 h 4529571"/>
              <a:gd name="connsiteX3341" fmla="*/ 3044065 w 5479319"/>
              <a:gd name="connsiteY3341" fmla="*/ 2281612 h 4529571"/>
              <a:gd name="connsiteX3342" fmla="*/ 3044065 w 5479319"/>
              <a:gd name="connsiteY3342" fmla="*/ 2288342 h 4529571"/>
              <a:gd name="connsiteX3343" fmla="*/ 3037337 w 5479319"/>
              <a:gd name="connsiteY3343" fmla="*/ 2298438 h 4529571"/>
              <a:gd name="connsiteX3344" fmla="*/ 3033974 w 5479319"/>
              <a:gd name="connsiteY3344" fmla="*/ 2318629 h 4529571"/>
              <a:gd name="connsiteX3345" fmla="*/ 3037337 w 5479319"/>
              <a:gd name="connsiteY3345" fmla="*/ 2338820 h 4529571"/>
              <a:gd name="connsiteX3346" fmla="*/ 3037337 w 5479319"/>
              <a:gd name="connsiteY3346" fmla="*/ 2342185 h 4529571"/>
              <a:gd name="connsiteX3347" fmla="*/ 3040701 w 5479319"/>
              <a:gd name="connsiteY3347" fmla="*/ 2342185 h 4529571"/>
              <a:gd name="connsiteX3348" fmla="*/ 3060883 w 5479319"/>
              <a:gd name="connsiteY3348" fmla="*/ 2355646 h 4529571"/>
              <a:gd name="connsiteX3349" fmla="*/ 3064246 w 5479319"/>
              <a:gd name="connsiteY3349" fmla="*/ 2355646 h 4529571"/>
              <a:gd name="connsiteX3350" fmla="*/ 3077701 w 5479319"/>
              <a:gd name="connsiteY3350" fmla="*/ 2362377 h 4529571"/>
              <a:gd name="connsiteX3351" fmla="*/ 3084428 w 5479319"/>
              <a:gd name="connsiteY3351" fmla="*/ 2365742 h 4529571"/>
              <a:gd name="connsiteX3352" fmla="*/ 3094519 w 5479319"/>
              <a:gd name="connsiteY3352" fmla="*/ 2389298 h 4529571"/>
              <a:gd name="connsiteX3353" fmla="*/ 3094519 w 5479319"/>
              <a:gd name="connsiteY3353" fmla="*/ 2392663 h 4529571"/>
              <a:gd name="connsiteX3354" fmla="*/ 3097882 w 5479319"/>
              <a:gd name="connsiteY3354" fmla="*/ 2392663 h 4529571"/>
              <a:gd name="connsiteX3355" fmla="*/ 3114700 w 5479319"/>
              <a:gd name="connsiteY3355" fmla="*/ 2406124 h 4529571"/>
              <a:gd name="connsiteX3356" fmla="*/ 3121427 w 5479319"/>
              <a:gd name="connsiteY3356" fmla="*/ 2409489 h 4529571"/>
              <a:gd name="connsiteX3357" fmla="*/ 3131518 w 5479319"/>
              <a:gd name="connsiteY3357" fmla="*/ 2412855 h 4529571"/>
              <a:gd name="connsiteX3358" fmla="*/ 3144973 w 5479319"/>
              <a:gd name="connsiteY3358" fmla="*/ 2412855 h 4529571"/>
              <a:gd name="connsiteX3359" fmla="*/ 3151700 w 5479319"/>
              <a:gd name="connsiteY3359" fmla="*/ 2409489 h 4529571"/>
              <a:gd name="connsiteX3360" fmla="*/ 3155063 w 5479319"/>
              <a:gd name="connsiteY3360" fmla="*/ 2402759 h 4529571"/>
              <a:gd name="connsiteX3361" fmla="*/ 3151700 w 5479319"/>
              <a:gd name="connsiteY3361" fmla="*/ 2365742 h 4529571"/>
              <a:gd name="connsiteX3362" fmla="*/ 3148336 w 5479319"/>
              <a:gd name="connsiteY3362" fmla="*/ 2365742 h 4529571"/>
              <a:gd name="connsiteX3363" fmla="*/ 3148336 w 5479319"/>
              <a:gd name="connsiteY3363" fmla="*/ 2362377 h 4529571"/>
              <a:gd name="connsiteX3364" fmla="*/ 3171881 w 5479319"/>
              <a:gd name="connsiteY3364" fmla="*/ 2352281 h 4529571"/>
              <a:gd name="connsiteX3365" fmla="*/ 3178609 w 5479319"/>
              <a:gd name="connsiteY3365" fmla="*/ 2355646 h 4529571"/>
              <a:gd name="connsiteX3366" fmla="*/ 3181972 w 5479319"/>
              <a:gd name="connsiteY3366" fmla="*/ 2355646 h 4529571"/>
              <a:gd name="connsiteX3367" fmla="*/ 3181972 w 5479319"/>
              <a:gd name="connsiteY3367" fmla="*/ 2359011 h 4529571"/>
              <a:gd name="connsiteX3368" fmla="*/ 3185336 w 5479319"/>
              <a:gd name="connsiteY3368" fmla="*/ 2355646 h 4529571"/>
              <a:gd name="connsiteX3369" fmla="*/ 3205518 w 5479319"/>
              <a:gd name="connsiteY3369" fmla="*/ 2345551 h 4529571"/>
              <a:gd name="connsiteX3370" fmla="*/ 3205518 w 5479319"/>
              <a:gd name="connsiteY3370" fmla="*/ 2342185 h 4529571"/>
              <a:gd name="connsiteX3371" fmla="*/ 3205518 w 5479319"/>
              <a:gd name="connsiteY3371" fmla="*/ 2338820 h 4529571"/>
              <a:gd name="connsiteX3372" fmla="*/ 3212245 w 5479319"/>
              <a:gd name="connsiteY3372" fmla="*/ 2298438 h 4529571"/>
              <a:gd name="connsiteX3373" fmla="*/ 3212245 w 5479319"/>
              <a:gd name="connsiteY3373" fmla="*/ 2295072 h 4529571"/>
              <a:gd name="connsiteX3374" fmla="*/ 3208881 w 5479319"/>
              <a:gd name="connsiteY3374" fmla="*/ 2295072 h 4529571"/>
              <a:gd name="connsiteX3375" fmla="*/ 3198790 w 5479319"/>
              <a:gd name="connsiteY3375" fmla="*/ 2271516 h 4529571"/>
              <a:gd name="connsiteX3376" fmla="*/ 3181972 w 5479319"/>
              <a:gd name="connsiteY3376" fmla="*/ 2264785 h 4529571"/>
              <a:gd name="connsiteX3377" fmla="*/ 3178609 w 5479319"/>
              <a:gd name="connsiteY3377" fmla="*/ 2264785 h 4529571"/>
              <a:gd name="connsiteX3378" fmla="*/ 3171881 w 5479319"/>
              <a:gd name="connsiteY3378" fmla="*/ 2264785 h 4529571"/>
              <a:gd name="connsiteX3379" fmla="*/ 3165154 w 5479319"/>
              <a:gd name="connsiteY3379" fmla="*/ 2237864 h 4529571"/>
              <a:gd name="connsiteX3380" fmla="*/ 3168518 w 5479319"/>
              <a:gd name="connsiteY3380" fmla="*/ 2177290 h 4529571"/>
              <a:gd name="connsiteX3381" fmla="*/ 3181972 w 5479319"/>
              <a:gd name="connsiteY3381" fmla="*/ 2160464 h 4529571"/>
              <a:gd name="connsiteX3382" fmla="*/ 3202154 w 5479319"/>
              <a:gd name="connsiteY3382" fmla="*/ 2170560 h 4529571"/>
              <a:gd name="connsiteX3383" fmla="*/ 3205518 w 5479319"/>
              <a:gd name="connsiteY3383" fmla="*/ 2170560 h 4529571"/>
              <a:gd name="connsiteX3384" fmla="*/ 3225699 w 5479319"/>
              <a:gd name="connsiteY3384" fmla="*/ 2170560 h 4529571"/>
              <a:gd name="connsiteX3385" fmla="*/ 3252608 w 5479319"/>
              <a:gd name="connsiteY3385" fmla="*/ 2200846 h 4529571"/>
              <a:gd name="connsiteX3386" fmla="*/ 3252608 w 5479319"/>
              <a:gd name="connsiteY3386" fmla="*/ 2204212 h 4529571"/>
              <a:gd name="connsiteX3387" fmla="*/ 3272790 w 5479319"/>
              <a:gd name="connsiteY3387" fmla="*/ 2210942 h 4529571"/>
              <a:gd name="connsiteX3388" fmla="*/ 3299699 w 5479319"/>
              <a:gd name="connsiteY3388" fmla="*/ 2231133 h 4529571"/>
              <a:gd name="connsiteX3389" fmla="*/ 3313153 w 5479319"/>
              <a:gd name="connsiteY3389" fmla="*/ 2237864 h 4529571"/>
              <a:gd name="connsiteX3390" fmla="*/ 3346789 w 5479319"/>
              <a:gd name="connsiteY3390" fmla="*/ 2244594 h 4529571"/>
              <a:gd name="connsiteX3391" fmla="*/ 3363607 w 5479319"/>
              <a:gd name="connsiteY3391" fmla="*/ 2258055 h 4529571"/>
              <a:gd name="connsiteX3392" fmla="*/ 3373698 w 5479319"/>
              <a:gd name="connsiteY3392" fmla="*/ 2271516 h 4529571"/>
              <a:gd name="connsiteX3393" fmla="*/ 3366971 w 5479319"/>
              <a:gd name="connsiteY3393" fmla="*/ 2291707 h 4529571"/>
              <a:gd name="connsiteX3394" fmla="*/ 3363607 w 5479319"/>
              <a:gd name="connsiteY3394" fmla="*/ 2295072 h 4529571"/>
              <a:gd name="connsiteX3395" fmla="*/ 3363607 w 5479319"/>
              <a:gd name="connsiteY3395" fmla="*/ 2298438 h 4529571"/>
              <a:gd name="connsiteX3396" fmla="*/ 3360244 w 5479319"/>
              <a:gd name="connsiteY3396" fmla="*/ 2318629 h 4529571"/>
              <a:gd name="connsiteX3397" fmla="*/ 3360244 w 5479319"/>
              <a:gd name="connsiteY3397" fmla="*/ 2338820 h 4529571"/>
              <a:gd name="connsiteX3398" fmla="*/ 3353516 w 5479319"/>
              <a:gd name="connsiteY3398" fmla="*/ 2372472 h 4529571"/>
              <a:gd name="connsiteX3399" fmla="*/ 3340062 w 5479319"/>
              <a:gd name="connsiteY3399" fmla="*/ 2372472 h 4529571"/>
              <a:gd name="connsiteX3400" fmla="*/ 3336698 w 5479319"/>
              <a:gd name="connsiteY3400" fmla="*/ 2372472 h 4529571"/>
              <a:gd name="connsiteX3401" fmla="*/ 3313153 w 5479319"/>
              <a:gd name="connsiteY3401" fmla="*/ 2372472 h 4529571"/>
              <a:gd name="connsiteX3402" fmla="*/ 3286244 w 5479319"/>
              <a:gd name="connsiteY3402" fmla="*/ 2379203 h 4529571"/>
              <a:gd name="connsiteX3403" fmla="*/ 3286244 w 5479319"/>
              <a:gd name="connsiteY3403" fmla="*/ 2382568 h 4529571"/>
              <a:gd name="connsiteX3404" fmla="*/ 3262699 w 5479319"/>
              <a:gd name="connsiteY3404" fmla="*/ 2399394 h 4529571"/>
              <a:gd name="connsiteX3405" fmla="*/ 3252608 w 5479319"/>
              <a:gd name="connsiteY3405" fmla="*/ 2412855 h 4529571"/>
              <a:gd name="connsiteX3406" fmla="*/ 3249245 w 5479319"/>
              <a:gd name="connsiteY3406" fmla="*/ 2422950 h 4529571"/>
              <a:gd name="connsiteX3407" fmla="*/ 3249245 w 5479319"/>
              <a:gd name="connsiteY3407" fmla="*/ 2426316 h 4529571"/>
              <a:gd name="connsiteX3408" fmla="*/ 3252608 w 5479319"/>
              <a:gd name="connsiteY3408" fmla="*/ 2429681 h 4529571"/>
              <a:gd name="connsiteX3409" fmla="*/ 3252608 w 5479319"/>
              <a:gd name="connsiteY3409" fmla="*/ 2439776 h 4529571"/>
              <a:gd name="connsiteX3410" fmla="*/ 3232427 w 5479319"/>
              <a:gd name="connsiteY3410" fmla="*/ 2433046 h 4529571"/>
              <a:gd name="connsiteX3411" fmla="*/ 3198790 w 5479319"/>
              <a:gd name="connsiteY3411" fmla="*/ 2416220 h 4529571"/>
              <a:gd name="connsiteX3412" fmla="*/ 3185336 w 5479319"/>
              <a:gd name="connsiteY3412" fmla="*/ 2412855 h 4529571"/>
              <a:gd name="connsiteX3413" fmla="*/ 3178609 w 5479319"/>
              <a:gd name="connsiteY3413" fmla="*/ 2412855 h 4529571"/>
              <a:gd name="connsiteX3414" fmla="*/ 3175245 w 5479319"/>
              <a:gd name="connsiteY3414" fmla="*/ 2416220 h 4529571"/>
              <a:gd name="connsiteX3415" fmla="*/ 3171881 w 5479319"/>
              <a:gd name="connsiteY3415" fmla="*/ 2416220 h 4529571"/>
              <a:gd name="connsiteX3416" fmla="*/ 3138245 w 5479319"/>
              <a:gd name="connsiteY3416" fmla="*/ 2470063 h 4529571"/>
              <a:gd name="connsiteX3417" fmla="*/ 3134882 w 5479319"/>
              <a:gd name="connsiteY3417" fmla="*/ 2470063 h 4529571"/>
              <a:gd name="connsiteX3418" fmla="*/ 3128155 w 5479319"/>
              <a:gd name="connsiteY3418" fmla="*/ 2490254 h 4529571"/>
              <a:gd name="connsiteX3419" fmla="*/ 3128155 w 5479319"/>
              <a:gd name="connsiteY3419" fmla="*/ 2493620 h 4529571"/>
              <a:gd name="connsiteX3420" fmla="*/ 3128155 w 5479319"/>
              <a:gd name="connsiteY3420" fmla="*/ 2527272 h 4529571"/>
              <a:gd name="connsiteX3421" fmla="*/ 3144973 w 5479319"/>
              <a:gd name="connsiteY3421" fmla="*/ 2554193 h 4529571"/>
              <a:gd name="connsiteX3422" fmla="*/ 3151700 w 5479319"/>
              <a:gd name="connsiteY3422" fmla="*/ 2574385 h 4529571"/>
              <a:gd name="connsiteX3423" fmla="*/ 3151700 w 5479319"/>
              <a:gd name="connsiteY3423" fmla="*/ 2594576 h 4529571"/>
              <a:gd name="connsiteX3424" fmla="*/ 3144973 w 5479319"/>
              <a:gd name="connsiteY3424" fmla="*/ 2597941 h 4529571"/>
              <a:gd name="connsiteX3425" fmla="*/ 3101246 w 5479319"/>
              <a:gd name="connsiteY3425" fmla="*/ 2597941 h 4529571"/>
              <a:gd name="connsiteX3426" fmla="*/ 3097882 w 5479319"/>
              <a:gd name="connsiteY3426" fmla="*/ 2597941 h 4529571"/>
              <a:gd name="connsiteX3427" fmla="*/ 3077701 w 5479319"/>
              <a:gd name="connsiteY3427" fmla="*/ 2614767 h 4529571"/>
              <a:gd name="connsiteX3428" fmla="*/ 3064246 w 5479319"/>
              <a:gd name="connsiteY3428" fmla="*/ 2631593 h 4529571"/>
              <a:gd name="connsiteX3429" fmla="*/ 3064246 w 5479319"/>
              <a:gd name="connsiteY3429" fmla="*/ 2634959 h 4529571"/>
              <a:gd name="connsiteX3430" fmla="*/ 3064246 w 5479319"/>
              <a:gd name="connsiteY3430" fmla="*/ 2638324 h 4529571"/>
              <a:gd name="connsiteX3431" fmla="*/ 3067610 w 5479319"/>
              <a:gd name="connsiteY3431" fmla="*/ 2651785 h 4529571"/>
              <a:gd name="connsiteX3432" fmla="*/ 3074337 w 5479319"/>
              <a:gd name="connsiteY3432" fmla="*/ 2682071 h 4529571"/>
              <a:gd name="connsiteX3433" fmla="*/ 3070973 w 5479319"/>
              <a:gd name="connsiteY3433" fmla="*/ 2685437 h 4529571"/>
              <a:gd name="connsiteX3434" fmla="*/ 3067610 w 5479319"/>
              <a:gd name="connsiteY3434" fmla="*/ 2688802 h 4529571"/>
              <a:gd name="connsiteX3435" fmla="*/ 3064246 w 5479319"/>
              <a:gd name="connsiteY3435" fmla="*/ 2698898 h 4529571"/>
              <a:gd name="connsiteX3436" fmla="*/ 3044065 w 5479319"/>
              <a:gd name="connsiteY3436" fmla="*/ 2722454 h 4529571"/>
              <a:gd name="connsiteX3437" fmla="*/ 3027246 w 5479319"/>
              <a:gd name="connsiteY3437" fmla="*/ 2735915 h 4529571"/>
              <a:gd name="connsiteX3438" fmla="*/ 2996974 w 5479319"/>
              <a:gd name="connsiteY3438" fmla="*/ 2722454 h 4529571"/>
              <a:gd name="connsiteX3439" fmla="*/ 2990247 w 5479319"/>
              <a:gd name="connsiteY3439" fmla="*/ 2719089 h 4529571"/>
              <a:gd name="connsiteX3440" fmla="*/ 2980156 w 5479319"/>
              <a:gd name="connsiteY3440" fmla="*/ 2715724 h 4529571"/>
              <a:gd name="connsiteX3441" fmla="*/ 2966701 w 5479319"/>
              <a:gd name="connsiteY3441" fmla="*/ 2715724 h 4529571"/>
              <a:gd name="connsiteX3442" fmla="*/ 2956611 w 5479319"/>
              <a:gd name="connsiteY3442" fmla="*/ 2708993 h 4529571"/>
              <a:gd name="connsiteX3443" fmla="*/ 2963338 w 5479319"/>
              <a:gd name="connsiteY3443" fmla="*/ 2682071 h 4529571"/>
              <a:gd name="connsiteX3444" fmla="*/ 2963338 w 5479319"/>
              <a:gd name="connsiteY3444" fmla="*/ 2668611 h 4529571"/>
              <a:gd name="connsiteX3445" fmla="*/ 2963338 w 5479319"/>
              <a:gd name="connsiteY3445" fmla="*/ 2658515 h 4529571"/>
              <a:gd name="connsiteX3446" fmla="*/ 2963338 w 5479319"/>
              <a:gd name="connsiteY3446" fmla="*/ 2655150 h 4529571"/>
              <a:gd name="connsiteX3447" fmla="*/ 2959974 w 5479319"/>
              <a:gd name="connsiteY3447" fmla="*/ 2655150 h 4529571"/>
              <a:gd name="connsiteX3448" fmla="*/ 2943156 w 5479319"/>
              <a:gd name="connsiteY3448" fmla="*/ 2648419 h 4529571"/>
              <a:gd name="connsiteX3449" fmla="*/ 2922975 w 5479319"/>
              <a:gd name="connsiteY3449" fmla="*/ 2624863 h 4529571"/>
              <a:gd name="connsiteX3450" fmla="*/ 2922975 w 5479319"/>
              <a:gd name="connsiteY3450" fmla="*/ 2601306 h 4529571"/>
              <a:gd name="connsiteX3451" fmla="*/ 2922975 w 5479319"/>
              <a:gd name="connsiteY3451" fmla="*/ 2597941 h 4529571"/>
              <a:gd name="connsiteX3452" fmla="*/ 2922975 w 5479319"/>
              <a:gd name="connsiteY3452" fmla="*/ 2594576 h 4529571"/>
              <a:gd name="connsiteX3453" fmla="*/ 2919611 w 5479319"/>
              <a:gd name="connsiteY3453" fmla="*/ 2594576 h 4529571"/>
              <a:gd name="connsiteX3454" fmla="*/ 2916247 w 5479319"/>
              <a:gd name="connsiteY3454" fmla="*/ 2594576 h 4529571"/>
              <a:gd name="connsiteX3455" fmla="*/ 2842248 w 5479319"/>
              <a:gd name="connsiteY3455" fmla="*/ 2587846 h 4529571"/>
              <a:gd name="connsiteX3456" fmla="*/ 2815339 w 5479319"/>
              <a:gd name="connsiteY3456" fmla="*/ 2571020 h 4529571"/>
              <a:gd name="connsiteX3457" fmla="*/ 2808612 w 5479319"/>
              <a:gd name="connsiteY3457" fmla="*/ 2554193 h 4529571"/>
              <a:gd name="connsiteX3458" fmla="*/ 2801885 w 5479319"/>
              <a:gd name="connsiteY3458" fmla="*/ 2540733 h 4529571"/>
              <a:gd name="connsiteX3459" fmla="*/ 2801885 w 5479319"/>
              <a:gd name="connsiteY3459" fmla="*/ 2520541 h 4529571"/>
              <a:gd name="connsiteX3460" fmla="*/ 2801885 w 5479319"/>
              <a:gd name="connsiteY3460" fmla="*/ 2513811 h 4529571"/>
              <a:gd name="connsiteX3461" fmla="*/ 2771612 w 5479319"/>
              <a:gd name="connsiteY3461" fmla="*/ 2517176 h 4529571"/>
              <a:gd name="connsiteX3462" fmla="*/ 2768249 w 5479319"/>
              <a:gd name="connsiteY3462" fmla="*/ 2517176 h 4529571"/>
              <a:gd name="connsiteX3463" fmla="*/ 2768249 w 5479319"/>
              <a:gd name="connsiteY3463" fmla="*/ 2520541 h 4529571"/>
              <a:gd name="connsiteX3464" fmla="*/ 2744703 w 5479319"/>
              <a:gd name="connsiteY3464" fmla="*/ 2537367 h 4529571"/>
              <a:gd name="connsiteX3465" fmla="*/ 2741340 w 5479319"/>
              <a:gd name="connsiteY3465" fmla="*/ 2540733 h 4529571"/>
              <a:gd name="connsiteX3466" fmla="*/ 2727885 w 5479319"/>
              <a:gd name="connsiteY3466" fmla="*/ 2560924 h 4529571"/>
              <a:gd name="connsiteX3467" fmla="*/ 2724522 w 5479319"/>
              <a:gd name="connsiteY3467" fmla="*/ 2564289 h 4529571"/>
              <a:gd name="connsiteX3468" fmla="*/ 2714431 w 5479319"/>
              <a:gd name="connsiteY3468" fmla="*/ 2574385 h 4529571"/>
              <a:gd name="connsiteX3469" fmla="*/ 2714431 w 5479319"/>
              <a:gd name="connsiteY3469" fmla="*/ 2577750 h 4529571"/>
              <a:gd name="connsiteX3470" fmla="*/ 2714431 w 5479319"/>
              <a:gd name="connsiteY3470" fmla="*/ 2581115 h 4529571"/>
              <a:gd name="connsiteX3471" fmla="*/ 2721158 w 5479319"/>
              <a:gd name="connsiteY3471" fmla="*/ 2608037 h 4529571"/>
              <a:gd name="connsiteX3472" fmla="*/ 2727885 w 5479319"/>
              <a:gd name="connsiteY3472" fmla="*/ 2631593 h 4529571"/>
              <a:gd name="connsiteX3473" fmla="*/ 2721158 w 5479319"/>
              <a:gd name="connsiteY3473" fmla="*/ 2634959 h 4529571"/>
              <a:gd name="connsiteX3474" fmla="*/ 2697613 w 5479319"/>
              <a:gd name="connsiteY3474" fmla="*/ 2634959 h 4529571"/>
              <a:gd name="connsiteX3475" fmla="*/ 2680795 w 5479319"/>
              <a:gd name="connsiteY3475" fmla="*/ 2624863 h 4529571"/>
              <a:gd name="connsiteX3476" fmla="*/ 2680795 w 5479319"/>
              <a:gd name="connsiteY3476" fmla="*/ 2621498 h 4529571"/>
              <a:gd name="connsiteX3477" fmla="*/ 2677431 w 5479319"/>
              <a:gd name="connsiteY3477" fmla="*/ 2624863 h 4529571"/>
              <a:gd name="connsiteX3478" fmla="*/ 2674068 w 5479319"/>
              <a:gd name="connsiteY3478" fmla="*/ 2624863 h 4529571"/>
              <a:gd name="connsiteX3479" fmla="*/ 2653886 w 5479319"/>
              <a:gd name="connsiteY3479" fmla="*/ 2631593 h 4529571"/>
              <a:gd name="connsiteX3480" fmla="*/ 2653886 w 5479319"/>
              <a:gd name="connsiteY3480" fmla="*/ 2628228 h 4529571"/>
              <a:gd name="connsiteX3481" fmla="*/ 2600068 w 5479319"/>
              <a:gd name="connsiteY3481" fmla="*/ 2608037 h 4529571"/>
              <a:gd name="connsiteX3482" fmla="*/ 2593341 w 5479319"/>
              <a:gd name="connsiteY3482" fmla="*/ 2557559 h 4529571"/>
              <a:gd name="connsiteX3483" fmla="*/ 2596705 w 5479319"/>
              <a:gd name="connsiteY3483" fmla="*/ 2534002 h 4529571"/>
              <a:gd name="connsiteX3484" fmla="*/ 2660613 w 5479319"/>
              <a:gd name="connsiteY3484" fmla="*/ 2544098 h 4529571"/>
              <a:gd name="connsiteX3485" fmla="*/ 2663977 w 5479319"/>
              <a:gd name="connsiteY3485" fmla="*/ 2544098 h 4529571"/>
              <a:gd name="connsiteX3486" fmla="*/ 2663977 w 5479319"/>
              <a:gd name="connsiteY3486" fmla="*/ 2540733 h 4529571"/>
              <a:gd name="connsiteX3487" fmla="*/ 2667340 w 5479319"/>
              <a:gd name="connsiteY3487" fmla="*/ 2540733 h 4529571"/>
              <a:gd name="connsiteX3488" fmla="*/ 2687522 w 5479319"/>
              <a:gd name="connsiteY3488" fmla="*/ 2520541 h 4529571"/>
              <a:gd name="connsiteX3489" fmla="*/ 2687522 w 5479319"/>
              <a:gd name="connsiteY3489" fmla="*/ 2517176 h 4529571"/>
              <a:gd name="connsiteX3490" fmla="*/ 2694249 w 5479319"/>
              <a:gd name="connsiteY3490" fmla="*/ 2503715 h 4529571"/>
              <a:gd name="connsiteX3491" fmla="*/ 2694249 w 5479319"/>
              <a:gd name="connsiteY3491" fmla="*/ 2496985 h 4529571"/>
              <a:gd name="connsiteX3492" fmla="*/ 2687522 w 5479319"/>
              <a:gd name="connsiteY3492" fmla="*/ 2490254 h 4529571"/>
              <a:gd name="connsiteX3493" fmla="*/ 2680795 w 5479319"/>
              <a:gd name="connsiteY3493" fmla="*/ 2483524 h 4529571"/>
              <a:gd name="connsiteX3494" fmla="*/ 2670704 w 5479319"/>
              <a:gd name="connsiteY3494" fmla="*/ 2480159 h 4529571"/>
              <a:gd name="connsiteX3495" fmla="*/ 2660613 w 5479319"/>
              <a:gd name="connsiteY3495" fmla="*/ 2473428 h 4529571"/>
              <a:gd name="connsiteX3496" fmla="*/ 2694249 w 5479319"/>
              <a:gd name="connsiteY3496" fmla="*/ 2446507 h 4529571"/>
              <a:gd name="connsiteX3497" fmla="*/ 2727885 w 5479319"/>
              <a:gd name="connsiteY3497" fmla="*/ 2443142 h 4529571"/>
              <a:gd name="connsiteX3498" fmla="*/ 2751431 w 5479319"/>
              <a:gd name="connsiteY3498" fmla="*/ 2406124 h 4529571"/>
              <a:gd name="connsiteX3499" fmla="*/ 2754794 w 5479319"/>
              <a:gd name="connsiteY3499" fmla="*/ 2406124 h 4529571"/>
              <a:gd name="connsiteX3500" fmla="*/ 2754794 w 5479319"/>
              <a:gd name="connsiteY3500" fmla="*/ 2385933 h 4529571"/>
              <a:gd name="connsiteX3501" fmla="*/ 2774976 w 5479319"/>
              <a:gd name="connsiteY3501" fmla="*/ 2379203 h 4529571"/>
              <a:gd name="connsiteX3502" fmla="*/ 2774976 w 5479319"/>
              <a:gd name="connsiteY3502" fmla="*/ 2375837 h 4529571"/>
              <a:gd name="connsiteX3503" fmla="*/ 2801885 w 5479319"/>
              <a:gd name="connsiteY3503" fmla="*/ 2305168 h 4529571"/>
              <a:gd name="connsiteX3504" fmla="*/ 2781703 w 5479319"/>
              <a:gd name="connsiteY3504" fmla="*/ 2268151 h 4529571"/>
              <a:gd name="connsiteX3505" fmla="*/ 2761521 w 5479319"/>
              <a:gd name="connsiteY3505" fmla="*/ 2177290 h 4529571"/>
              <a:gd name="connsiteX3506" fmla="*/ 2761521 w 5479319"/>
              <a:gd name="connsiteY3506" fmla="*/ 2173925 h 4529571"/>
              <a:gd name="connsiteX3507" fmla="*/ 2761521 w 5479319"/>
              <a:gd name="connsiteY3507" fmla="*/ 2170560 h 4529571"/>
              <a:gd name="connsiteX3508" fmla="*/ 2744703 w 5479319"/>
              <a:gd name="connsiteY3508" fmla="*/ 2143638 h 4529571"/>
              <a:gd name="connsiteX3509" fmla="*/ 2721158 w 5479319"/>
              <a:gd name="connsiteY3509" fmla="*/ 2120081 h 4529571"/>
              <a:gd name="connsiteX3510" fmla="*/ 2717795 w 5479319"/>
              <a:gd name="connsiteY3510" fmla="*/ 2079699 h 4529571"/>
              <a:gd name="connsiteX3511" fmla="*/ 2667340 w 5479319"/>
              <a:gd name="connsiteY3511" fmla="*/ 2096525 h 4529571"/>
              <a:gd name="connsiteX3512" fmla="*/ 2647159 w 5479319"/>
              <a:gd name="connsiteY3512" fmla="*/ 2076334 h 4529571"/>
              <a:gd name="connsiteX3513" fmla="*/ 2586614 w 5479319"/>
              <a:gd name="connsiteY3513" fmla="*/ 2029221 h 4529571"/>
              <a:gd name="connsiteX3514" fmla="*/ 2566432 w 5479319"/>
              <a:gd name="connsiteY3514" fmla="*/ 2002299 h 4529571"/>
              <a:gd name="connsiteX3515" fmla="*/ 2563069 w 5479319"/>
              <a:gd name="connsiteY3515" fmla="*/ 2002299 h 4529571"/>
              <a:gd name="connsiteX3516" fmla="*/ 2532796 w 5479319"/>
              <a:gd name="connsiteY3516" fmla="*/ 1982108 h 4529571"/>
              <a:gd name="connsiteX3517" fmla="*/ 2519342 w 5479319"/>
              <a:gd name="connsiteY3517" fmla="*/ 2005664 h 4529571"/>
              <a:gd name="connsiteX3518" fmla="*/ 2509251 w 5479319"/>
              <a:gd name="connsiteY3518" fmla="*/ 2009030 h 4529571"/>
              <a:gd name="connsiteX3519" fmla="*/ 2492433 w 5479319"/>
              <a:gd name="connsiteY3519" fmla="*/ 1992203 h 4529571"/>
              <a:gd name="connsiteX3520" fmla="*/ 2478978 w 5479319"/>
              <a:gd name="connsiteY3520" fmla="*/ 1975377 h 4529571"/>
              <a:gd name="connsiteX3521" fmla="*/ 2465524 w 5479319"/>
              <a:gd name="connsiteY3521" fmla="*/ 1961917 h 4529571"/>
              <a:gd name="connsiteX3522" fmla="*/ 2435251 w 5479319"/>
              <a:gd name="connsiteY3522" fmla="*/ 1938360 h 4529571"/>
              <a:gd name="connsiteX3523" fmla="*/ 2431888 w 5479319"/>
              <a:gd name="connsiteY3523" fmla="*/ 1934995 h 4529571"/>
              <a:gd name="connsiteX3524" fmla="*/ 2384797 w 5479319"/>
              <a:gd name="connsiteY3524" fmla="*/ 1901343 h 4529571"/>
              <a:gd name="connsiteX3525" fmla="*/ 2381434 w 5479319"/>
              <a:gd name="connsiteY3525" fmla="*/ 1901343 h 4529571"/>
              <a:gd name="connsiteX3526" fmla="*/ 2378070 w 5479319"/>
              <a:gd name="connsiteY3526" fmla="*/ 1901343 h 4529571"/>
              <a:gd name="connsiteX3527" fmla="*/ 2361252 w 5479319"/>
              <a:gd name="connsiteY3527" fmla="*/ 1914804 h 4529571"/>
              <a:gd name="connsiteX3528" fmla="*/ 2351161 w 5479319"/>
              <a:gd name="connsiteY3528" fmla="*/ 1914804 h 4529571"/>
              <a:gd name="connsiteX3529" fmla="*/ 2347798 w 5479319"/>
              <a:gd name="connsiteY3529" fmla="*/ 1914804 h 4529571"/>
              <a:gd name="connsiteX3530" fmla="*/ 2330980 w 5479319"/>
              <a:gd name="connsiteY3530" fmla="*/ 1924899 h 4529571"/>
              <a:gd name="connsiteX3531" fmla="*/ 2320889 w 5479319"/>
              <a:gd name="connsiteY3531" fmla="*/ 1928264 h 4529571"/>
              <a:gd name="connsiteX3532" fmla="*/ 2236799 w 5479319"/>
              <a:gd name="connsiteY3532" fmla="*/ 1877786 h 4529571"/>
              <a:gd name="connsiteX3533" fmla="*/ 2236799 w 5479319"/>
              <a:gd name="connsiteY3533" fmla="*/ 1881152 h 4529571"/>
              <a:gd name="connsiteX3534" fmla="*/ 2216617 w 5479319"/>
              <a:gd name="connsiteY3534" fmla="*/ 1891247 h 4529571"/>
              <a:gd name="connsiteX3535" fmla="*/ 2213253 w 5479319"/>
              <a:gd name="connsiteY3535" fmla="*/ 1897978 h 4529571"/>
              <a:gd name="connsiteX3536" fmla="*/ 2209890 w 5479319"/>
              <a:gd name="connsiteY3536" fmla="*/ 1904708 h 4529571"/>
              <a:gd name="connsiteX3537" fmla="*/ 2216617 w 5479319"/>
              <a:gd name="connsiteY3537" fmla="*/ 1941725 h 4529571"/>
              <a:gd name="connsiteX3538" fmla="*/ 2206526 w 5479319"/>
              <a:gd name="connsiteY3538" fmla="*/ 1961917 h 4529571"/>
              <a:gd name="connsiteX3539" fmla="*/ 2193072 w 5479319"/>
              <a:gd name="connsiteY3539" fmla="*/ 1968647 h 4529571"/>
              <a:gd name="connsiteX3540" fmla="*/ 2162799 w 5479319"/>
              <a:gd name="connsiteY3540" fmla="*/ 1955186 h 4529571"/>
              <a:gd name="connsiteX3541" fmla="*/ 2098891 w 5479319"/>
              <a:gd name="connsiteY3541" fmla="*/ 1894612 h 4529571"/>
              <a:gd name="connsiteX3542" fmla="*/ 2071982 w 5479319"/>
              <a:gd name="connsiteY3542" fmla="*/ 1877786 h 4529571"/>
              <a:gd name="connsiteX3543" fmla="*/ 2068618 w 5479319"/>
              <a:gd name="connsiteY3543" fmla="*/ 1877786 h 4529571"/>
              <a:gd name="connsiteX3544" fmla="*/ 2028255 w 5479319"/>
              <a:gd name="connsiteY3544" fmla="*/ 1864326 h 4529571"/>
              <a:gd name="connsiteX3545" fmla="*/ 2011437 w 5479319"/>
              <a:gd name="connsiteY3545" fmla="*/ 1847499 h 4529571"/>
              <a:gd name="connsiteX3546" fmla="*/ 2008073 w 5479319"/>
              <a:gd name="connsiteY3546" fmla="*/ 1847499 h 4529571"/>
              <a:gd name="connsiteX3547" fmla="*/ 1974437 w 5479319"/>
              <a:gd name="connsiteY3547" fmla="*/ 1834039 h 4529571"/>
              <a:gd name="connsiteX3548" fmla="*/ 1971074 w 5479319"/>
              <a:gd name="connsiteY3548" fmla="*/ 1834039 h 4529571"/>
              <a:gd name="connsiteX3549" fmla="*/ 1967710 w 5479319"/>
              <a:gd name="connsiteY3549" fmla="*/ 1834039 h 4529571"/>
              <a:gd name="connsiteX3550" fmla="*/ 1950892 w 5479319"/>
              <a:gd name="connsiteY3550" fmla="*/ 1837404 h 4529571"/>
              <a:gd name="connsiteX3551" fmla="*/ 1907165 w 5479319"/>
              <a:gd name="connsiteY3551" fmla="*/ 1834039 h 4529571"/>
              <a:gd name="connsiteX3552" fmla="*/ 1876893 w 5479319"/>
              <a:gd name="connsiteY3552" fmla="*/ 1827308 h 4529571"/>
              <a:gd name="connsiteX3553" fmla="*/ 1856711 w 5479319"/>
              <a:gd name="connsiteY3553" fmla="*/ 1827308 h 4529571"/>
              <a:gd name="connsiteX3554" fmla="*/ 1853347 w 5479319"/>
              <a:gd name="connsiteY3554" fmla="*/ 1817213 h 4529571"/>
              <a:gd name="connsiteX3555" fmla="*/ 1853347 w 5479319"/>
              <a:gd name="connsiteY3555" fmla="*/ 1813847 h 4529571"/>
              <a:gd name="connsiteX3556" fmla="*/ 1843257 w 5479319"/>
              <a:gd name="connsiteY3556" fmla="*/ 1800387 h 4529571"/>
              <a:gd name="connsiteX3557" fmla="*/ 1846620 w 5479319"/>
              <a:gd name="connsiteY3557" fmla="*/ 1746543 h 4529571"/>
              <a:gd name="connsiteX3558" fmla="*/ 1839893 w 5479319"/>
              <a:gd name="connsiteY3558" fmla="*/ 1726352 h 4529571"/>
              <a:gd name="connsiteX3559" fmla="*/ 1853347 w 5479319"/>
              <a:gd name="connsiteY3559" fmla="*/ 1702795 h 4529571"/>
              <a:gd name="connsiteX3560" fmla="*/ 1860075 w 5479319"/>
              <a:gd name="connsiteY3560" fmla="*/ 1692700 h 4529571"/>
              <a:gd name="connsiteX3561" fmla="*/ 1893711 w 5479319"/>
              <a:gd name="connsiteY3561" fmla="*/ 1692700 h 4529571"/>
              <a:gd name="connsiteX3562" fmla="*/ 1913892 w 5479319"/>
              <a:gd name="connsiteY3562" fmla="*/ 1689335 h 4529571"/>
              <a:gd name="connsiteX3563" fmla="*/ 1923983 w 5479319"/>
              <a:gd name="connsiteY3563" fmla="*/ 1682604 h 4529571"/>
              <a:gd name="connsiteX3564" fmla="*/ 1923983 w 5479319"/>
              <a:gd name="connsiteY3564" fmla="*/ 1679239 h 4529571"/>
              <a:gd name="connsiteX3565" fmla="*/ 1940801 w 5479319"/>
              <a:gd name="connsiteY3565" fmla="*/ 1659048 h 4529571"/>
              <a:gd name="connsiteX3566" fmla="*/ 1950892 w 5479319"/>
              <a:gd name="connsiteY3566" fmla="*/ 1652317 h 4529571"/>
              <a:gd name="connsiteX3567" fmla="*/ 1960983 w 5479319"/>
              <a:gd name="connsiteY3567" fmla="*/ 1635491 h 4529571"/>
              <a:gd name="connsiteX3568" fmla="*/ 1960983 w 5479319"/>
              <a:gd name="connsiteY3568" fmla="*/ 1632126 h 4529571"/>
              <a:gd name="connsiteX3569" fmla="*/ 1977801 w 5479319"/>
              <a:gd name="connsiteY3569" fmla="*/ 1608570 h 4529571"/>
              <a:gd name="connsiteX3570" fmla="*/ 2004710 w 5479319"/>
              <a:gd name="connsiteY3570" fmla="*/ 1585013 h 4529571"/>
              <a:gd name="connsiteX3571" fmla="*/ 2021528 w 5479319"/>
              <a:gd name="connsiteY3571" fmla="*/ 1581648 h 4529571"/>
              <a:gd name="connsiteX3572" fmla="*/ 2031619 w 5479319"/>
              <a:gd name="connsiteY3572" fmla="*/ 1571552 h 4529571"/>
              <a:gd name="connsiteX3573" fmla="*/ 2048437 w 5479319"/>
              <a:gd name="connsiteY3573" fmla="*/ 1551361 h 4529571"/>
              <a:gd name="connsiteX3574" fmla="*/ 2095527 w 5479319"/>
              <a:gd name="connsiteY3574" fmla="*/ 1564822 h 4529571"/>
              <a:gd name="connsiteX3575" fmla="*/ 2098891 w 5479319"/>
              <a:gd name="connsiteY3575" fmla="*/ 1561457 h 4529571"/>
              <a:gd name="connsiteX3576" fmla="*/ 2122436 w 5479319"/>
              <a:gd name="connsiteY3576" fmla="*/ 1554726 h 4529571"/>
              <a:gd name="connsiteX3577" fmla="*/ 2139254 w 5479319"/>
              <a:gd name="connsiteY3577" fmla="*/ 1544631 h 4529571"/>
              <a:gd name="connsiteX3578" fmla="*/ 2162799 w 5479319"/>
              <a:gd name="connsiteY3578" fmla="*/ 1541265 h 4529571"/>
              <a:gd name="connsiteX3579" fmla="*/ 2189708 w 5479319"/>
              <a:gd name="connsiteY3579" fmla="*/ 1531170 h 4529571"/>
              <a:gd name="connsiteX3580" fmla="*/ 2193072 w 5479319"/>
              <a:gd name="connsiteY3580" fmla="*/ 1531170 h 4529571"/>
              <a:gd name="connsiteX3581" fmla="*/ 2193072 w 5479319"/>
              <a:gd name="connsiteY3581" fmla="*/ 1487422 h 4529571"/>
              <a:gd name="connsiteX3582" fmla="*/ 2196435 w 5479319"/>
              <a:gd name="connsiteY3582" fmla="*/ 1450405 h 4529571"/>
              <a:gd name="connsiteX3583" fmla="*/ 2203163 w 5479319"/>
              <a:gd name="connsiteY3583" fmla="*/ 1443674 h 4529571"/>
              <a:gd name="connsiteX3584" fmla="*/ 4164148 w 5479319"/>
              <a:gd name="connsiteY3584" fmla="*/ 1403292 h 4529571"/>
              <a:gd name="connsiteX3585" fmla="*/ 4184330 w 5479319"/>
              <a:gd name="connsiteY3585" fmla="*/ 1403292 h 4529571"/>
              <a:gd name="connsiteX3586" fmla="*/ 4194421 w 5479319"/>
              <a:gd name="connsiteY3586" fmla="*/ 1416753 h 4529571"/>
              <a:gd name="connsiteX3587" fmla="*/ 4197784 w 5479319"/>
              <a:gd name="connsiteY3587" fmla="*/ 1447040 h 4529571"/>
              <a:gd name="connsiteX3588" fmla="*/ 4197784 w 5479319"/>
              <a:gd name="connsiteY3588" fmla="*/ 1450405 h 4529571"/>
              <a:gd name="connsiteX3589" fmla="*/ 4201148 w 5479319"/>
              <a:gd name="connsiteY3589" fmla="*/ 1453770 h 4529571"/>
              <a:gd name="connsiteX3590" fmla="*/ 4221329 w 5479319"/>
              <a:gd name="connsiteY3590" fmla="*/ 1470596 h 4529571"/>
              <a:gd name="connsiteX3591" fmla="*/ 4224693 w 5479319"/>
              <a:gd name="connsiteY3591" fmla="*/ 1470596 h 4529571"/>
              <a:gd name="connsiteX3592" fmla="*/ 4228057 w 5479319"/>
              <a:gd name="connsiteY3592" fmla="*/ 1473961 h 4529571"/>
              <a:gd name="connsiteX3593" fmla="*/ 4228057 w 5479319"/>
              <a:gd name="connsiteY3593" fmla="*/ 1470596 h 4529571"/>
              <a:gd name="connsiteX3594" fmla="*/ 4231420 w 5479319"/>
              <a:gd name="connsiteY3594" fmla="*/ 1470596 h 4529571"/>
              <a:gd name="connsiteX3595" fmla="*/ 4241511 w 5479319"/>
              <a:gd name="connsiteY3595" fmla="*/ 1457135 h 4529571"/>
              <a:gd name="connsiteX3596" fmla="*/ 4241511 w 5479319"/>
              <a:gd name="connsiteY3596" fmla="*/ 1463866 h 4529571"/>
              <a:gd name="connsiteX3597" fmla="*/ 4241511 w 5479319"/>
              <a:gd name="connsiteY3597" fmla="*/ 1484057 h 4529571"/>
              <a:gd name="connsiteX3598" fmla="*/ 4231420 w 5479319"/>
              <a:gd name="connsiteY3598" fmla="*/ 1510979 h 4529571"/>
              <a:gd name="connsiteX3599" fmla="*/ 4234784 w 5479319"/>
              <a:gd name="connsiteY3599" fmla="*/ 1517709 h 4529571"/>
              <a:gd name="connsiteX3600" fmla="*/ 4241511 w 5479319"/>
              <a:gd name="connsiteY3600" fmla="*/ 1531170 h 4529571"/>
              <a:gd name="connsiteX3601" fmla="*/ 4261693 w 5479319"/>
              <a:gd name="connsiteY3601" fmla="*/ 1551361 h 4529571"/>
              <a:gd name="connsiteX3602" fmla="*/ 4298692 w 5479319"/>
              <a:gd name="connsiteY3602" fmla="*/ 1558091 h 4529571"/>
              <a:gd name="connsiteX3603" fmla="*/ 4318874 w 5479319"/>
              <a:gd name="connsiteY3603" fmla="*/ 1561457 h 4529571"/>
              <a:gd name="connsiteX3604" fmla="*/ 4322238 w 5479319"/>
              <a:gd name="connsiteY3604" fmla="*/ 1564822 h 4529571"/>
              <a:gd name="connsiteX3605" fmla="*/ 4315511 w 5479319"/>
              <a:gd name="connsiteY3605" fmla="*/ 1574917 h 4529571"/>
              <a:gd name="connsiteX3606" fmla="*/ 4315511 w 5479319"/>
              <a:gd name="connsiteY3606" fmla="*/ 1578283 h 4529571"/>
              <a:gd name="connsiteX3607" fmla="*/ 4315511 w 5479319"/>
              <a:gd name="connsiteY3607" fmla="*/ 1591743 h 4529571"/>
              <a:gd name="connsiteX3608" fmla="*/ 4305420 w 5479319"/>
              <a:gd name="connsiteY3608" fmla="*/ 1605204 h 4529571"/>
              <a:gd name="connsiteX3609" fmla="*/ 4302056 w 5479319"/>
              <a:gd name="connsiteY3609" fmla="*/ 1608570 h 4529571"/>
              <a:gd name="connsiteX3610" fmla="*/ 4318874 w 5479319"/>
              <a:gd name="connsiteY3610" fmla="*/ 1635491 h 4529571"/>
              <a:gd name="connsiteX3611" fmla="*/ 4325601 w 5479319"/>
              <a:gd name="connsiteY3611" fmla="*/ 1632126 h 4529571"/>
              <a:gd name="connsiteX3612" fmla="*/ 4335692 w 5479319"/>
              <a:gd name="connsiteY3612" fmla="*/ 1632126 h 4529571"/>
              <a:gd name="connsiteX3613" fmla="*/ 4372692 w 5479319"/>
              <a:gd name="connsiteY3613" fmla="*/ 1645587 h 4529571"/>
              <a:gd name="connsiteX3614" fmla="*/ 4379419 w 5479319"/>
              <a:gd name="connsiteY3614" fmla="*/ 1652317 h 4529571"/>
              <a:gd name="connsiteX3615" fmla="*/ 4382783 w 5479319"/>
              <a:gd name="connsiteY3615" fmla="*/ 1652317 h 4529571"/>
              <a:gd name="connsiteX3616" fmla="*/ 4392873 w 5479319"/>
              <a:gd name="connsiteY3616" fmla="*/ 1659048 h 4529571"/>
              <a:gd name="connsiteX3617" fmla="*/ 4396237 w 5479319"/>
              <a:gd name="connsiteY3617" fmla="*/ 1665778 h 4529571"/>
              <a:gd name="connsiteX3618" fmla="*/ 4402964 w 5479319"/>
              <a:gd name="connsiteY3618" fmla="*/ 1685969 h 4529571"/>
              <a:gd name="connsiteX3619" fmla="*/ 4436600 w 5479319"/>
              <a:gd name="connsiteY3619" fmla="*/ 1696065 h 4529571"/>
              <a:gd name="connsiteX3620" fmla="*/ 4439964 w 5479319"/>
              <a:gd name="connsiteY3620" fmla="*/ 1699430 h 4529571"/>
              <a:gd name="connsiteX3621" fmla="*/ 4436600 w 5479319"/>
              <a:gd name="connsiteY3621" fmla="*/ 1699430 h 4529571"/>
              <a:gd name="connsiteX3622" fmla="*/ 4416419 w 5479319"/>
              <a:gd name="connsiteY3622" fmla="*/ 1712891 h 4529571"/>
              <a:gd name="connsiteX3623" fmla="*/ 4413055 w 5479319"/>
              <a:gd name="connsiteY3623" fmla="*/ 1712891 h 4529571"/>
              <a:gd name="connsiteX3624" fmla="*/ 4413055 w 5479319"/>
              <a:gd name="connsiteY3624" fmla="*/ 1716256 h 4529571"/>
              <a:gd name="connsiteX3625" fmla="*/ 4413055 w 5479319"/>
              <a:gd name="connsiteY3625" fmla="*/ 1719621 h 4529571"/>
              <a:gd name="connsiteX3626" fmla="*/ 4406328 w 5479319"/>
              <a:gd name="connsiteY3626" fmla="*/ 1746543 h 4529571"/>
              <a:gd name="connsiteX3627" fmla="*/ 4396237 w 5479319"/>
              <a:gd name="connsiteY3627" fmla="*/ 1773465 h 4529571"/>
              <a:gd name="connsiteX3628" fmla="*/ 4376055 w 5479319"/>
              <a:gd name="connsiteY3628" fmla="*/ 1800386 h 4529571"/>
              <a:gd name="connsiteX3629" fmla="*/ 4352510 w 5479319"/>
              <a:gd name="connsiteY3629" fmla="*/ 1813847 h 4529571"/>
              <a:gd name="connsiteX3630" fmla="*/ 4298692 w 5479319"/>
              <a:gd name="connsiteY3630" fmla="*/ 1820578 h 4529571"/>
              <a:gd name="connsiteX3631" fmla="*/ 4291965 w 5479319"/>
              <a:gd name="connsiteY3631" fmla="*/ 1800386 h 4529571"/>
              <a:gd name="connsiteX3632" fmla="*/ 4271784 w 5479319"/>
              <a:gd name="connsiteY3632" fmla="*/ 1773465 h 4529571"/>
              <a:gd name="connsiteX3633" fmla="*/ 4261693 w 5479319"/>
              <a:gd name="connsiteY3633" fmla="*/ 1756639 h 4529571"/>
              <a:gd name="connsiteX3634" fmla="*/ 4254966 w 5479319"/>
              <a:gd name="connsiteY3634" fmla="*/ 1743178 h 4529571"/>
              <a:gd name="connsiteX3635" fmla="*/ 4251602 w 5479319"/>
              <a:gd name="connsiteY3635" fmla="*/ 1722987 h 4529571"/>
              <a:gd name="connsiteX3636" fmla="*/ 4244875 w 5479319"/>
              <a:gd name="connsiteY3636" fmla="*/ 1706161 h 4529571"/>
              <a:gd name="connsiteX3637" fmla="*/ 4241511 w 5479319"/>
              <a:gd name="connsiteY3637" fmla="*/ 1692700 h 4529571"/>
              <a:gd name="connsiteX3638" fmla="*/ 4234784 w 5479319"/>
              <a:gd name="connsiteY3638" fmla="*/ 1685969 h 4529571"/>
              <a:gd name="connsiteX3639" fmla="*/ 4228057 w 5479319"/>
              <a:gd name="connsiteY3639" fmla="*/ 1685969 h 4529571"/>
              <a:gd name="connsiteX3640" fmla="*/ 4214602 w 5479319"/>
              <a:gd name="connsiteY3640" fmla="*/ 1689334 h 4529571"/>
              <a:gd name="connsiteX3641" fmla="*/ 4201148 w 5479319"/>
              <a:gd name="connsiteY3641" fmla="*/ 1706161 h 4529571"/>
              <a:gd name="connsiteX3642" fmla="*/ 4187693 w 5479319"/>
              <a:gd name="connsiteY3642" fmla="*/ 1672508 h 4529571"/>
              <a:gd name="connsiteX3643" fmla="*/ 4191057 w 5479319"/>
              <a:gd name="connsiteY3643" fmla="*/ 1662413 h 4529571"/>
              <a:gd name="connsiteX3644" fmla="*/ 4194421 w 5479319"/>
              <a:gd name="connsiteY3644" fmla="*/ 1659048 h 4529571"/>
              <a:gd name="connsiteX3645" fmla="*/ 4201148 w 5479319"/>
              <a:gd name="connsiteY3645" fmla="*/ 1659048 h 4529571"/>
              <a:gd name="connsiteX3646" fmla="*/ 4207875 w 5479319"/>
              <a:gd name="connsiteY3646" fmla="*/ 1655682 h 4529571"/>
              <a:gd name="connsiteX3647" fmla="*/ 4207875 w 5479319"/>
              <a:gd name="connsiteY3647" fmla="*/ 1645587 h 4529571"/>
              <a:gd name="connsiteX3648" fmla="*/ 4207875 w 5479319"/>
              <a:gd name="connsiteY3648" fmla="*/ 1635491 h 4529571"/>
              <a:gd name="connsiteX3649" fmla="*/ 4197784 w 5479319"/>
              <a:gd name="connsiteY3649" fmla="*/ 1628761 h 4529571"/>
              <a:gd name="connsiteX3650" fmla="*/ 4167512 w 5479319"/>
              <a:gd name="connsiteY3650" fmla="*/ 1628761 h 4529571"/>
              <a:gd name="connsiteX3651" fmla="*/ 4137239 w 5479319"/>
              <a:gd name="connsiteY3651" fmla="*/ 1605204 h 4529571"/>
              <a:gd name="connsiteX3652" fmla="*/ 4127148 w 5479319"/>
              <a:gd name="connsiteY3652" fmla="*/ 1601839 h 4529571"/>
              <a:gd name="connsiteX3653" fmla="*/ 4117058 w 5479319"/>
              <a:gd name="connsiteY3653" fmla="*/ 1598474 h 4529571"/>
              <a:gd name="connsiteX3654" fmla="*/ 4106967 w 5479319"/>
              <a:gd name="connsiteY3654" fmla="*/ 1598474 h 4529571"/>
              <a:gd name="connsiteX3655" fmla="*/ 4096876 w 5479319"/>
              <a:gd name="connsiteY3655" fmla="*/ 1601839 h 4529571"/>
              <a:gd name="connsiteX3656" fmla="*/ 4086785 w 5479319"/>
              <a:gd name="connsiteY3656" fmla="*/ 1608570 h 4529571"/>
              <a:gd name="connsiteX3657" fmla="*/ 4083422 w 5479319"/>
              <a:gd name="connsiteY3657" fmla="*/ 1618665 h 4529571"/>
              <a:gd name="connsiteX3658" fmla="*/ 4083422 w 5479319"/>
              <a:gd name="connsiteY3658" fmla="*/ 1625396 h 4529571"/>
              <a:gd name="connsiteX3659" fmla="*/ 4086785 w 5479319"/>
              <a:gd name="connsiteY3659" fmla="*/ 1632126 h 4529571"/>
              <a:gd name="connsiteX3660" fmla="*/ 4096876 w 5479319"/>
              <a:gd name="connsiteY3660" fmla="*/ 1638856 h 4529571"/>
              <a:gd name="connsiteX3661" fmla="*/ 4080058 w 5479319"/>
              <a:gd name="connsiteY3661" fmla="*/ 1638856 h 4529571"/>
              <a:gd name="connsiteX3662" fmla="*/ 4076694 w 5479319"/>
              <a:gd name="connsiteY3662" fmla="*/ 1642222 h 4529571"/>
              <a:gd name="connsiteX3663" fmla="*/ 4073331 w 5479319"/>
              <a:gd name="connsiteY3663" fmla="*/ 1652317 h 4529571"/>
              <a:gd name="connsiteX3664" fmla="*/ 4049785 w 5479319"/>
              <a:gd name="connsiteY3664" fmla="*/ 1659048 h 4529571"/>
              <a:gd name="connsiteX3665" fmla="*/ 4043058 w 5479319"/>
              <a:gd name="connsiteY3665" fmla="*/ 1665778 h 4529571"/>
              <a:gd name="connsiteX3666" fmla="*/ 4039695 w 5479319"/>
              <a:gd name="connsiteY3666" fmla="*/ 1669143 h 4529571"/>
              <a:gd name="connsiteX3667" fmla="*/ 4039695 w 5479319"/>
              <a:gd name="connsiteY3667" fmla="*/ 1672508 h 4529571"/>
              <a:gd name="connsiteX3668" fmla="*/ 4036331 w 5479319"/>
              <a:gd name="connsiteY3668" fmla="*/ 1679239 h 4529571"/>
              <a:gd name="connsiteX3669" fmla="*/ 4039695 w 5479319"/>
              <a:gd name="connsiteY3669" fmla="*/ 1689334 h 4529571"/>
              <a:gd name="connsiteX3670" fmla="*/ 4043058 w 5479319"/>
              <a:gd name="connsiteY3670" fmla="*/ 1699430 h 4529571"/>
              <a:gd name="connsiteX3671" fmla="*/ 4046422 w 5479319"/>
              <a:gd name="connsiteY3671" fmla="*/ 1706161 h 4529571"/>
              <a:gd name="connsiteX3672" fmla="*/ 4032967 w 5479319"/>
              <a:gd name="connsiteY3672" fmla="*/ 1726352 h 4529571"/>
              <a:gd name="connsiteX3673" fmla="*/ 4019513 w 5479319"/>
              <a:gd name="connsiteY3673" fmla="*/ 1739813 h 4529571"/>
              <a:gd name="connsiteX3674" fmla="*/ 4012786 w 5479319"/>
              <a:gd name="connsiteY3674" fmla="*/ 1743178 h 4529571"/>
              <a:gd name="connsiteX3675" fmla="*/ 4009422 w 5479319"/>
              <a:gd name="connsiteY3675" fmla="*/ 1749908 h 4529571"/>
              <a:gd name="connsiteX3676" fmla="*/ 4009422 w 5479319"/>
              <a:gd name="connsiteY3676" fmla="*/ 1756639 h 4529571"/>
              <a:gd name="connsiteX3677" fmla="*/ 4009422 w 5479319"/>
              <a:gd name="connsiteY3677" fmla="*/ 1763369 h 4529571"/>
              <a:gd name="connsiteX3678" fmla="*/ 4012786 w 5479319"/>
              <a:gd name="connsiteY3678" fmla="*/ 1770099 h 4529571"/>
              <a:gd name="connsiteX3679" fmla="*/ 4022877 w 5479319"/>
              <a:gd name="connsiteY3679" fmla="*/ 1780195 h 4529571"/>
              <a:gd name="connsiteX3680" fmla="*/ 4032967 w 5479319"/>
              <a:gd name="connsiteY3680" fmla="*/ 1783560 h 4529571"/>
              <a:gd name="connsiteX3681" fmla="*/ 4043058 w 5479319"/>
              <a:gd name="connsiteY3681" fmla="*/ 1786925 h 4529571"/>
              <a:gd name="connsiteX3682" fmla="*/ 4053149 w 5479319"/>
              <a:gd name="connsiteY3682" fmla="*/ 1786925 h 4529571"/>
              <a:gd name="connsiteX3683" fmla="*/ 4076694 w 5479319"/>
              <a:gd name="connsiteY3683" fmla="*/ 1793656 h 4529571"/>
              <a:gd name="connsiteX3684" fmla="*/ 4093512 w 5479319"/>
              <a:gd name="connsiteY3684" fmla="*/ 1807117 h 4529571"/>
              <a:gd name="connsiteX3685" fmla="*/ 4123785 w 5479319"/>
              <a:gd name="connsiteY3685" fmla="*/ 1813847 h 4529571"/>
              <a:gd name="connsiteX3686" fmla="*/ 4133876 w 5479319"/>
              <a:gd name="connsiteY3686" fmla="*/ 1810482 h 4529571"/>
              <a:gd name="connsiteX3687" fmla="*/ 4140603 w 5479319"/>
              <a:gd name="connsiteY3687" fmla="*/ 1803752 h 4529571"/>
              <a:gd name="connsiteX3688" fmla="*/ 4143967 w 5479319"/>
              <a:gd name="connsiteY3688" fmla="*/ 1834038 h 4529571"/>
              <a:gd name="connsiteX3689" fmla="*/ 4150694 w 5479319"/>
              <a:gd name="connsiteY3689" fmla="*/ 1867690 h 4529571"/>
              <a:gd name="connsiteX3690" fmla="*/ 4154057 w 5479319"/>
              <a:gd name="connsiteY3690" fmla="*/ 1874421 h 4529571"/>
              <a:gd name="connsiteX3691" fmla="*/ 4160785 w 5479319"/>
              <a:gd name="connsiteY3691" fmla="*/ 1881151 h 4529571"/>
              <a:gd name="connsiteX3692" fmla="*/ 4177603 w 5479319"/>
              <a:gd name="connsiteY3692" fmla="*/ 1894612 h 4529571"/>
              <a:gd name="connsiteX3693" fmla="*/ 4214602 w 5479319"/>
              <a:gd name="connsiteY3693" fmla="*/ 1901343 h 4529571"/>
              <a:gd name="connsiteX3694" fmla="*/ 4234784 w 5479319"/>
              <a:gd name="connsiteY3694" fmla="*/ 1897977 h 4529571"/>
              <a:gd name="connsiteX3695" fmla="*/ 4228057 w 5479319"/>
              <a:gd name="connsiteY3695" fmla="*/ 1908073 h 4529571"/>
              <a:gd name="connsiteX3696" fmla="*/ 4228057 w 5479319"/>
              <a:gd name="connsiteY3696" fmla="*/ 1911438 h 4529571"/>
              <a:gd name="connsiteX3697" fmla="*/ 4241511 w 5479319"/>
              <a:gd name="connsiteY3697" fmla="*/ 1928264 h 4529571"/>
              <a:gd name="connsiteX3698" fmla="*/ 4261693 w 5479319"/>
              <a:gd name="connsiteY3698" fmla="*/ 1948455 h 4529571"/>
              <a:gd name="connsiteX3699" fmla="*/ 4268420 w 5479319"/>
              <a:gd name="connsiteY3699" fmla="*/ 1955186 h 4529571"/>
              <a:gd name="connsiteX3700" fmla="*/ 4251602 w 5479319"/>
              <a:gd name="connsiteY3700" fmla="*/ 1961916 h 4529571"/>
              <a:gd name="connsiteX3701" fmla="*/ 4238148 w 5479319"/>
              <a:gd name="connsiteY3701" fmla="*/ 1972012 h 4529571"/>
              <a:gd name="connsiteX3702" fmla="*/ 4224693 w 5479319"/>
              <a:gd name="connsiteY3702" fmla="*/ 1988838 h 4529571"/>
              <a:gd name="connsiteX3703" fmla="*/ 4197784 w 5479319"/>
              <a:gd name="connsiteY3703" fmla="*/ 1995568 h 4529571"/>
              <a:gd name="connsiteX3704" fmla="*/ 4113694 w 5479319"/>
              <a:gd name="connsiteY3704" fmla="*/ 2076333 h 4529571"/>
              <a:gd name="connsiteX3705" fmla="*/ 4039695 w 5479319"/>
              <a:gd name="connsiteY3705" fmla="*/ 2184020 h 4529571"/>
              <a:gd name="connsiteX3706" fmla="*/ 4053149 w 5479319"/>
              <a:gd name="connsiteY3706" fmla="*/ 2221037 h 4529571"/>
              <a:gd name="connsiteX3707" fmla="*/ 4053149 w 5479319"/>
              <a:gd name="connsiteY3707" fmla="*/ 2231133 h 4529571"/>
              <a:gd name="connsiteX3708" fmla="*/ 4029604 w 5479319"/>
              <a:gd name="connsiteY3708" fmla="*/ 2231133 h 4529571"/>
              <a:gd name="connsiteX3709" fmla="*/ 4006059 w 5479319"/>
              <a:gd name="connsiteY3709" fmla="*/ 2237863 h 4529571"/>
              <a:gd name="connsiteX3710" fmla="*/ 3982513 w 5479319"/>
              <a:gd name="connsiteY3710" fmla="*/ 2244594 h 4529571"/>
              <a:gd name="connsiteX3711" fmla="*/ 3958968 w 5479319"/>
              <a:gd name="connsiteY3711" fmla="*/ 2247959 h 4529571"/>
              <a:gd name="connsiteX3712" fmla="*/ 3915241 w 5479319"/>
              <a:gd name="connsiteY3712" fmla="*/ 2239209 h 4529571"/>
              <a:gd name="connsiteX3713" fmla="*/ 3915241 w 5479319"/>
              <a:gd name="connsiteY3713" fmla="*/ 2251324 h 4529571"/>
              <a:gd name="connsiteX3714" fmla="*/ 3958968 w 5479319"/>
              <a:gd name="connsiteY3714" fmla="*/ 2261420 h 4529571"/>
              <a:gd name="connsiteX3715" fmla="*/ 3985877 w 5479319"/>
              <a:gd name="connsiteY3715" fmla="*/ 2258055 h 4529571"/>
              <a:gd name="connsiteX3716" fmla="*/ 4012786 w 5479319"/>
              <a:gd name="connsiteY3716" fmla="*/ 2251324 h 4529571"/>
              <a:gd name="connsiteX3717" fmla="*/ 4053149 w 5479319"/>
              <a:gd name="connsiteY3717" fmla="*/ 2244594 h 4529571"/>
              <a:gd name="connsiteX3718" fmla="*/ 4059876 w 5479319"/>
              <a:gd name="connsiteY3718" fmla="*/ 2264785 h 4529571"/>
              <a:gd name="connsiteX3719" fmla="*/ 4069967 w 5479319"/>
              <a:gd name="connsiteY3719" fmla="*/ 2288341 h 4529571"/>
              <a:gd name="connsiteX3720" fmla="*/ 4073331 w 5479319"/>
              <a:gd name="connsiteY3720" fmla="*/ 2311898 h 4529571"/>
              <a:gd name="connsiteX3721" fmla="*/ 4016149 w 5479319"/>
              <a:gd name="connsiteY3721" fmla="*/ 2345550 h 4529571"/>
              <a:gd name="connsiteX3722" fmla="*/ 4016149 w 5479319"/>
              <a:gd name="connsiteY3722" fmla="*/ 2375837 h 4529571"/>
              <a:gd name="connsiteX3723" fmla="*/ 4046422 w 5479319"/>
              <a:gd name="connsiteY3723" fmla="*/ 2392663 h 4529571"/>
              <a:gd name="connsiteX3724" fmla="*/ 4049785 w 5479319"/>
              <a:gd name="connsiteY3724" fmla="*/ 2399393 h 4529571"/>
              <a:gd name="connsiteX3725" fmla="*/ 4059876 w 5479319"/>
              <a:gd name="connsiteY3725" fmla="*/ 2409489 h 4529571"/>
              <a:gd name="connsiteX3726" fmla="*/ 4069967 w 5479319"/>
              <a:gd name="connsiteY3726" fmla="*/ 2419585 h 4529571"/>
              <a:gd name="connsiteX3727" fmla="*/ 4086785 w 5479319"/>
              <a:gd name="connsiteY3727" fmla="*/ 2426315 h 4529571"/>
              <a:gd name="connsiteX3728" fmla="*/ 4140603 w 5479319"/>
              <a:gd name="connsiteY3728" fmla="*/ 2439776 h 4529571"/>
              <a:gd name="connsiteX3729" fmla="*/ 4143967 w 5479319"/>
              <a:gd name="connsiteY3729" fmla="*/ 2443141 h 4529571"/>
              <a:gd name="connsiteX3730" fmla="*/ 4164148 w 5479319"/>
              <a:gd name="connsiteY3730" fmla="*/ 2429680 h 4529571"/>
              <a:gd name="connsiteX3731" fmla="*/ 4177603 w 5479319"/>
              <a:gd name="connsiteY3731" fmla="*/ 2449871 h 4529571"/>
              <a:gd name="connsiteX3732" fmla="*/ 4201148 w 5479319"/>
              <a:gd name="connsiteY3732" fmla="*/ 2486889 h 4529571"/>
              <a:gd name="connsiteX3733" fmla="*/ 4177603 w 5479319"/>
              <a:gd name="connsiteY3733" fmla="*/ 2527271 h 4529571"/>
              <a:gd name="connsiteX3734" fmla="*/ 4150694 w 5479319"/>
              <a:gd name="connsiteY3734" fmla="*/ 2496984 h 4529571"/>
              <a:gd name="connsiteX3735" fmla="*/ 4150694 w 5479319"/>
              <a:gd name="connsiteY3735" fmla="*/ 2493619 h 4529571"/>
              <a:gd name="connsiteX3736" fmla="*/ 4147330 w 5479319"/>
              <a:gd name="connsiteY3736" fmla="*/ 2493619 h 4529571"/>
              <a:gd name="connsiteX3737" fmla="*/ 4123785 w 5479319"/>
              <a:gd name="connsiteY3737" fmla="*/ 2486889 h 4529571"/>
              <a:gd name="connsiteX3738" fmla="*/ 4113694 w 5479319"/>
              <a:gd name="connsiteY3738" fmla="*/ 2486889 h 4529571"/>
              <a:gd name="connsiteX3739" fmla="*/ 4103603 w 5479319"/>
              <a:gd name="connsiteY3739" fmla="*/ 2493619 h 4529571"/>
              <a:gd name="connsiteX3740" fmla="*/ 4103603 w 5479319"/>
              <a:gd name="connsiteY3740" fmla="*/ 2500350 h 4529571"/>
              <a:gd name="connsiteX3741" fmla="*/ 4103603 w 5479319"/>
              <a:gd name="connsiteY3741" fmla="*/ 2513810 h 4529571"/>
              <a:gd name="connsiteX3742" fmla="*/ 4113694 w 5479319"/>
              <a:gd name="connsiteY3742" fmla="*/ 2544097 h 4529571"/>
              <a:gd name="connsiteX3743" fmla="*/ 4113694 w 5479319"/>
              <a:gd name="connsiteY3743" fmla="*/ 2550828 h 4529571"/>
              <a:gd name="connsiteX3744" fmla="*/ 4100240 w 5479319"/>
              <a:gd name="connsiteY3744" fmla="*/ 2557558 h 4529571"/>
              <a:gd name="connsiteX3745" fmla="*/ 4090149 w 5479319"/>
              <a:gd name="connsiteY3745" fmla="*/ 2560923 h 4529571"/>
              <a:gd name="connsiteX3746" fmla="*/ 4083422 w 5479319"/>
              <a:gd name="connsiteY3746" fmla="*/ 2567654 h 4529571"/>
              <a:gd name="connsiteX3747" fmla="*/ 4080058 w 5479319"/>
              <a:gd name="connsiteY3747" fmla="*/ 2571019 h 4529571"/>
              <a:gd name="connsiteX3748" fmla="*/ 4076694 w 5479319"/>
              <a:gd name="connsiteY3748" fmla="*/ 2577749 h 4529571"/>
              <a:gd name="connsiteX3749" fmla="*/ 4076694 w 5479319"/>
              <a:gd name="connsiteY3749" fmla="*/ 2594575 h 4529571"/>
              <a:gd name="connsiteX3750" fmla="*/ 4080058 w 5479319"/>
              <a:gd name="connsiteY3750" fmla="*/ 2618132 h 4529571"/>
              <a:gd name="connsiteX3751" fmla="*/ 4039695 w 5479319"/>
              <a:gd name="connsiteY3751" fmla="*/ 2611401 h 4529571"/>
              <a:gd name="connsiteX3752" fmla="*/ 4039695 w 5479319"/>
              <a:gd name="connsiteY3752" fmla="*/ 2614766 h 4529571"/>
              <a:gd name="connsiteX3753" fmla="*/ 4036331 w 5479319"/>
              <a:gd name="connsiteY3753" fmla="*/ 2624862 h 4529571"/>
              <a:gd name="connsiteX3754" fmla="*/ 4039695 w 5479319"/>
              <a:gd name="connsiteY3754" fmla="*/ 2634958 h 4529571"/>
              <a:gd name="connsiteX3755" fmla="*/ 4046422 w 5479319"/>
              <a:gd name="connsiteY3755" fmla="*/ 2645053 h 4529571"/>
              <a:gd name="connsiteX3756" fmla="*/ 4053149 w 5479319"/>
              <a:gd name="connsiteY3756" fmla="*/ 2655149 h 4529571"/>
              <a:gd name="connsiteX3757" fmla="*/ 4069967 w 5479319"/>
              <a:gd name="connsiteY3757" fmla="*/ 2671975 h 4529571"/>
              <a:gd name="connsiteX3758" fmla="*/ 4086785 w 5479319"/>
              <a:gd name="connsiteY3758" fmla="*/ 2695531 h 4529571"/>
              <a:gd name="connsiteX3759" fmla="*/ 4086785 w 5479319"/>
              <a:gd name="connsiteY3759" fmla="*/ 2702262 h 4529571"/>
              <a:gd name="connsiteX3760" fmla="*/ 4086785 w 5479319"/>
              <a:gd name="connsiteY3760" fmla="*/ 2708992 h 4529571"/>
              <a:gd name="connsiteX3761" fmla="*/ 4093512 w 5479319"/>
              <a:gd name="connsiteY3761" fmla="*/ 2712357 h 4529571"/>
              <a:gd name="connsiteX3762" fmla="*/ 4100240 w 5479319"/>
              <a:gd name="connsiteY3762" fmla="*/ 2712357 h 4529571"/>
              <a:gd name="connsiteX3763" fmla="*/ 4117058 w 5479319"/>
              <a:gd name="connsiteY3763" fmla="*/ 2708992 h 4529571"/>
              <a:gd name="connsiteX3764" fmla="*/ 4130512 w 5479319"/>
              <a:gd name="connsiteY3764" fmla="*/ 2708992 h 4529571"/>
              <a:gd name="connsiteX3765" fmla="*/ 4140603 w 5479319"/>
              <a:gd name="connsiteY3765" fmla="*/ 2712357 h 4529571"/>
              <a:gd name="connsiteX3766" fmla="*/ 4147330 w 5479319"/>
              <a:gd name="connsiteY3766" fmla="*/ 2719088 h 4529571"/>
              <a:gd name="connsiteX3767" fmla="*/ 4157421 w 5479319"/>
              <a:gd name="connsiteY3767" fmla="*/ 2729184 h 4529571"/>
              <a:gd name="connsiteX3768" fmla="*/ 4154057 w 5479319"/>
              <a:gd name="connsiteY3768" fmla="*/ 2762836 h 4529571"/>
              <a:gd name="connsiteX3769" fmla="*/ 4157421 w 5479319"/>
              <a:gd name="connsiteY3769" fmla="*/ 2766201 h 4529571"/>
              <a:gd name="connsiteX3770" fmla="*/ 4160785 w 5479319"/>
              <a:gd name="connsiteY3770" fmla="*/ 2769566 h 4529571"/>
              <a:gd name="connsiteX3771" fmla="*/ 4154057 w 5479319"/>
              <a:gd name="connsiteY3771" fmla="*/ 2772931 h 4529571"/>
              <a:gd name="connsiteX3772" fmla="*/ 4140603 w 5479319"/>
              <a:gd name="connsiteY3772" fmla="*/ 2776296 h 4529571"/>
              <a:gd name="connsiteX3773" fmla="*/ 4133876 w 5479319"/>
              <a:gd name="connsiteY3773" fmla="*/ 2783027 h 4529571"/>
              <a:gd name="connsiteX3774" fmla="*/ 4127149 w 5479319"/>
              <a:gd name="connsiteY3774" fmla="*/ 2789757 h 4529571"/>
              <a:gd name="connsiteX3775" fmla="*/ 4123785 w 5479319"/>
              <a:gd name="connsiteY3775" fmla="*/ 2803218 h 4529571"/>
              <a:gd name="connsiteX3776" fmla="*/ 4106967 w 5479319"/>
              <a:gd name="connsiteY3776" fmla="*/ 2816679 h 4529571"/>
              <a:gd name="connsiteX3777" fmla="*/ 4083422 w 5479319"/>
              <a:gd name="connsiteY3777" fmla="*/ 2799853 h 4529571"/>
              <a:gd name="connsiteX3778" fmla="*/ 4080058 w 5479319"/>
              <a:gd name="connsiteY3778" fmla="*/ 2803218 h 4529571"/>
              <a:gd name="connsiteX3779" fmla="*/ 4066604 w 5479319"/>
              <a:gd name="connsiteY3779" fmla="*/ 2820044 h 4529571"/>
              <a:gd name="connsiteX3780" fmla="*/ 4053149 w 5479319"/>
              <a:gd name="connsiteY3780" fmla="*/ 2830140 h 4529571"/>
              <a:gd name="connsiteX3781" fmla="*/ 4049785 w 5479319"/>
              <a:gd name="connsiteY3781" fmla="*/ 2826775 h 4529571"/>
              <a:gd name="connsiteX3782" fmla="*/ 4046422 w 5479319"/>
              <a:gd name="connsiteY3782" fmla="*/ 2823409 h 4529571"/>
              <a:gd name="connsiteX3783" fmla="*/ 4026240 w 5479319"/>
              <a:gd name="connsiteY3783" fmla="*/ 2803218 h 4529571"/>
              <a:gd name="connsiteX3784" fmla="*/ 4012786 w 5479319"/>
              <a:gd name="connsiteY3784" fmla="*/ 2789757 h 4529571"/>
              <a:gd name="connsiteX3785" fmla="*/ 4009422 w 5479319"/>
              <a:gd name="connsiteY3785" fmla="*/ 2786392 h 4529571"/>
              <a:gd name="connsiteX3786" fmla="*/ 3999331 w 5479319"/>
              <a:gd name="connsiteY3786" fmla="*/ 2783027 h 4529571"/>
              <a:gd name="connsiteX3787" fmla="*/ 3985877 w 5479319"/>
              <a:gd name="connsiteY3787" fmla="*/ 2786392 h 4529571"/>
              <a:gd name="connsiteX3788" fmla="*/ 3972422 w 5479319"/>
              <a:gd name="connsiteY3788" fmla="*/ 2789757 h 4529571"/>
              <a:gd name="connsiteX3789" fmla="*/ 3942150 w 5479319"/>
              <a:gd name="connsiteY3789" fmla="*/ 2796488 h 4529571"/>
              <a:gd name="connsiteX3790" fmla="*/ 3938786 w 5479319"/>
              <a:gd name="connsiteY3790" fmla="*/ 2789757 h 4529571"/>
              <a:gd name="connsiteX3791" fmla="*/ 3938786 w 5479319"/>
              <a:gd name="connsiteY3791" fmla="*/ 2772931 h 4529571"/>
              <a:gd name="connsiteX3792" fmla="*/ 3938786 w 5479319"/>
              <a:gd name="connsiteY3792" fmla="*/ 2749375 h 4529571"/>
              <a:gd name="connsiteX3793" fmla="*/ 3938786 w 5479319"/>
              <a:gd name="connsiteY3793" fmla="*/ 2739279 h 4529571"/>
              <a:gd name="connsiteX3794" fmla="*/ 3932059 w 5479319"/>
              <a:gd name="connsiteY3794" fmla="*/ 2735914 h 4529571"/>
              <a:gd name="connsiteX3795" fmla="*/ 3921968 w 5479319"/>
              <a:gd name="connsiteY3795" fmla="*/ 2729184 h 4529571"/>
              <a:gd name="connsiteX3796" fmla="*/ 3905150 w 5479319"/>
              <a:gd name="connsiteY3796" fmla="*/ 2725818 h 4529571"/>
              <a:gd name="connsiteX3797" fmla="*/ 3834514 w 5479319"/>
              <a:gd name="connsiteY3797" fmla="*/ 2722453 h 4529571"/>
              <a:gd name="connsiteX3798" fmla="*/ 3753788 w 5479319"/>
              <a:gd name="connsiteY3798" fmla="*/ 2719088 h 4529571"/>
              <a:gd name="connsiteX3799" fmla="*/ 3733606 w 5479319"/>
              <a:gd name="connsiteY3799" fmla="*/ 2712357 h 4529571"/>
              <a:gd name="connsiteX3800" fmla="*/ 3723515 w 5479319"/>
              <a:gd name="connsiteY3800" fmla="*/ 2702262 h 4529571"/>
              <a:gd name="connsiteX3801" fmla="*/ 3716788 w 5479319"/>
              <a:gd name="connsiteY3801" fmla="*/ 2702262 h 4529571"/>
              <a:gd name="connsiteX3802" fmla="*/ 3689879 w 5479319"/>
              <a:gd name="connsiteY3802" fmla="*/ 2695531 h 4529571"/>
              <a:gd name="connsiteX3803" fmla="*/ 3679788 w 5479319"/>
              <a:gd name="connsiteY3803" fmla="*/ 2688801 h 4529571"/>
              <a:gd name="connsiteX3804" fmla="*/ 3669697 w 5479319"/>
              <a:gd name="connsiteY3804" fmla="*/ 2678705 h 4529571"/>
              <a:gd name="connsiteX3805" fmla="*/ 3636061 w 5479319"/>
              <a:gd name="connsiteY3805" fmla="*/ 2638323 h 4529571"/>
              <a:gd name="connsiteX3806" fmla="*/ 3629334 w 5479319"/>
              <a:gd name="connsiteY3806" fmla="*/ 2587845 h 4529571"/>
              <a:gd name="connsiteX3807" fmla="*/ 3625971 w 5479319"/>
              <a:gd name="connsiteY3807" fmla="*/ 2587845 h 4529571"/>
              <a:gd name="connsiteX3808" fmla="*/ 3595698 w 5479319"/>
              <a:gd name="connsiteY3808" fmla="*/ 2567654 h 4529571"/>
              <a:gd name="connsiteX3809" fmla="*/ 3585607 w 5479319"/>
              <a:gd name="connsiteY3809" fmla="*/ 2560923 h 4529571"/>
              <a:gd name="connsiteX3810" fmla="*/ 3582244 w 5479319"/>
              <a:gd name="connsiteY3810" fmla="*/ 2544097 h 4529571"/>
              <a:gd name="connsiteX3811" fmla="*/ 3578880 w 5479319"/>
              <a:gd name="connsiteY3811" fmla="*/ 2520541 h 4529571"/>
              <a:gd name="connsiteX3812" fmla="*/ 3582244 w 5479319"/>
              <a:gd name="connsiteY3812" fmla="*/ 2486889 h 4529571"/>
              <a:gd name="connsiteX3813" fmla="*/ 3612516 w 5479319"/>
              <a:gd name="connsiteY3813" fmla="*/ 2459967 h 4529571"/>
              <a:gd name="connsiteX3814" fmla="*/ 3713424 w 5479319"/>
              <a:gd name="connsiteY3814" fmla="*/ 2416219 h 4529571"/>
              <a:gd name="connsiteX3815" fmla="*/ 3716788 w 5479319"/>
              <a:gd name="connsiteY3815" fmla="*/ 2416219 h 4529571"/>
              <a:gd name="connsiteX3816" fmla="*/ 3743697 w 5479319"/>
              <a:gd name="connsiteY3816" fmla="*/ 2392663 h 4529571"/>
              <a:gd name="connsiteX3817" fmla="*/ 3800878 w 5479319"/>
              <a:gd name="connsiteY3817" fmla="*/ 2399393 h 4529571"/>
              <a:gd name="connsiteX3818" fmla="*/ 3827787 w 5479319"/>
              <a:gd name="connsiteY3818" fmla="*/ 2392663 h 4529571"/>
              <a:gd name="connsiteX3819" fmla="*/ 3864787 w 5479319"/>
              <a:gd name="connsiteY3819" fmla="*/ 2379202 h 4529571"/>
              <a:gd name="connsiteX3820" fmla="*/ 3868151 w 5479319"/>
              <a:gd name="connsiteY3820" fmla="*/ 2375837 h 4529571"/>
              <a:gd name="connsiteX3821" fmla="*/ 3868151 w 5479319"/>
              <a:gd name="connsiteY3821" fmla="*/ 2345550 h 4529571"/>
              <a:gd name="connsiteX3822" fmla="*/ 3884969 w 5479319"/>
              <a:gd name="connsiteY3822" fmla="*/ 2332089 h 4529571"/>
              <a:gd name="connsiteX3823" fmla="*/ 3884969 w 5479319"/>
              <a:gd name="connsiteY3823" fmla="*/ 2328724 h 4529571"/>
              <a:gd name="connsiteX3824" fmla="*/ 3888332 w 5479319"/>
              <a:gd name="connsiteY3824" fmla="*/ 2328724 h 4529571"/>
              <a:gd name="connsiteX3825" fmla="*/ 3881605 w 5479319"/>
              <a:gd name="connsiteY3825" fmla="*/ 2305167 h 4529571"/>
              <a:gd name="connsiteX3826" fmla="*/ 3884969 w 5479319"/>
              <a:gd name="connsiteY3826" fmla="*/ 2298437 h 4529571"/>
              <a:gd name="connsiteX3827" fmla="*/ 3888332 w 5479319"/>
              <a:gd name="connsiteY3827" fmla="*/ 2291707 h 4529571"/>
              <a:gd name="connsiteX3828" fmla="*/ 3888332 w 5479319"/>
              <a:gd name="connsiteY3828" fmla="*/ 2281611 h 4529571"/>
              <a:gd name="connsiteX3829" fmla="*/ 3884969 w 5479319"/>
              <a:gd name="connsiteY3829" fmla="*/ 2274881 h 4529571"/>
              <a:gd name="connsiteX3830" fmla="*/ 3881605 w 5479319"/>
              <a:gd name="connsiteY3830" fmla="*/ 2271515 h 4529571"/>
              <a:gd name="connsiteX3831" fmla="*/ 3884969 w 5479319"/>
              <a:gd name="connsiteY3831" fmla="*/ 2261420 h 4529571"/>
              <a:gd name="connsiteX3832" fmla="*/ 3888332 w 5479319"/>
              <a:gd name="connsiteY3832" fmla="*/ 2251324 h 4529571"/>
              <a:gd name="connsiteX3833" fmla="*/ 3891696 w 5479319"/>
              <a:gd name="connsiteY3833" fmla="*/ 2214307 h 4529571"/>
              <a:gd name="connsiteX3834" fmla="*/ 3891696 w 5479319"/>
              <a:gd name="connsiteY3834" fmla="*/ 2217672 h 4529571"/>
              <a:gd name="connsiteX3835" fmla="*/ 3895059 w 5479319"/>
              <a:gd name="connsiteY3835" fmla="*/ 2224402 h 4529571"/>
              <a:gd name="connsiteX3836" fmla="*/ 3898423 w 5479319"/>
              <a:gd name="connsiteY3836" fmla="*/ 2231133 h 4529571"/>
              <a:gd name="connsiteX3837" fmla="*/ 3895060 w 5479319"/>
              <a:gd name="connsiteY3837" fmla="*/ 2224402 h 4529571"/>
              <a:gd name="connsiteX3838" fmla="*/ 3895060 w 5479319"/>
              <a:gd name="connsiteY3838" fmla="*/ 2217672 h 4529571"/>
              <a:gd name="connsiteX3839" fmla="*/ 3891696 w 5479319"/>
              <a:gd name="connsiteY3839" fmla="*/ 2214307 h 4529571"/>
              <a:gd name="connsiteX3840" fmla="*/ 3884969 w 5479319"/>
              <a:gd name="connsiteY3840" fmla="*/ 2204211 h 4529571"/>
              <a:gd name="connsiteX3841" fmla="*/ 3871514 w 5479319"/>
              <a:gd name="connsiteY3841" fmla="*/ 2190750 h 4529571"/>
              <a:gd name="connsiteX3842" fmla="*/ 3868151 w 5479319"/>
              <a:gd name="connsiteY3842" fmla="*/ 2187385 h 4529571"/>
              <a:gd name="connsiteX3843" fmla="*/ 3868151 w 5479319"/>
              <a:gd name="connsiteY3843" fmla="*/ 2184020 h 4529571"/>
              <a:gd name="connsiteX3844" fmla="*/ 3868151 w 5479319"/>
              <a:gd name="connsiteY3844" fmla="*/ 2180655 h 4529571"/>
              <a:gd name="connsiteX3845" fmla="*/ 3871514 w 5479319"/>
              <a:gd name="connsiteY3845" fmla="*/ 2170559 h 4529571"/>
              <a:gd name="connsiteX3846" fmla="*/ 3881605 w 5479319"/>
              <a:gd name="connsiteY3846" fmla="*/ 2160463 h 4529571"/>
              <a:gd name="connsiteX3847" fmla="*/ 3881605 w 5479319"/>
              <a:gd name="connsiteY3847" fmla="*/ 2157098 h 4529571"/>
              <a:gd name="connsiteX3848" fmla="*/ 3888332 w 5479319"/>
              <a:gd name="connsiteY3848" fmla="*/ 2133542 h 4529571"/>
              <a:gd name="connsiteX3849" fmla="*/ 3901787 w 5479319"/>
              <a:gd name="connsiteY3849" fmla="*/ 2103255 h 4529571"/>
              <a:gd name="connsiteX3850" fmla="*/ 3905150 w 5479319"/>
              <a:gd name="connsiteY3850" fmla="*/ 2089794 h 4529571"/>
              <a:gd name="connsiteX3851" fmla="*/ 3928696 w 5479319"/>
              <a:gd name="connsiteY3851" fmla="*/ 2042681 h 4529571"/>
              <a:gd name="connsiteX3852" fmla="*/ 3928696 w 5479319"/>
              <a:gd name="connsiteY3852" fmla="*/ 2039316 h 4529571"/>
              <a:gd name="connsiteX3853" fmla="*/ 3928696 w 5479319"/>
              <a:gd name="connsiteY3853" fmla="*/ 2035951 h 4529571"/>
              <a:gd name="connsiteX3854" fmla="*/ 3911878 w 5479319"/>
              <a:gd name="connsiteY3854" fmla="*/ 2009029 h 4529571"/>
              <a:gd name="connsiteX3855" fmla="*/ 3908514 w 5479319"/>
              <a:gd name="connsiteY3855" fmla="*/ 2005664 h 4529571"/>
              <a:gd name="connsiteX3856" fmla="*/ 3868151 w 5479319"/>
              <a:gd name="connsiteY3856" fmla="*/ 1982107 h 4529571"/>
              <a:gd name="connsiteX3857" fmla="*/ 3861423 w 5479319"/>
              <a:gd name="connsiteY3857" fmla="*/ 1961916 h 4529571"/>
              <a:gd name="connsiteX3858" fmla="*/ 3864787 w 5479319"/>
              <a:gd name="connsiteY3858" fmla="*/ 1928264 h 4529571"/>
              <a:gd name="connsiteX3859" fmla="*/ 3874878 w 5479319"/>
              <a:gd name="connsiteY3859" fmla="*/ 1897977 h 4529571"/>
              <a:gd name="connsiteX3860" fmla="*/ 3874878 w 5479319"/>
              <a:gd name="connsiteY3860" fmla="*/ 1884516 h 4529571"/>
              <a:gd name="connsiteX3861" fmla="*/ 3908514 w 5479319"/>
              <a:gd name="connsiteY3861" fmla="*/ 1881151 h 4529571"/>
              <a:gd name="connsiteX3862" fmla="*/ 3911878 w 5479319"/>
              <a:gd name="connsiteY3862" fmla="*/ 1881151 h 4529571"/>
              <a:gd name="connsiteX3863" fmla="*/ 3911878 w 5479319"/>
              <a:gd name="connsiteY3863" fmla="*/ 1874421 h 4529571"/>
              <a:gd name="connsiteX3864" fmla="*/ 3921968 w 5479319"/>
              <a:gd name="connsiteY3864" fmla="*/ 1854230 h 4529571"/>
              <a:gd name="connsiteX3865" fmla="*/ 3928696 w 5479319"/>
              <a:gd name="connsiteY3865" fmla="*/ 1807117 h 4529571"/>
              <a:gd name="connsiteX3866" fmla="*/ 3918605 w 5479319"/>
              <a:gd name="connsiteY3866" fmla="*/ 1780195 h 4529571"/>
              <a:gd name="connsiteX3867" fmla="*/ 3891696 w 5479319"/>
              <a:gd name="connsiteY3867" fmla="*/ 1773465 h 4529571"/>
              <a:gd name="connsiteX3868" fmla="*/ 3871514 w 5479319"/>
              <a:gd name="connsiteY3868" fmla="*/ 1760004 h 4529571"/>
              <a:gd name="connsiteX3869" fmla="*/ 3868151 w 5479319"/>
              <a:gd name="connsiteY3869" fmla="*/ 1739813 h 4529571"/>
              <a:gd name="connsiteX3870" fmla="*/ 3895060 w 5479319"/>
              <a:gd name="connsiteY3870" fmla="*/ 1733082 h 4529571"/>
              <a:gd name="connsiteX3871" fmla="*/ 3898423 w 5479319"/>
              <a:gd name="connsiteY3871" fmla="*/ 1733082 h 4529571"/>
              <a:gd name="connsiteX3872" fmla="*/ 3908514 w 5479319"/>
              <a:gd name="connsiteY3872" fmla="*/ 1719621 h 4529571"/>
              <a:gd name="connsiteX3873" fmla="*/ 3911878 w 5479319"/>
              <a:gd name="connsiteY3873" fmla="*/ 1716256 h 4529571"/>
              <a:gd name="connsiteX3874" fmla="*/ 3911878 w 5479319"/>
              <a:gd name="connsiteY3874" fmla="*/ 1712891 h 4529571"/>
              <a:gd name="connsiteX3875" fmla="*/ 3898423 w 5479319"/>
              <a:gd name="connsiteY3875" fmla="*/ 1685969 h 4529571"/>
              <a:gd name="connsiteX3876" fmla="*/ 3858060 w 5479319"/>
              <a:gd name="connsiteY3876" fmla="*/ 1638856 h 4529571"/>
              <a:gd name="connsiteX3877" fmla="*/ 3847969 w 5479319"/>
              <a:gd name="connsiteY3877" fmla="*/ 1608570 h 4529571"/>
              <a:gd name="connsiteX3878" fmla="*/ 3858060 w 5479319"/>
              <a:gd name="connsiteY3878" fmla="*/ 1595109 h 4529571"/>
              <a:gd name="connsiteX3879" fmla="*/ 3861423 w 5479319"/>
              <a:gd name="connsiteY3879" fmla="*/ 1585013 h 4529571"/>
              <a:gd name="connsiteX3880" fmla="*/ 3871514 w 5479319"/>
              <a:gd name="connsiteY3880" fmla="*/ 1564822 h 4529571"/>
              <a:gd name="connsiteX3881" fmla="*/ 3874878 w 5479319"/>
              <a:gd name="connsiteY3881" fmla="*/ 1564822 h 4529571"/>
              <a:gd name="connsiteX3882" fmla="*/ 3888332 w 5479319"/>
              <a:gd name="connsiteY3882" fmla="*/ 1531170 h 4529571"/>
              <a:gd name="connsiteX3883" fmla="*/ 3905150 w 5479319"/>
              <a:gd name="connsiteY3883" fmla="*/ 1510979 h 4529571"/>
              <a:gd name="connsiteX3884" fmla="*/ 3911878 w 5479319"/>
              <a:gd name="connsiteY3884" fmla="*/ 1490787 h 4529571"/>
              <a:gd name="connsiteX3885" fmla="*/ 3918605 w 5479319"/>
              <a:gd name="connsiteY3885" fmla="*/ 1497518 h 4529571"/>
              <a:gd name="connsiteX3886" fmla="*/ 3925332 w 5479319"/>
              <a:gd name="connsiteY3886" fmla="*/ 1524439 h 4529571"/>
              <a:gd name="connsiteX3887" fmla="*/ 3928696 w 5479319"/>
              <a:gd name="connsiteY3887" fmla="*/ 1554726 h 4529571"/>
              <a:gd name="connsiteX3888" fmla="*/ 3928696 w 5479319"/>
              <a:gd name="connsiteY3888" fmla="*/ 1558091 h 4529571"/>
              <a:gd name="connsiteX3889" fmla="*/ 3932059 w 5479319"/>
              <a:gd name="connsiteY3889" fmla="*/ 1561457 h 4529571"/>
              <a:gd name="connsiteX3890" fmla="*/ 3955604 w 5479319"/>
              <a:gd name="connsiteY3890" fmla="*/ 1571552 h 4529571"/>
              <a:gd name="connsiteX3891" fmla="*/ 3972422 w 5479319"/>
              <a:gd name="connsiteY3891" fmla="*/ 1571552 h 4529571"/>
              <a:gd name="connsiteX3892" fmla="*/ 3975786 w 5479319"/>
              <a:gd name="connsiteY3892" fmla="*/ 1571552 h 4529571"/>
              <a:gd name="connsiteX3893" fmla="*/ 3982513 w 5479319"/>
              <a:gd name="connsiteY3893" fmla="*/ 1564822 h 4529571"/>
              <a:gd name="connsiteX3894" fmla="*/ 3999331 w 5479319"/>
              <a:gd name="connsiteY3894" fmla="*/ 1537900 h 4529571"/>
              <a:gd name="connsiteX3895" fmla="*/ 3999331 w 5479319"/>
              <a:gd name="connsiteY3895" fmla="*/ 1534535 h 4529571"/>
              <a:gd name="connsiteX3896" fmla="*/ 4002695 w 5479319"/>
              <a:gd name="connsiteY3896" fmla="*/ 1521074 h 4529571"/>
              <a:gd name="connsiteX3897" fmla="*/ 4039695 w 5479319"/>
              <a:gd name="connsiteY3897" fmla="*/ 1534535 h 4529571"/>
              <a:gd name="connsiteX3898" fmla="*/ 4043058 w 5479319"/>
              <a:gd name="connsiteY3898" fmla="*/ 1534535 h 4529571"/>
              <a:gd name="connsiteX3899" fmla="*/ 4046422 w 5479319"/>
              <a:gd name="connsiteY3899" fmla="*/ 1534535 h 4529571"/>
              <a:gd name="connsiteX3900" fmla="*/ 4046422 w 5479319"/>
              <a:gd name="connsiteY3900" fmla="*/ 1531170 h 4529571"/>
              <a:gd name="connsiteX3901" fmla="*/ 4066604 w 5479319"/>
              <a:gd name="connsiteY3901" fmla="*/ 1517709 h 4529571"/>
              <a:gd name="connsiteX3902" fmla="*/ 4086785 w 5479319"/>
              <a:gd name="connsiteY3902" fmla="*/ 1514344 h 4529571"/>
              <a:gd name="connsiteX3903" fmla="*/ 4090149 w 5479319"/>
              <a:gd name="connsiteY3903" fmla="*/ 1514344 h 4529571"/>
              <a:gd name="connsiteX3904" fmla="*/ 4093512 w 5479319"/>
              <a:gd name="connsiteY3904" fmla="*/ 1514344 h 4529571"/>
              <a:gd name="connsiteX3905" fmla="*/ 4093512 w 5479319"/>
              <a:gd name="connsiteY3905" fmla="*/ 1510979 h 4529571"/>
              <a:gd name="connsiteX3906" fmla="*/ 4110330 w 5479319"/>
              <a:gd name="connsiteY3906" fmla="*/ 1484057 h 4529571"/>
              <a:gd name="connsiteX3907" fmla="*/ 4110330 w 5479319"/>
              <a:gd name="connsiteY3907" fmla="*/ 1453770 h 4529571"/>
              <a:gd name="connsiteX3908" fmla="*/ 4117058 w 5479319"/>
              <a:gd name="connsiteY3908" fmla="*/ 1423483 h 4529571"/>
              <a:gd name="connsiteX3909" fmla="*/ 4147330 w 5479319"/>
              <a:gd name="connsiteY3909" fmla="*/ 1430214 h 4529571"/>
              <a:gd name="connsiteX3910" fmla="*/ 4150694 w 5479319"/>
              <a:gd name="connsiteY3910" fmla="*/ 1430214 h 4529571"/>
              <a:gd name="connsiteX3911" fmla="*/ 4150694 w 5479319"/>
              <a:gd name="connsiteY3911" fmla="*/ 1426848 h 4529571"/>
              <a:gd name="connsiteX3912" fmla="*/ 4712415 w 5479319"/>
              <a:gd name="connsiteY3912" fmla="*/ 1228301 h 4529571"/>
              <a:gd name="connsiteX3913" fmla="*/ 4719143 w 5479319"/>
              <a:gd name="connsiteY3913" fmla="*/ 1228301 h 4529571"/>
              <a:gd name="connsiteX3914" fmla="*/ 4739324 w 5479319"/>
              <a:gd name="connsiteY3914" fmla="*/ 1248492 h 4529571"/>
              <a:gd name="connsiteX3915" fmla="*/ 4766233 w 5479319"/>
              <a:gd name="connsiteY3915" fmla="*/ 1241762 h 4529571"/>
              <a:gd name="connsiteX3916" fmla="*/ 4772960 w 5479319"/>
              <a:gd name="connsiteY3916" fmla="*/ 1241762 h 4529571"/>
              <a:gd name="connsiteX3917" fmla="*/ 4772960 w 5479319"/>
              <a:gd name="connsiteY3917" fmla="*/ 1245127 h 4529571"/>
              <a:gd name="connsiteX3918" fmla="*/ 4776324 w 5479319"/>
              <a:gd name="connsiteY3918" fmla="*/ 1255223 h 4529571"/>
              <a:gd name="connsiteX3919" fmla="*/ 4783051 w 5479319"/>
              <a:gd name="connsiteY3919" fmla="*/ 1261953 h 4529571"/>
              <a:gd name="connsiteX3920" fmla="*/ 4796505 w 5479319"/>
              <a:gd name="connsiteY3920" fmla="*/ 1268683 h 4529571"/>
              <a:gd name="connsiteX3921" fmla="*/ 4813324 w 5479319"/>
              <a:gd name="connsiteY3921" fmla="*/ 1268683 h 4529571"/>
              <a:gd name="connsiteX3922" fmla="*/ 4816687 w 5479319"/>
              <a:gd name="connsiteY3922" fmla="*/ 1268683 h 4529571"/>
              <a:gd name="connsiteX3923" fmla="*/ 4826778 w 5479319"/>
              <a:gd name="connsiteY3923" fmla="*/ 1245127 h 4529571"/>
              <a:gd name="connsiteX3924" fmla="*/ 4830142 w 5479319"/>
              <a:gd name="connsiteY3924" fmla="*/ 1235031 h 4529571"/>
              <a:gd name="connsiteX3925" fmla="*/ 4840232 w 5479319"/>
              <a:gd name="connsiteY3925" fmla="*/ 1248492 h 4529571"/>
              <a:gd name="connsiteX3926" fmla="*/ 4836869 w 5479319"/>
              <a:gd name="connsiteY3926" fmla="*/ 1255223 h 4529571"/>
              <a:gd name="connsiteX3927" fmla="*/ 4836869 w 5479319"/>
              <a:gd name="connsiteY3927" fmla="*/ 1268683 h 4529571"/>
              <a:gd name="connsiteX3928" fmla="*/ 4840232 w 5479319"/>
              <a:gd name="connsiteY3928" fmla="*/ 1278779 h 4529571"/>
              <a:gd name="connsiteX3929" fmla="*/ 4853687 w 5479319"/>
              <a:gd name="connsiteY3929" fmla="*/ 1302336 h 4529571"/>
              <a:gd name="connsiteX3930" fmla="*/ 4873868 w 5479319"/>
              <a:gd name="connsiteY3930" fmla="*/ 1322527 h 4529571"/>
              <a:gd name="connsiteX3931" fmla="*/ 4887323 w 5479319"/>
              <a:gd name="connsiteY3931" fmla="*/ 1332622 h 4529571"/>
              <a:gd name="connsiteX3932" fmla="*/ 4897414 w 5479319"/>
              <a:gd name="connsiteY3932" fmla="*/ 1339353 h 4529571"/>
              <a:gd name="connsiteX3933" fmla="*/ 4897414 w 5479319"/>
              <a:gd name="connsiteY3933" fmla="*/ 1410022 h 4529571"/>
              <a:gd name="connsiteX3934" fmla="*/ 4900777 w 5479319"/>
              <a:gd name="connsiteY3934" fmla="*/ 1413388 h 4529571"/>
              <a:gd name="connsiteX3935" fmla="*/ 4904141 w 5479319"/>
              <a:gd name="connsiteY3935" fmla="*/ 1423483 h 4529571"/>
              <a:gd name="connsiteX3936" fmla="*/ 4910868 w 5479319"/>
              <a:gd name="connsiteY3936" fmla="*/ 1430214 h 4529571"/>
              <a:gd name="connsiteX3937" fmla="*/ 4920959 w 5479319"/>
              <a:gd name="connsiteY3937" fmla="*/ 1433579 h 4529571"/>
              <a:gd name="connsiteX3938" fmla="*/ 4934413 w 5479319"/>
              <a:gd name="connsiteY3938" fmla="*/ 1433579 h 4529571"/>
              <a:gd name="connsiteX3939" fmla="*/ 4941141 w 5479319"/>
              <a:gd name="connsiteY3939" fmla="*/ 1440309 h 4529571"/>
              <a:gd name="connsiteX3940" fmla="*/ 4947868 w 5479319"/>
              <a:gd name="connsiteY3940" fmla="*/ 1443674 h 4529571"/>
              <a:gd name="connsiteX3941" fmla="*/ 4954595 w 5479319"/>
              <a:gd name="connsiteY3941" fmla="*/ 1490787 h 4529571"/>
              <a:gd name="connsiteX3942" fmla="*/ 4870505 w 5479319"/>
              <a:gd name="connsiteY3942" fmla="*/ 1578283 h 4529571"/>
              <a:gd name="connsiteX3943" fmla="*/ 4846960 w 5479319"/>
              <a:gd name="connsiteY3943" fmla="*/ 1638857 h 4529571"/>
              <a:gd name="connsiteX3944" fmla="*/ 4833505 w 5479319"/>
              <a:gd name="connsiteY3944" fmla="*/ 1652318 h 4529571"/>
              <a:gd name="connsiteX3945" fmla="*/ 4816687 w 5479319"/>
              <a:gd name="connsiteY3945" fmla="*/ 1662413 h 4529571"/>
              <a:gd name="connsiteX3946" fmla="*/ 4799869 w 5479319"/>
              <a:gd name="connsiteY3946" fmla="*/ 1665778 h 4529571"/>
              <a:gd name="connsiteX3947" fmla="*/ 4779687 w 5479319"/>
              <a:gd name="connsiteY3947" fmla="*/ 1665778 h 4529571"/>
              <a:gd name="connsiteX3948" fmla="*/ 4759506 w 5479319"/>
              <a:gd name="connsiteY3948" fmla="*/ 1675874 h 4529571"/>
              <a:gd name="connsiteX3949" fmla="*/ 4756142 w 5479319"/>
              <a:gd name="connsiteY3949" fmla="*/ 1675874 h 4529571"/>
              <a:gd name="connsiteX3950" fmla="*/ 4655234 w 5479319"/>
              <a:gd name="connsiteY3950" fmla="*/ 1780196 h 4529571"/>
              <a:gd name="connsiteX3951" fmla="*/ 4641780 w 5479319"/>
              <a:gd name="connsiteY3951" fmla="*/ 1817213 h 4529571"/>
              <a:gd name="connsiteX3952" fmla="*/ 4631689 w 5479319"/>
              <a:gd name="connsiteY3952" fmla="*/ 1823943 h 4529571"/>
              <a:gd name="connsiteX3953" fmla="*/ 4587962 w 5479319"/>
              <a:gd name="connsiteY3953" fmla="*/ 1830674 h 4529571"/>
              <a:gd name="connsiteX3954" fmla="*/ 4587962 w 5479319"/>
              <a:gd name="connsiteY3954" fmla="*/ 1827309 h 4529571"/>
              <a:gd name="connsiteX3955" fmla="*/ 4594689 w 5479319"/>
              <a:gd name="connsiteY3955" fmla="*/ 1813848 h 4529571"/>
              <a:gd name="connsiteX3956" fmla="*/ 4604780 w 5479319"/>
              <a:gd name="connsiteY3956" fmla="*/ 1810483 h 4529571"/>
              <a:gd name="connsiteX3957" fmla="*/ 4618234 w 5479319"/>
              <a:gd name="connsiteY3957" fmla="*/ 1807117 h 4529571"/>
              <a:gd name="connsiteX3958" fmla="*/ 4621598 w 5479319"/>
              <a:gd name="connsiteY3958" fmla="*/ 1807117 h 4529571"/>
              <a:gd name="connsiteX3959" fmla="*/ 4628325 w 5479319"/>
              <a:gd name="connsiteY3959" fmla="*/ 1793657 h 4529571"/>
              <a:gd name="connsiteX3960" fmla="*/ 4631689 w 5479319"/>
              <a:gd name="connsiteY3960" fmla="*/ 1790291 h 4529571"/>
              <a:gd name="connsiteX3961" fmla="*/ 4631689 w 5479319"/>
              <a:gd name="connsiteY3961" fmla="*/ 1780196 h 4529571"/>
              <a:gd name="connsiteX3962" fmla="*/ 4635052 w 5479319"/>
              <a:gd name="connsiteY3962" fmla="*/ 1773465 h 4529571"/>
              <a:gd name="connsiteX3963" fmla="*/ 4645143 w 5479319"/>
              <a:gd name="connsiteY3963" fmla="*/ 1766735 h 4529571"/>
              <a:gd name="connsiteX3964" fmla="*/ 4648507 w 5479319"/>
              <a:gd name="connsiteY3964" fmla="*/ 1766735 h 4529571"/>
              <a:gd name="connsiteX3965" fmla="*/ 4648507 w 5479319"/>
              <a:gd name="connsiteY3965" fmla="*/ 1746544 h 4529571"/>
              <a:gd name="connsiteX3966" fmla="*/ 4635052 w 5479319"/>
              <a:gd name="connsiteY3966" fmla="*/ 1733083 h 4529571"/>
              <a:gd name="connsiteX3967" fmla="*/ 4631689 w 5479319"/>
              <a:gd name="connsiteY3967" fmla="*/ 1736448 h 4529571"/>
              <a:gd name="connsiteX3968" fmla="*/ 4631689 w 5479319"/>
              <a:gd name="connsiteY3968" fmla="*/ 1739813 h 4529571"/>
              <a:gd name="connsiteX3969" fmla="*/ 4618234 w 5479319"/>
              <a:gd name="connsiteY3969" fmla="*/ 1746544 h 4529571"/>
              <a:gd name="connsiteX3970" fmla="*/ 4611507 w 5479319"/>
              <a:gd name="connsiteY3970" fmla="*/ 1753274 h 4529571"/>
              <a:gd name="connsiteX3971" fmla="*/ 4608144 w 5479319"/>
              <a:gd name="connsiteY3971" fmla="*/ 1753274 h 4529571"/>
              <a:gd name="connsiteX3972" fmla="*/ 4604780 w 5479319"/>
              <a:gd name="connsiteY3972" fmla="*/ 1722987 h 4529571"/>
              <a:gd name="connsiteX3973" fmla="*/ 4614871 w 5479319"/>
              <a:gd name="connsiteY3973" fmla="*/ 1706161 h 4529571"/>
              <a:gd name="connsiteX3974" fmla="*/ 4631689 w 5479319"/>
              <a:gd name="connsiteY3974" fmla="*/ 1682605 h 4529571"/>
              <a:gd name="connsiteX3975" fmla="*/ 4631689 w 5479319"/>
              <a:gd name="connsiteY3975" fmla="*/ 1679239 h 4529571"/>
              <a:gd name="connsiteX3976" fmla="*/ 4638416 w 5479319"/>
              <a:gd name="connsiteY3976" fmla="*/ 1655683 h 4529571"/>
              <a:gd name="connsiteX3977" fmla="*/ 4641780 w 5479319"/>
              <a:gd name="connsiteY3977" fmla="*/ 1628761 h 4529571"/>
              <a:gd name="connsiteX3978" fmla="*/ 4638416 w 5479319"/>
              <a:gd name="connsiteY3978" fmla="*/ 1601839 h 4529571"/>
              <a:gd name="connsiteX3979" fmla="*/ 4638416 w 5479319"/>
              <a:gd name="connsiteY3979" fmla="*/ 1598474 h 4529571"/>
              <a:gd name="connsiteX3980" fmla="*/ 4614871 w 5479319"/>
              <a:gd name="connsiteY3980" fmla="*/ 1564822 h 4529571"/>
              <a:gd name="connsiteX3981" fmla="*/ 4614871 w 5479319"/>
              <a:gd name="connsiteY3981" fmla="*/ 1561457 h 4529571"/>
              <a:gd name="connsiteX3982" fmla="*/ 4611507 w 5479319"/>
              <a:gd name="connsiteY3982" fmla="*/ 1561457 h 4529571"/>
              <a:gd name="connsiteX3983" fmla="*/ 4598053 w 5479319"/>
              <a:gd name="connsiteY3983" fmla="*/ 1554726 h 4529571"/>
              <a:gd name="connsiteX3984" fmla="*/ 4591325 w 5479319"/>
              <a:gd name="connsiteY3984" fmla="*/ 1551361 h 4529571"/>
              <a:gd name="connsiteX3985" fmla="*/ 4581235 w 5479319"/>
              <a:gd name="connsiteY3985" fmla="*/ 1558092 h 4529571"/>
              <a:gd name="connsiteX3986" fmla="*/ 4571144 w 5479319"/>
              <a:gd name="connsiteY3986" fmla="*/ 1568187 h 4529571"/>
              <a:gd name="connsiteX3987" fmla="*/ 4554326 w 5479319"/>
              <a:gd name="connsiteY3987" fmla="*/ 1571553 h 4529571"/>
              <a:gd name="connsiteX3988" fmla="*/ 4527417 w 5479319"/>
              <a:gd name="connsiteY3988" fmla="*/ 1581648 h 4529571"/>
              <a:gd name="connsiteX3989" fmla="*/ 4527417 w 5479319"/>
              <a:gd name="connsiteY3989" fmla="*/ 1585013 h 4529571"/>
              <a:gd name="connsiteX3990" fmla="*/ 4510599 w 5479319"/>
              <a:gd name="connsiteY3990" fmla="*/ 1605205 h 4529571"/>
              <a:gd name="connsiteX3991" fmla="*/ 4476963 w 5479319"/>
              <a:gd name="connsiteY3991" fmla="*/ 1665778 h 4529571"/>
              <a:gd name="connsiteX3992" fmla="*/ 4466872 w 5479319"/>
              <a:gd name="connsiteY3992" fmla="*/ 1682605 h 4529571"/>
              <a:gd name="connsiteX3993" fmla="*/ 4453418 w 5479319"/>
              <a:gd name="connsiteY3993" fmla="*/ 1685970 h 4529571"/>
              <a:gd name="connsiteX3994" fmla="*/ 4413054 w 5479319"/>
              <a:gd name="connsiteY3994" fmla="*/ 1672509 h 4529571"/>
              <a:gd name="connsiteX3995" fmla="*/ 4409691 w 5479319"/>
              <a:gd name="connsiteY3995" fmla="*/ 1662413 h 4529571"/>
              <a:gd name="connsiteX3996" fmla="*/ 4406327 w 5479319"/>
              <a:gd name="connsiteY3996" fmla="*/ 1652318 h 4529571"/>
              <a:gd name="connsiteX3997" fmla="*/ 4402964 w 5479319"/>
              <a:gd name="connsiteY3997" fmla="*/ 1645587 h 4529571"/>
              <a:gd name="connsiteX3998" fmla="*/ 4399600 w 5479319"/>
              <a:gd name="connsiteY3998" fmla="*/ 1645587 h 4529571"/>
              <a:gd name="connsiteX3999" fmla="*/ 4389509 w 5479319"/>
              <a:gd name="connsiteY3999" fmla="*/ 1638857 h 4529571"/>
              <a:gd name="connsiteX4000" fmla="*/ 4379418 w 5479319"/>
              <a:gd name="connsiteY4000" fmla="*/ 1632126 h 4529571"/>
              <a:gd name="connsiteX4001" fmla="*/ 4379418 w 5479319"/>
              <a:gd name="connsiteY4001" fmla="*/ 1628761 h 4529571"/>
              <a:gd name="connsiteX4002" fmla="*/ 4376055 w 5479319"/>
              <a:gd name="connsiteY4002" fmla="*/ 1628761 h 4529571"/>
              <a:gd name="connsiteX4003" fmla="*/ 4335691 w 5479319"/>
              <a:gd name="connsiteY4003" fmla="*/ 1618665 h 4529571"/>
              <a:gd name="connsiteX4004" fmla="*/ 4325601 w 5479319"/>
              <a:gd name="connsiteY4004" fmla="*/ 1618665 h 4529571"/>
              <a:gd name="connsiteX4005" fmla="*/ 4322237 w 5479319"/>
              <a:gd name="connsiteY4005" fmla="*/ 1608570 h 4529571"/>
              <a:gd name="connsiteX4006" fmla="*/ 4328964 w 5479319"/>
              <a:gd name="connsiteY4006" fmla="*/ 1598474 h 4529571"/>
              <a:gd name="connsiteX4007" fmla="*/ 4328964 w 5479319"/>
              <a:gd name="connsiteY4007" fmla="*/ 1578283 h 4529571"/>
              <a:gd name="connsiteX4008" fmla="*/ 4359237 w 5479319"/>
              <a:gd name="connsiteY4008" fmla="*/ 1537900 h 4529571"/>
              <a:gd name="connsiteX4009" fmla="*/ 4379418 w 5479319"/>
              <a:gd name="connsiteY4009" fmla="*/ 1517709 h 4529571"/>
              <a:gd name="connsiteX4010" fmla="*/ 4369327 w 5479319"/>
              <a:gd name="connsiteY4010" fmla="*/ 1490787 h 4529571"/>
              <a:gd name="connsiteX4011" fmla="*/ 4362600 w 5479319"/>
              <a:gd name="connsiteY4011" fmla="*/ 1433579 h 4529571"/>
              <a:gd name="connsiteX4012" fmla="*/ 4372691 w 5479319"/>
              <a:gd name="connsiteY4012" fmla="*/ 1440309 h 4529571"/>
              <a:gd name="connsiteX4013" fmla="*/ 4392873 w 5479319"/>
              <a:gd name="connsiteY4013" fmla="*/ 1460501 h 4529571"/>
              <a:gd name="connsiteX4014" fmla="*/ 4392873 w 5479319"/>
              <a:gd name="connsiteY4014" fmla="*/ 1463866 h 4529571"/>
              <a:gd name="connsiteX4015" fmla="*/ 4413054 w 5479319"/>
              <a:gd name="connsiteY4015" fmla="*/ 1477327 h 4529571"/>
              <a:gd name="connsiteX4016" fmla="*/ 4436600 w 5479319"/>
              <a:gd name="connsiteY4016" fmla="*/ 1463866 h 4529571"/>
              <a:gd name="connsiteX4017" fmla="*/ 4439963 w 5479319"/>
              <a:gd name="connsiteY4017" fmla="*/ 1463866 h 4529571"/>
              <a:gd name="connsiteX4018" fmla="*/ 4439963 w 5479319"/>
              <a:gd name="connsiteY4018" fmla="*/ 1460501 h 4529571"/>
              <a:gd name="connsiteX4019" fmla="*/ 4473599 w 5479319"/>
              <a:gd name="connsiteY4019" fmla="*/ 1423483 h 4529571"/>
              <a:gd name="connsiteX4020" fmla="*/ 4476963 w 5479319"/>
              <a:gd name="connsiteY4020" fmla="*/ 1416753 h 4529571"/>
              <a:gd name="connsiteX4021" fmla="*/ 4493781 w 5479319"/>
              <a:gd name="connsiteY4021" fmla="*/ 1396561 h 4529571"/>
              <a:gd name="connsiteX4022" fmla="*/ 4517326 w 5479319"/>
              <a:gd name="connsiteY4022" fmla="*/ 1383101 h 4529571"/>
              <a:gd name="connsiteX4023" fmla="*/ 4537508 w 5479319"/>
              <a:gd name="connsiteY4023" fmla="*/ 1356179 h 4529571"/>
              <a:gd name="connsiteX4024" fmla="*/ 4557689 w 5479319"/>
              <a:gd name="connsiteY4024" fmla="*/ 1362909 h 4529571"/>
              <a:gd name="connsiteX4025" fmla="*/ 4561053 w 5479319"/>
              <a:gd name="connsiteY4025" fmla="*/ 1362909 h 4529571"/>
              <a:gd name="connsiteX4026" fmla="*/ 4591325 w 5479319"/>
              <a:gd name="connsiteY4026" fmla="*/ 1362909 h 4529571"/>
              <a:gd name="connsiteX4027" fmla="*/ 4591325 w 5479319"/>
              <a:gd name="connsiteY4027" fmla="*/ 1352814 h 4529571"/>
              <a:gd name="connsiteX4028" fmla="*/ 4591325 w 5479319"/>
              <a:gd name="connsiteY4028" fmla="*/ 1335988 h 4529571"/>
              <a:gd name="connsiteX4029" fmla="*/ 4594689 w 5479319"/>
              <a:gd name="connsiteY4029" fmla="*/ 1329257 h 4529571"/>
              <a:gd name="connsiteX4030" fmla="*/ 4611507 w 5479319"/>
              <a:gd name="connsiteY4030" fmla="*/ 1305701 h 4529571"/>
              <a:gd name="connsiteX4031" fmla="*/ 4635052 w 5479319"/>
              <a:gd name="connsiteY4031" fmla="*/ 1312431 h 4529571"/>
              <a:gd name="connsiteX4032" fmla="*/ 4672052 w 5479319"/>
              <a:gd name="connsiteY4032" fmla="*/ 1309066 h 4529571"/>
              <a:gd name="connsiteX4033" fmla="*/ 4675416 w 5479319"/>
              <a:gd name="connsiteY4033" fmla="*/ 1309066 h 4529571"/>
              <a:gd name="connsiteX4034" fmla="*/ 4678779 w 5479319"/>
              <a:gd name="connsiteY4034" fmla="*/ 1309066 h 4529571"/>
              <a:gd name="connsiteX4035" fmla="*/ 4702325 w 5479319"/>
              <a:gd name="connsiteY4035" fmla="*/ 1282144 h 4529571"/>
              <a:gd name="connsiteX4036" fmla="*/ 4702325 w 5479319"/>
              <a:gd name="connsiteY4036" fmla="*/ 1278779 h 4529571"/>
              <a:gd name="connsiteX4037" fmla="*/ 4705688 w 5479319"/>
              <a:gd name="connsiteY4037" fmla="*/ 1278779 h 4529571"/>
              <a:gd name="connsiteX4038" fmla="*/ 4719143 w 5479319"/>
              <a:gd name="connsiteY4038" fmla="*/ 1251857 h 4529571"/>
              <a:gd name="connsiteX4039" fmla="*/ 4715779 w 5479319"/>
              <a:gd name="connsiteY4039" fmla="*/ 1248492 h 4529571"/>
              <a:gd name="connsiteX4040" fmla="*/ 4705688 w 5479319"/>
              <a:gd name="connsiteY4040" fmla="*/ 1235031 h 4529571"/>
              <a:gd name="connsiteX4041" fmla="*/ 4635053 w 5479319"/>
              <a:gd name="connsiteY4041" fmla="*/ 864858 h 4529571"/>
              <a:gd name="connsiteX4042" fmla="*/ 4638417 w 5479319"/>
              <a:gd name="connsiteY4042" fmla="*/ 895145 h 4529571"/>
              <a:gd name="connsiteX4043" fmla="*/ 4665325 w 5479319"/>
              <a:gd name="connsiteY4043" fmla="*/ 935527 h 4529571"/>
              <a:gd name="connsiteX4044" fmla="*/ 4688871 w 5479319"/>
              <a:gd name="connsiteY4044" fmla="*/ 952353 h 4529571"/>
              <a:gd name="connsiteX4045" fmla="*/ 4698962 w 5479319"/>
              <a:gd name="connsiteY4045" fmla="*/ 959084 h 4529571"/>
              <a:gd name="connsiteX4046" fmla="*/ 4715780 w 5479319"/>
              <a:gd name="connsiteY4046" fmla="*/ 962449 h 4529571"/>
              <a:gd name="connsiteX4047" fmla="*/ 4719143 w 5479319"/>
              <a:gd name="connsiteY4047" fmla="*/ 962449 h 4529571"/>
              <a:gd name="connsiteX4048" fmla="*/ 4729234 w 5479319"/>
              <a:gd name="connsiteY4048" fmla="*/ 962449 h 4529571"/>
              <a:gd name="connsiteX4049" fmla="*/ 4739325 w 5479319"/>
              <a:gd name="connsiteY4049" fmla="*/ 955719 h 4529571"/>
              <a:gd name="connsiteX4050" fmla="*/ 4776325 w 5479319"/>
              <a:gd name="connsiteY4050" fmla="*/ 945623 h 4529571"/>
              <a:gd name="connsiteX4051" fmla="*/ 4789779 w 5479319"/>
              <a:gd name="connsiteY4051" fmla="*/ 942258 h 4529571"/>
              <a:gd name="connsiteX4052" fmla="*/ 4793143 w 5479319"/>
              <a:gd name="connsiteY4052" fmla="*/ 945623 h 4529571"/>
              <a:gd name="connsiteX4053" fmla="*/ 4799870 w 5479319"/>
              <a:gd name="connsiteY4053" fmla="*/ 948988 h 4529571"/>
              <a:gd name="connsiteX4054" fmla="*/ 4803233 w 5479319"/>
              <a:gd name="connsiteY4054" fmla="*/ 948988 h 4529571"/>
              <a:gd name="connsiteX4055" fmla="*/ 4820051 w 5479319"/>
              <a:gd name="connsiteY4055" fmla="*/ 942258 h 4529571"/>
              <a:gd name="connsiteX4056" fmla="*/ 4833506 w 5479319"/>
              <a:gd name="connsiteY4056" fmla="*/ 932162 h 4529571"/>
              <a:gd name="connsiteX4057" fmla="*/ 4840233 w 5479319"/>
              <a:gd name="connsiteY4057" fmla="*/ 945623 h 4529571"/>
              <a:gd name="connsiteX4058" fmla="*/ 4843597 w 5479319"/>
              <a:gd name="connsiteY4058" fmla="*/ 959084 h 4529571"/>
              <a:gd name="connsiteX4059" fmla="*/ 4857051 w 5479319"/>
              <a:gd name="connsiteY4059" fmla="*/ 975910 h 4529571"/>
              <a:gd name="connsiteX4060" fmla="*/ 4857051 w 5479319"/>
              <a:gd name="connsiteY4060" fmla="*/ 979275 h 4529571"/>
              <a:gd name="connsiteX4061" fmla="*/ 4867142 w 5479319"/>
              <a:gd name="connsiteY4061" fmla="*/ 986005 h 4529571"/>
              <a:gd name="connsiteX4062" fmla="*/ 4880596 w 5479319"/>
              <a:gd name="connsiteY4062" fmla="*/ 986005 h 4529571"/>
              <a:gd name="connsiteX4063" fmla="*/ 4887324 w 5479319"/>
              <a:gd name="connsiteY4063" fmla="*/ 982640 h 4529571"/>
              <a:gd name="connsiteX4064" fmla="*/ 4890687 w 5479319"/>
              <a:gd name="connsiteY4064" fmla="*/ 979275 h 4529571"/>
              <a:gd name="connsiteX4065" fmla="*/ 4894051 w 5479319"/>
              <a:gd name="connsiteY4065" fmla="*/ 972545 h 4529571"/>
              <a:gd name="connsiteX4066" fmla="*/ 4894051 w 5479319"/>
              <a:gd name="connsiteY4066" fmla="*/ 962449 h 4529571"/>
              <a:gd name="connsiteX4067" fmla="*/ 4941141 w 5479319"/>
              <a:gd name="connsiteY4067" fmla="*/ 959084 h 4529571"/>
              <a:gd name="connsiteX4068" fmla="*/ 4951232 w 5479319"/>
              <a:gd name="connsiteY4068" fmla="*/ 979275 h 4529571"/>
              <a:gd name="connsiteX4069" fmla="*/ 4947869 w 5479319"/>
              <a:gd name="connsiteY4069" fmla="*/ 982640 h 4529571"/>
              <a:gd name="connsiteX4070" fmla="*/ 4947869 w 5479319"/>
              <a:gd name="connsiteY4070" fmla="*/ 992736 h 4529571"/>
              <a:gd name="connsiteX4071" fmla="*/ 4947869 w 5479319"/>
              <a:gd name="connsiteY4071" fmla="*/ 999466 h 4529571"/>
              <a:gd name="connsiteX4072" fmla="*/ 4954596 w 5479319"/>
              <a:gd name="connsiteY4072" fmla="*/ 1002831 h 4529571"/>
              <a:gd name="connsiteX4073" fmla="*/ 4964687 w 5479319"/>
              <a:gd name="connsiteY4073" fmla="*/ 1006197 h 4529571"/>
              <a:gd name="connsiteX4074" fmla="*/ 4988232 w 5479319"/>
              <a:gd name="connsiteY4074" fmla="*/ 1009562 h 4529571"/>
              <a:gd name="connsiteX4075" fmla="*/ 4991595 w 5479319"/>
              <a:gd name="connsiteY4075" fmla="*/ 1006197 h 4529571"/>
              <a:gd name="connsiteX4076" fmla="*/ 4994959 w 5479319"/>
              <a:gd name="connsiteY4076" fmla="*/ 1002831 h 4529571"/>
              <a:gd name="connsiteX4077" fmla="*/ 4998323 w 5479319"/>
              <a:gd name="connsiteY4077" fmla="*/ 1006197 h 4529571"/>
              <a:gd name="connsiteX4078" fmla="*/ 5021868 w 5479319"/>
              <a:gd name="connsiteY4078" fmla="*/ 1023023 h 4529571"/>
              <a:gd name="connsiteX4079" fmla="*/ 5028595 w 5479319"/>
              <a:gd name="connsiteY4079" fmla="*/ 1033118 h 4529571"/>
              <a:gd name="connsiteX4080" fmla="*/ 5028595 w 5479319"/>
              <a:gd name="connsiteY4080" fmla="*/ 1043214 h 4529571"/>
              <a:gd name="connsiteX4081" fmla="*/ 5028595 w 5479319"/>
              <a:gd name="connsiteY4081" fmla="*/ 1053310 h 4529571"/>
              <a:gd name="connsiteX4082" fmla="*/ 5028595 w 5479319"/>
              <a:gd name="connsiteY4082" fmla="*/ 1056675 h 4529571"/>
              <a:gd name="connsiteX4083" fmla="*/ 5035322 w 5479319"/>
              <a:gd name="connsiteY4083" fmla="*/ 1060040 h 4529571"/>
              <a:gd name="connsiteX4084" fmla="*/ 5065595 w 5479319"/>
              <a:gd name="connsiteY4084" fmla="*/ 1066770 h 4529571"/>
              <a:gd name="connsiteX4085" fmla="*/ 5082413 w 5479319"/>
              <a:gd name="connsiteY4085" fmla="*/ 1036484 h 4529571"/>
              <a:gd name="connsiteX4086" fmla="*/ 5085777 w 5479319"/>
              <a:gd name="connsiteY4086" fmla="*/ 1033118 h 4529571"/>
              <a:gd name="connsiteX4087" fmla="*/ 5082413 w 5479319"/>
              <a:gd name="connsiteY4087" fmla="*/ 1033118 h 4529571"/>
              <a:gd name="connsiteX4088" fmla="*/ 5082413 w 5479319"/>
              <a:gd name="connsiteY4088" fmla="*/ 1029753 h 4529571"/>
              <a:gd name="connsiteX4089" fmla="*/ 5079049 w 5479319"/>
              <a:gd name="connsiteY4089" fmla="*/ 1023023 h 4529571"/>
              <a:gd name="connsiteX4090" fmla="*/ 5075686 w 5479319"/>
              <a:gd name="connsiteY4090" fmla="*/ 1016292 h 4529571"/>
              <a:gd name="connsiteX4091" fmla="*/ 5079049 w 5479319"/>
              <a:gd name="connsiteY4091" fmla="*/ 1012927 h 4529571"/>
              <a:gd name="connsiteX4092" fmla="*/ 5085777 w 5479319"/>
              <a:gd name="connsiteY4092" fmla="*/ 1009562 h 4529571"/>
              <a:gd name="connsiteX4093" fmla="*/ 5089140 w 5479319"/>
              <a:gd name="connsiteY4093" fmla="*/ 1019657 h 4529571"/>
              <a:gd name="connsiteX4094" fmla="*/ 5092504 w 5479319"/>
              <a:gd name="connsiteY4094" fmla="*/ 1033118 h 4529571"/>
              <a:gd name="connsiteX4095" fmla="*/ 5092504 w 5479319"/>
              <a:gd name="connsiteY4095" fmla="*/ 1039849 h 4529571"/>
              <a:gd name="connsiteX4096" fmla="*/ 5095867 w 5479319"/>
              <a:gd name="connsiteY4096" fmla="*/ 1046579 h 4529571"/>
              <a:gd name="connsiteX4097" fmla="*/ 5105958 w 5479319"/>
              <a:gd name="connsiteY4097" fmla="*/ 1056675 h 4529571"/>
              <a:gd name="connsiteX4098" fmla="*/ 5122776 w 5479319"/>
              <a:gd name="connsiteY4098" fmla="*/ 1066770 h 4529571"/>
              <a:gd name="connsiteX4099" fmla="*/ 5159776 w 5479319"/>
              <a:gd name="connsiteY4099" fmla="*/ 1100422 h 4529571"/>
              <a:gd name="connsiteX4100" fmla="*/ 5163139 w 5479319"/>
              <a:gd name="connsiteY4100" fmla="*/ 1107153 h 4529571"/>
              <a:gd name="connsiteX4101" fmla="*/ 5166503 w 5479319"/>
              <a:gd name="connsiteY4101" fmla="*/ 1110518 h 4529571"/>
              <a:gd name="connsiteX4102" fmla="*/ 5173230 w 5479319"/>
              <a:gd name="connsiteY4102" fmla="*/ 1113883 h 4529571"/>
              <a:gd name="connsiteX4103" fmla="*/ 5183321 w 5479319"/>
              <a:gd name="connsiteY4103" fmla="*/ 1110518 h 4529571"/>
              <a:gd name="connsiteX4104" fmla="*/ 5193412 w 5479319"/>
              <a:gd name="connsiteY4104" fmla="*/ 1107153 h 4529571"/>
              <a:gd name="connsiteX4105" fmla="*/ 5203503 w 5479319"/>
              <a:gd name="connsiteY4105" fmla="*/ 1103788 h 4529571"/>
              <a:gd name="connsiteX4106" fmla="*/ 5210230 w 5479319"/>
              <a:gd name="connsiteY4106" fmla="*/ 1097057 h 4529571"/>
              <a:gd name="connsiteX4107" fmla="*/ 5213594 w 5479319"/>
              <a:gd name="connsiteY4107" fmla="*/ 1093692 h 4529571"/>
              <a:gd name="connsiteX4108" fmla="*/ 5210230 w 5479319"/>
              <a:gd name="connsiteY4108" fmla="*/ 1086962 h 4529571"/>
              <a:gd name="connsiteX4109" fmla="*/ 5200139 w 5479319"/>
              <a:gd name="connsiteY4109" fmla="*/ 1066770 h 4529571"/>
              <a:gd name="connsiteX4110" fmla="*/ 5203503 w 5479319"/>
              <a:gd name="connsiteY4110" fmla="*/ 1060040 h 4529571"/>
              <a:gd name="connsiteX4111" fmla="*/ 5213594 w 5479319"/>
              <a:gd name="connsiteY4111" fmla="*/ 1049944 h 4529571"/>
              <a:gd name="connsiteX4112" fmla="*/ 5230412 w 5479319"/>
              <a:gd name="connsiteY4112" fmla="*/ 1036484 h 4529571"/>
              <a:gd name="connsiteX4113" fmla="*/ 5250593 w 5479319"/>
              <a:gd name="connsiteY4113" fmla="*/ 1049944 h 4529571"/>
              <a:gd name="connsiteX4114" fmla="*/ 5250593 w 5479319"/>
              <a:gd name="connsiteY4114" fmla="*/ 1053310 h 4529571"/>
              <a:gd name="connsiteX4115" fmla="*/ 5253957 w 5479319"/>
              <a:gd name="connsiteY4115" fmla="*/ 1053310 h 4529571"/>
              <a:gd name="connsiteX4116" fmla="*/ 5264048 w 5479319"/>
              <a:gd name="connsiteY4116" fmla="*/ 1049944 h 4529571"/>
              <a:gd name="connsiteX4117" fmla="*/ 5270775 w 5479319"/>
              <a:gd name="connsiteY4117" fmla="*/ 1046579 h 4529571"/>
              <a:gd name="connsiteX4118" fmla="*/ 5274139 w 5479319"/>
              <a:gd name="connsiteY4118" fmla="*/ 1046579 h 4529571"/>
              <a:gd name="connsiteX4119" fmla="*/ 5277502 w 5479319"/>
              <a:gd name="connsiteY4119" fmla="*/ 1039849 h 4529571"/>
              <a:gd name="connsiteX4120" fmla="*/ 5277502 w 5479319"/>
              <a:gd name="connsiteY4120" fmla="*/ 1036484 h 4529571"/>
              <a:gd name="connsiteX4121" fmla="*/ 5280866 w 5479319"/>
              <a:gd name="connsiteY4121" fmla="*/ 1043214 h 4529571"/>
              <a:gd name="connsiteX4122" fmla="*/ 5290957 w 5479319"/>
              <a:gd name="connsiteY4122" fmla="*/ 1049944 h 4529571"/>
              <a:gd name="connsiteX4123" fmla="*/ 5311138 w 5479319"/>
              <a:gd name="connsiteY4123" fmla="*/ 1063405 h 4529571"/>
              <a:gd name="connsiteX4124" fmla="*/ 5324593 w 5479319"/>
              <a:gd name="connsiteY4124" fmla="*/ 1066770 h 4529571"/>
              <a:gd name="connsiteX4125" fmla="*/ 5344774 w 5479319"/>
              <a:gd name="connsiteY4125" fmla="*/ 1076866 h 4529571"/>
              <a:gd name="connsiteX4126" fmla="*/ 5348138 w 5479319"/>
              <a:gd name="connsiteY4126" fmla="*/ 1076866 h 4529571"/>
              <a:gd name="connsiteX4127" fmla="*/ 5364956 w 5479319"/>
              <a:gd name="connsiteY4127" fmla="*/ 1073501 h 4529571"/>
              <a:gd name="connsiteX4128" fmla="*/ 5364956 w 5479319"/>
              <a:gd name="connsiteY4128" fmla="*/ 1130709 h 4529571"/>
              <a:gd name="connsiteX4129" fmla="*/ 5327956 w 5479319"/>
              <a:gd name="connsiteY4129" fmla="*/ 1154266 h 4529571"/>
              <a:gd name="connsiteX4130" fmla="*/ 5331320 w 5479319"/>
              <a:gd name="connsiteY4130" fmla="*/ 1157631 h 4529571"/>
              <a:gd name="connsiteX4131" fmla="*/ 5334683 w 5479319"/>
              <a:gd name="connsiteY4131" fmla="*/ 1160996 h 4529571"/>
              <a:gd name="connsiteX4132" fmla="*/ 5358229 w 5479319"/>
              <a:gd name="connsiteY4132" fmla="*/ 1184553 h 4529571"/>
              <a:gd name="connsiteX4133" fmla="*/ 5358229 w 5479319"/>
              <a:gd name="connsiteY4133" fmla="*/ 1194648 h 4529571"/>
              <a:gd name="connsiteX4134" fmla="*/ 5344774 w 5479319"/>
              <a:gd name="connsiteY4134" fmla="*/ 1198014 h 4529571"/>
              <a:gd name="connsiteX4135" fmla="*/ 5297684 w 5479319"/>
              <a:gd name="connsiteY4135" fmla="*/ 1147535 h 4529571"/>
              <a:gd name="connsiteX4136" fmla="*/ 5294320 w 5479319"/>
              <a:gd name="connsiteY4136" fmla="*/ 1147535 h 4529571"/>
              <a:gd name="connsiteX4137" fmla="*/ 5290957 w 5479319"/>
              <a:gd name="connsiteY4137" fmla="*/ 1147535 h 4529571"/>
              <a:gd name="connsiteX4138" fmla="*/ 5267411 w 5479319"/>
              <a:gd name="connsiteY4138" fmla="*/ 1150901 h 4529571"/>
              <a:gd name="connsiteX4139" fmla="*/ 5264048 w 5479319"/>
              <a:gd name="connsiteY4139" fmla="*/ 1150901 h 4529571"/>
              <a:gd name="connsiteX4140" fmla="*/ 5260684 w 5479319"/>
              <a:gd name="connsiteY4140" fmla="*/ 1150901 h 4529571"/>
              <a:gd name="connsiteX4141" fmla="*/ 5260684 w 5479319"/>
              <a:gd name="connsiteY4141" fmla="*/ 1157631 h 4529571"/>
              <a:gd name="connsiteX4142" fmla="*/ 5257321 w 5479319"/>
              <a:gd name="connsiteY4142" fmla="*/ 1221570 h 4529571"/>
              <a:gd name="connsiteX4143" fmla="*/ 5227048 w 5479319"/>
              <a:gd name="connsiteY4143" fmla="*/ 1248492 h 4529571"/>
              <a:gd name="connsiteX4144" fmla="*/ 5223684 w 5479319"/>
              <a:gd name="connsiteY4144" fmla="*/ 1248492 h 4529571"/>
              <a:gd name="connsiteX4145" fmla="*/ 5206866 w 5479319"/>
              <a:gd name="connsiteY4145" fmla="*/ 1278779 h 4529571"/>
              <a:gd name="connsiteX4146" fmla="*/ 5196776 w 5479319"/>
              <a:gd name="connsiteY4146" fmla="*/ 1288874 h 4529571"/>
              <a:gd name="connsiteX4147" fmla="*/ 5186685 w 5479319"/>
              <a:gd name="connsiteY4147" fmla="*/ 1295605 h 4529571"/>
              <a:gd name="connsiteX4148" fmla="*/ 5176594 w 5479319"/>
              <a:gd name="connsiteY4148" fmla="*/ 1302335 h 4529571"/>
              <a:gd name="connsiteX4149" fmla="*/ 5166503 w 5479319"/>
              <a:gd name="connsiteY4149" fmla="*/ 1302335 h 4529571"/>
              <a:gd name="connsiteX4150" fmla="*/ 5156412 w 5479319"/>
              <a:gd name="connsiteY4150" fmla="*/ 1302335 h 4529571"/>
              <a:gd name="connsiteX4151" fmla="*/ 5142958 w 5479319"/>
              <a:gd name="connsiteY4151" fmla="*/ 1302335 h 4529571"/>
              <a:gd name="connsiteX4152" fmla="*/ 5112685 w 5479319"/>
              <a:gd name="connsiteY4152" fmla="*/ 1298970 h 4529571"/>
              <a:gd name="connsiteX4153" fmla="*/ 5112685 w 5479319"/>
              <a:gd name="connsiteY4153" fmla="*/ 1305700 h 4529571"/>
              <a:gd name="connsiteX4154" fmla="*/ 5116049 w 5479319"/>
              <a:gd name="connsiteY4154" fmla="*/ 1309065 h 4529571"/>
              <a:gd name="connsiteX4155" fmla="*/ 5136231 w 5479319"/>
              <a:gd name="connsiteY4155" fmla="*/ 1322526 h 4529571"/>
              <a:gd name="connsiteX4156" fmla="*/ 5176594 w 5479319"/>
              <a:gd name="connsiteY4156" fmla="*/ 1362909 h 4529571"/>
              <a:gd name="connsiteX4157" fmla="*/ 5176594 w 5479319"/>
              <a:gd name="connsiteY4157" fmla="*/ 1383100 h 4529571"/>
              <a:gd name="connsiteX4158" fmla="*/ 5089140 w 5479319"/>
              <a:gd name="connsiteY4158" fmla="*/ 1376370 h 4529571"/>
              <a:gd name="connsiteX4159" fmla="*/ 5055504 w 5479319"/>
              <a:gd name="connsiteY4159" fmla="*/ 1359544 h 4529571"/>
              <a:gd name="connsiteX4160" fmla="*/ 5042050 w 5479319"/>
              <a:gd name="connsiteY4160" fmla="*/ 1359544 h 4529571"/>
              <a:gd name="connsiteX4161" fmla="*/ 5031959 w 5479319"/>
              <a:gd name="connsiteY4161" fmla="*/ 1359544 h 4529571"/>
              <a:gd name="connsiteX4162" fmla="*/ 5021868 w 5479319"/>
              <a:gd name="connsiteY4162" fmla="*/ 1362909 h 4529571"/>
              <a:gd name="connsiteX4163" fmla="*/ 5011777 w 5479319"/>
              <a:gd name="connsiteY4163" fmla="*/ 1376370 h 4529571"/>
              <a:gd name="connsiteX4164" fmla="*/ 5005050 w 5479319"/>
              <a:gd name="connsiteY4164" fmla="*/ 1393196 h 4529571"/>
              <a:gd name="connsiteX4165" fmla="*/ 4998323 w 5479319"/>
              <a:gd name="connsiteY4165" fmla="*/ 1416752 h 4529571"/>
              <a:gd name="connsiteX4166" fmla="*/ 4968050 w 5479319"/>
              <a:gd name="connsiteY4166" fmla="*/ 1477326 h 4529571"/>
              <a:gd name="connsiteX4167" fmla="*/ 4964687 w 5479319"/>
              <a:gd name="connsiteY4167" fmla="*/ 1443674 h 4529571"/>
              <a:gd name="connsiteX4168" fmla="*/ 4957959 w 5479319"/>
              <a:gd name="connsiteY4168" fmla="*/ 1433578 h 4529571"/>
              <a:gd name="connsiteX4169" fmla="*/ 4951232 w 5479319"/>
              <a:gd name="connsiteY4169" fmla="*/ 1426848 h 4529571"/>
              <a:gd name="connsiteX4170" fmla="*/ 4947869 w 5479319"/>
              <a:gd name="connsiteY4170" fmla="*/ 1423483 h 4529571"/>
              <a:gd name="connsiteX4171" fmla="*/ 4937778 w 5479319"/>
              <a:gd name="connsiteY4171" fmla="*/ 1420117 h 4529571"/>
              <a:gd name="connsiteX4172" fmla="*/ 4927687 w 5479319"/>
              <a:gd name="connsiteY4172" fmla="*/ 1420117 h 4529571"/>
              <a:gd name="connsiteX4173" fmla="*/ 4924323 w 5479319"/>
              <a:gd name="connsiteY4173" fmla="*/ 1420117 h 4529571"/>
              <a:gd name="connsiteX4174" fmla="*/ 4917596 w 5479319"/>
              <a:gd name="connsiteY4174" fmla="*/ 1416752 h 4529571"/>
              <a:gd name="connsiteX4175" fmla="*/ 4914233 w 5479319"/>
              <a:gd name="connsiteY4175" fmla="*/ 1410022 h 4529571"/>
              <a:gd name="connsiteX4176" fmla="*/ 4914233 w 5479319"/>
              <a:gd name="connsiteY4176" fmla="*/ 1349448 h 4529571"/>
              <a:gd name="connsiteX4177" fmla="*/ 4910869 w 5479319"/>
              <a:gd name="connsiteY4177" fmla="*/ 1332622 h 4529571"/>
              <a:gd name="connsiteX4178" fmla="*/ 4907505 w 5479319"/>
              <a:gd name="connsiteY4178" fmla="*/ 1325891 h 4529571"/>
              <a:gd name="connsiteX4179" fmla="*/ 4904142 w 5479319"/>
              <a:gd name="connsiteY4179" fmla="*/ 1325891 h 4529571"/>
              <a:gd name="connsiteX4180" fmla="*/ 4894051 w 5479319"/>
              <a:gd name="connsiteY4180" fmla="*/ 1322526 h 4529571"/>
              <a:gd name="connsiteX4181" fmla="*/ 4883960 w 5479319"/>
              <a:gd name="connsiteY4181" fmla="*/ 1312431 h 4529571"/>
              <a:gd name="connsiteX4182" fmla="*/ 4867142 w 5479319"/>
              <a:gd name="connsiteY4182" fmla="*/ 1295605 h 4529571"/>
              <a:gd name="connsiteX4183" fmla="*/ 4853688 w 5479319"/>
              <a:gd name="connsiteY4183" fmla="*/ 1272048 h 4529571"/>
              <a:gd name="connsiteX4184" fmla="*/ 4853688 w 5479319"/>
              <a:gd name="connsiteY4184" fmla="*/ 1255222 h 4529571"/>
              <a:gd name="connsiteX4185" fmla="*/ 4853688 w 5479319"/>
              <a:gd name="connsiteY4185" fmla="*/ 1248492 h 4529571"/>
              <a:gd name="connsiteX4186" fmla="*/ 4853688 w 5479319"/>
              <a:gd name="connsiteY4186" fmla="*/ 1238396 h 4529571"/>
              <a:gd name="connsiteX4187" fmla="*/ 4850324 w 5479319"/>
              <a:gd name="connsiteY4187" fmla="*/ 1231666 h 4529571"/>
              <a:gd name="connsiteX4188" fmla="*/ 4843597 w 5479319"/>
              <a:gd name="connsiteY4188" fmla="*/ 1224935 h 4529571"/>
              <a:gd name="connsiteX4189" fmla="*/ 4833506 w 5479319"/>
              <a:gd name="connsiteY4189" fmla="*/ 1221570 h 4529571"/>
              <a:gd name="connsiteX4190" fmla="*/ 4820051 w 5479319"/>
              <a:gd name="connsiteY4190" fmla="*/ 1218205 h 4529571"/>
              <a:gd name="connsiteX4191" fmla="*/ 4816688 w 5479319"/>
              <a:gd name="connsiteY4191" fmla="*/ 1224935 h 4529571"/>
              <a:gd name="connsiteX4192" fmla="*/ 4816688 w 5479319"/>
              <a:gd name="connsiteY4192" fmla="*/ 1231666 h 4529571"/>
              <a:gd name="connsiteX4193" fmla="*/ 4816688 w 5479319"/>
              <a:gd name="connsiteY4193" fmla="*/ 1238396 h 4529571"/>
              <a:gd name="connsiteX4194" fmla="*/ 4806597 w 5479319"/>
              <a:gd name="connsiteY4194" fmla="*/ 1255222 h 4529571"/>
              <a:gd name="connsiteX4195" fmla="*/ 4789779 w 5479319"/>
              <a:gd name="connsiteY4195" fmla="*/ 1248492 h 4529571"/>
              <a:gd name="connsiteX4196" fmla="*/ 4786415 w 5479319"/>
              <a:gd name="connsiteY4196" fmla="*/ 1248492 h 4529571"/>
              <a:gd name="connsiteX4197" fmla="*/ 4786415 w 5479319"/>
              <a:gd name="connsiteY4197" fmla="*/ 1235031 h 4529571"/>
              <a:gd name="connsiteX4198" fmla="*/ 4783052 w 5479319"/>
              <a:gd name="connsiteY4198" fmla="*/ 1231666 h 4529571"/>
              <a:gd name="connsiteX4199" fmla="*/ 4779688 w 5479319"/>
              <a:gd name="connsiteY4199" fmla="*/ 1228300 h 4529571"/>
              <a:gd name="connsiteX4200" fmla="*/ 4772961 w 5479319"/>
              <a:gd name="connsiteY4200" fmla="*/ 1224935 h 4529571"/>
              <a:gd name="connsiteX4201" fmla="*/ 4762870 w 5479319"/>
              <a:gd name="connsiteY4201" fmla="*/ 1228300 h 4529571"/>
              <a:gd name="connsiteX4202" fmla="*/ 4746052 w 5479319"/>
              <a:gd name="connsiteY4202" fmla="*/ 1231666 h 4529571"/>
              <a:gd name="connsiteX4203" fmla="*/ 4729234 w 5479319"/>
              <a:gd name="connsiteY4203" fmla="*/ 1214840 h 4529571"/>
              <a:gd name="connsiteX4204" fmla="*/ 4715780 w 5479319"/>
              <a:gd name="connsiteY4204" fmla="*/ 1211474 h 4529571"/>
              <a:gd name="connsiteX4205" fmla="*/ 4712416 w 5479319"/>
              <a:gd name="connsiteY4205" fmla="*/ 1208109 h 4529571"/>
              <a:gd name="connsiteX4206" fmla="*/ 4695598 w 5479319"/>
              <a:gd name="connsiteY4206" fmla="*/ 1224935 h 4529571"/>
              <a:gd name="connsiteX4207" fmla="*/ 4678780 w 5479319"/>
              <a:gd name="connsiteY4207" fmla="*/ 1235031 h 4529571"/>
              <a:gd name="connsiteX4208" fmla="*/ 4665325 w 5479319"/>
              <a:gd name="connsiteY4208" fmla="*/ 1221570 h 4529571"/>
              <a:gd name="connsiteX4209" fmla="*/ 4672053 w 5479319"/>
              <a:gd name="connsiteY4209" fmla="*/ 1194648 h 4529571"/>
              <a:gd name="connsiteX4210" fmla="*/ 4672053 w 5479319"/>
              <a:gd name="connsiteY4210" fmla="*/ 1191283 h 4529571"/>
              <a:gd name="connsiteX4211" fmla="*/ 4675416 w 5479319"/>
              <a:gd name="connsiteY4211" fmla="*/ 1160996 h 4529571"/>
              <a:gd name="connsiteX4212" fmla="*/ 4665325 w 5479319"/>
              <a:gd name="connsiteY4212" fmla="*/ 1127344 h 4529571"/>
              <a:gd name="connsiteX4213" fmla="*/ 4645144 w 5479319"/>
              <a:gd name="connsiteY4213" fmla="*/ 1120614 h 4529571"/>
              <a:gd name="connsiteX4214" fmla="*/ 4628326 w 5479319"/>
              <a:gd name="connsiteY4214" fmla="*/ 1086962 h 4529571"/>
              <a:gd name="connsiteX4215" fmla="*/ 4611508 w 5479319"/>
              <a:gd name="connsiteY4215" fmla="*/ 1070136 h 4529571"/>
              <a:gd name="connsiteX4216" fmla="*/ 4591326 w 5479319"/>
              <a:gd name="connsiteY4216" fmla="*/ 1093692 h 4529571"/>
              <a:gd name="connsiteX4217" fmla="*/ 4581235 w 5479319"/>
              <a:gd name="connsiteY4217" fmla="*/ 1107153 h 4529571"/>
              <a:gd name="connsiteX4218" fmla="*/ 4564417 w 5479319"/>
              <a:gd name="connsiteY4218" fmla="*/ 1120614 h 4529571"/>
              <a:gd name="connsiteX4219" fmla="*/ 4547599 w 5479319"/>
              <a:gd name="connsiteY4219" fmla="*/ 1100422 h 4529571"/>
              <a:gd name="connsiteX4220" fmla="*/ 4530781 w 5479319"/>
              <a:gd name="connsiteY4220" fmla="*/ 1063405 h 4529571"/>
              <a:gd name="connsiteX4221" fmla="*/ 4524054 w 5479319"/>
              <a:gd name="connsiteY4221" fmla="*/ 1039849 h 4529571"/>
              <a:gd name="connsiteX4222" fmla="*/ 4524054 w 5479319"/>
              <a:gd name="connsiteY4222" fmla="*/ 999466 h 4529571"/>
              <a:gd name="connsiteX4223" fmla="*/ 4520690 w 5479319"/>
              <a:gd name="connsiteY4223" fmla="*/ 972545 h 4529571"/>
              <a:gd name="connsiteX4224" fmla="*/ 4520690 w 5479319"/>
              <a:gd name="connsiteY4224" fmla="*/ 969179 h 4529571"/>
              <a:gd name="connsiteX4225" fmla="*/ 4517327 w 5479319"/>
              <a:gd name="connsiteY4225" fmla="*/ 965814 h 4529571"/>
              <a:gd name="connsiteX4226" fmla="*/ 4493781 w 5479319"/>
              <a:gd name="connsiteY4226" fmla="*/ 955719 h 4529571"/>
              <a:gd name="connsiteX4227" fmla="*/ 4463509 w 5479319"/>
              <a:gd name="connsiteY4227" fmla="*/ 932162 h 4529571"/>
              <a:gd name="connsiteX4228" fmla="*/ 4476963 w 5479319"/>
              <a:gd name="connsiteY4228" fmla="*/ 922066 h 4529571"/>
              <a:gd name="connsiteX4229" fmla="*/ 4493781 w 5479319"/>
              <a:gd name="connsiteY4229" fmla="*/ 918701 h 4529571"/>
              <a:gd name="connsiteX4230" fmla="*/ 4500509 w 5479319"/>
              <a:gd name="connsiteY4230" fmla="*/ 922066 h 4529571"/>
              <a:gd name="connsiteX4231" fmla="*/ 4510600 w 5479319"/>
              <a:gd name="connsiteY4231" fmla="*/ 932162 h 4529571"/>
              <a:gd name="connsiteX4232" fmla="*/ 4530781 w 5479319"/>
              <a:gd name="connsiteY4232" fmla="*/ 945623 h 4529571"/>
              <a:gd name="connsiteX4233" fmla="*/ 4534145 w 5479319"/>
              <a:gd name="connsiteY4233" fmla="*/ 945623 h 4529571"/>
              <a:gd name="connsiteX4234" fmla="*/ 4537508 w 5479319"/>
              <a:gd name="connsiteY4234" fmla="*/ 945623 h 4529571"/>
              <a:gd name="connsiteX4235" fmla="*/ 4561054 w 5479319"/>
              <a:gd name="connsiteY4235" fmla="*/ 925432 h 4529571"/>
              <a:gd name="connsiteX4236" fmla="*/ 4561054 w 5479319"/>
              <a:gd name="connsiteY4236" fmla="*/ 922066 h 4529571"/>
              <a:gd name="connsiteX4237" fmla="*/ 4564417 w 5479319"/>
              <a:gd name="connsiteY4237" fmla="*/ 922066 h 4529571"/>
              <a:gd name="connsiteX4238" fmla="*/ 4577872 w 5479319"/>
              <a:gd name="connsiteY4238" fmla="*/ 898510 h 4529571"/>
              <a:gd name="connsiteX4239" fmla="*/ 4581235 w 5479319"/>
              <a:gd name="connsiteY4239" fmla="*/ 898510 h 4529571"/>
              <a:gd name="connsiteX4240" fmla="*/ 4581235 w 5479319"/>
              <a:gd name="connsiteY4240" fmla="*/ 881684 h 4529571"/>
              <a:gd name="connsiteX4241" fmla="*/ 4584599 w 5479319"/>
              <a:gd name="connsiteY4241" fmla="*/ 885049 h 4529571"/>
              <a:gd name="connsiteX4242" fmla="*/ 4587963 w 5479319"/>
              <a:gd name="connsiteY4242" fmla="*/ 885049 h 4529571"/>
              <a:gd name="connsiteX4243" fmla="*/ 4618235 w 5479319"/>
              <a:gd name="connsiteY4243" fmla="*/ 874954 h 4529571"/>
              <a:gd name="connsiteX4244" fmla="*/ 4621599 w 5479319"/>
              <a:gd name="connsiteY4244" fmla="*/ 874954 h 4529571"/>
              <a:gd name="connsiteX4245" fmla="*/ 1560715 w 5479319"/>
              <a:gd name="connsiteY4245" fmla="*/ 541799 h 4529571"/>
              <a:gd name="connsiteX4246" fmla="*/ 1577533 w 5479319"/>
              <a:gd name="connsiteY4246" fmla="*/ 622564 h 4529571"/>
              <a:gd name="connsiteX4247" fmla="*/ 1577533 w 5479319"/>
              <a:gd name="connsiteY4247" fmla="*/ 625929 h 4529571"/>
              <a:gd name="connsiteX4248" fmla="*/ 1580896 w 5479319"/>
              <a:gd name="connsiteY4248" fmla="*/ 625929 h 4529571"/>
              <a:gd name="connsiteX4249" fmla="*/ 1594351 w 5479319"/>
              <a:gd name="connsiteY4249" fmla="*/ 632660 h 4529571"/>
              <a:gd name="connsiteX4250" fmla="*/ 1604441 w 5479319"/>
              <a:gd name="connsiteY4250" fmla="*/ 642755 h 4529571"/>
              <a:gd name="connsiteX4251" fmla="*/ 1614532 w 5479319"/>
              <a:gd name="connsiteY4251" fmla="*/ 656216 h 4529571"/>
              <a:gd name="connsiteX4252" fmla="*/ 1621259 w 5479319"/>
              <a:gd name="connsiteY4252" fmla="*/ 666312 h 4529571"/>
              <a:gd name="connsiteX4253" fmla="*/ 1624623 w 5479319"/>
              <a:gd name="connsiteY4253" fmla="*/ 676407 h 4529571"/>
              <a:gd name="connsiteX4254" fmla="*/ 1631350 w 5479319"/>
              <a:gd name="connsiteY4254" fmla="*/ 686503 h 4529571"/>
              <a:gd name="connsiteX4255" fmla="*/ 1641441 w 5479319"/>
              <a:gd name="connsiteY4255" fmla="*/ 693233 h 4529571"/>
              <a:gd name="connsiteX4256" fmla="*/ 1651532 w 5479319"/>
              <a:gd name="connsiteY4256" fmla="*/ 699964 h 4529571"/>
              <a:gd name="connsiteX4257" fmla="*/ 1664986 w 5479319"/>
              <a:gd name="connsiteY4257" fmla="*/ 706694 h 4529571"/>
              <a:gd name="connsiteX4258" fmla="*/ 1675077 w 5479319"/>
              <a:gd name="connsiteY4258" fmla="*/ 710059 h 4529571"/>
              <a:gd name="connsiteX4259" fmla="*/ 1701986 w 5479319"/>
              <a:gd name="connsiteY4259" fmla="*/ 720155 h 4529571"/>
              <a:gd name="connsiteX4260" fmla="*/ 1722168 w 5479319"/>
              <a:gd name="connsiteY4260" fmla="*/ 730251 h 4529571"/>
              <a:gd name="connsiteX4261" fmla="*/ 1735622 w 5479319"/>
              <a:gd name="connsiteY4261" fmla="*/ 740346 h 4529571"/>
              <a:gd name="connsiteX4262" fmla="*/ 1742349 w 5479319"/>
              <a:gd name="connsiteY4262" fmla="*/ 750442 h 4529571"/>
              <a:gd name="connsiteX4263" fmla="*/ 1762531 w 5479319"/>
              <a:gd name="connsiteY4263" fmla="*/ 844668 h 4529571"/>
              <a:gd name="connsiteX4264" fmla="*/ 1779349 w 5479319"/>
              <a:gd name="connsiteY4264" fmla="*/ 901876 h 4529571"/>
              <a:gd name="connsiteX4265" fmla="*/ 1755804 w 5479319"/>
              <a:gd name="connsiteY4265" fmla="*/ 955720 h 4529571"/>
              <a:gd name="connsiteX4266" fmla="*/ 1738986 w 5479319"/>
              <a:gd name="connsiteY4266" fmla="*/ 999467 h 4529571"/>
              <a:gd name="connsiteX4267" fmla="*/ 1728895 w 5479319"/>
              <a:gd name="connsiteY4267" fmla="*/ 1026389 h 4529571"/>
              <a:gd name="connsiteX4268" fmla="*/ 1725531 w 5479319"/>
              <a:gd name="connsiteY4268" fmla="*/ 1046580 h 4529571"/>
              <a:gd name="connsiteX4269" fmla="*/ 1728895 w 5479319"/>
              <a:gd name="connsiteY4269" fmla="*/ 1063406 h 4529571"/>
              <a:gd name="connsiteX4270" fmla="*/ 1735622 w 5479319"/>
              <a:gd name="connsiteY4270" fmla="*/ 1080232 h 4529571"/>
              <a:gd name="connsiteX4271" fmla="*/ 1749077 w 5479319"/>
              <a:gd name="connsiteY4271" fmla="*/ 1100424 h 4529571"/>
              <a:gd name="connsiteX4272" fmla="*/ 1752440 w 5479319"/>
              <a:gd name="connsiteY4272" fmla="*/ 1100424 h 4529571"/>
              <a:gd name="connsiteX4273" fmla="*/ 1823076 w 5479319"/>
              <a:gd name="connsiteY4273" fmla="*/ 1103789 h 4529571"/>
              <a:gd name="connsiteX4274" fmla="*/ 1876894 w 5479319"/>
              <a:gd name="connsiteY4274" fmla="*/ 1107154 h 4529571"/>
              <a:gd name="connsiteX4275" fmla="*/ 1917257 w 5479319"/>
              <a:gd name="connsiteY4275" fmla="*/ 1113884 h 4529571"/>
              <a:gd name="connsiteX4276" fmla="*/ 1937439 w 5479319"/>
              <a:gd name="connsiteY4276" fmla="*/ 1123980 h 4529571"/>
              <a:gd name="connsiteX4277" fmla="*/ 1960984 w 5479319"/>
              <a:gd name="connsiteY4277" fmla="*/ 1137441 h 4529571"/>
              <a:gd name="connsiteX4278" fmla="*/ 1981166 w 5479319"/>
              <a:gd name="connsiteY4278" fmla="*/ 1147536 h 4529571"/>
              <a:gd name="connsiteX4279" fmla="*/ 2004711 w 5479319"/>
              <a:gd name="connsiteY4279" fmla="*/ 1160997 h 4529571"/>
              <a:gd name="connsiteX4280" fmla="*/ 2021529 w 5479319"/>
              <a:gd name="connsiteY4280" fmla="*/ 1177823 h 4529571"/>
              <a:gd name="connsiteX4281" fmla="*/ 2038347 w 5479319"/>
              <a:gd name="connsiteY4281" fmla="*/ 1191284 h 4529571"/>
              <a:gd name="connsiteX4282" fmla="*/ 2048438 w 5479319"/>
              <a:gd name="connsiteY4282" fmla="*/ 1208110 h 4529571"/>
              <a:gd name="connsiteX4283" fmla="*/ 2055165 w 5479319"/>
              <a:gd name="connsiteY4283" fmla="*/ 1221571 h 4529571"/>
              <a:gd name="connsiteX4284" fmla="*/ 2055165 w 5479319"/>
              <a:gd name="connsiteY4284" fmla="*/ 1224936 h 4529571"/>
              <a:gd name="connsiteX4285" fmla="*/ 2055165 w 5479319"/>
              <a:gd name="connsiteY4285" fmla="*/ 1228301 h 4529571"/>
              <a:gd name="connsiteX4286" fmla="*/ 2058529 w 5479319"/>
              <a:gd name="connsiteY4286" fmla="*/ 1228301 h 4529571"/>
              <a:gd name="connsiteX4287" fmla="*/ 2061892 w 5479319"/>
              <a:gd name="connsiteY4287" fmla="*/ 1228301 h 4529571"/>
              <a:gd name="connsiteX4288" fmla="*/ 2115710 w 5479319"/>
              <a:gd name="connsiteY4288" fmla="*/ 1235032 h 4529571"/>
              <a:gd name="connsiteX4289" fmla="*/ 2122437 w 5479319"/>
              <a:gd name="connsiteY4289" fmla="*/ 1285510 h 4529571"/>
              <a:gd name="connsiteX4290" fmla="*/ 2122437 w 5479319"/>
              <a:gd name="connsiteY4290" fmla="*/ 1288875 h 4529571"/>
              <a:gd name="connsiteX4291" fmla="*/ 2149346 w 5479319"/>
              <a:gd name="connsiteY4291" fmla="*/ 1309066 h 4529571"/>
              <a:gd name="connsiteX4292" fmla="*/ 2193073 w 5479319"/>
              <a:gd name="connsiteY4292" fmla="*/ 1430214 h 4529571"/>
              <a:gd name="connsiteX4293" fmla="*/ 2193073 w 5479319"/>
              <a:gd name="connsiteY4293" fmla="*/ 1433579 h 4529571"/>
              <a:gd name="connsiteX4294" fmla="*/ 2189709 w 5479319"/>
              <a:gd name="connsiteY4294" fmla="*/ 1433579 h 4529571"/>
              <a:gd name="connsiteX4295" fmla="*/ 2189709 w 5479319"/>
              <a:gd name="connsiteY4295" fmla="*/ 1436944 h 4529571"/>
              <a:gd name="connsiteX4296" fmla="*/ 2182982 w 5479319"/>
              <a:gd name="connsiteY4296" fmla="*/ 1447040 h 4529571"/>
              <a:gd name="connsiteX4297" fmla="*/ 2182982 w 5479319"/>
              <a:gd name="connsiteY4297" fmla="*/ 1450405 h 4529571"/>
              <a:gd name="connsiteX4298" fmla="*/ 2179619 w 5479319"/>
              <a:gd name="connsiteY4298" fmla="*/ 1487423 h 4529571"/>
              <a:gd name="connsiteX4299" fmla="*/ 2179619 w 5479319"/>
              <a:gd name="connsiteY4299" fmla="*/ 1517709 h 4529571"/>
              <a:gd name="connsiteX4300" fmla="*/ 2159437 w 5479319"/>
              <a:gd name="connsiteY4300" fmla="*/ 1527805 h 4529571"/>
              <a:gd name="connsiteX4301" fmla="*/ 2135892 w 5479319"/>
              <a:gd name="connsiteY4301" fmla="*/ 1531170 h 4529571"/>
              <a:gd name="connsiteX4302" fmla="*/ 2095528 w 5479319"/>
              <a:gd name="connsiteY4302" fmla="*/ 1547996 h 4529571"/>
              <a:gd name="connsiteX4303" fmla="*/ 2048438 w 5479319"/>
              <a:gd name="connsiteY4303" fmla="*/ 1537901 h 4529571"/>
              <a:gd name="connsiteX4304" fmla="*/ 2041711 w 5479319"/>
              <a:gd name="connsiteY4304" fmla="*/ 1544631 h 4529571"/>
              <a:gd name="connsiteX4305" fmla="*/ 2028256 w 5479319"/>
              <a:gd name="connsiteY4305" fmla="*/ 1558092 h 4529571"/>
              <a:gd name="connsiteX4306" fmla="*/ 2021529 w 5479319"/>
              <a:gd name="connsiteY4306" fmla="*/ 1564822 h 4529571"/>
              <a:gd name="connsiteX4307" fmla="*/ 2011438 w 5479319"/>
              <a:gd name="connsiteY4307" fmla="*/ 1568188 h 4529571"/>
              <a:gd name="connsiteX4308" fmla="*/ 1997984 w 5479319"/>
              <a:gd name="connsiteY4308" fmla="*/ 1571553 h 4529571"/>
              <a:gd name="connsiteX4309" fmla="*/ 1994620 w 5479319"/>
              <a:gd name="connsiteY4309" fmla="*/ 1574918 h 4529571"/>
              <a:gd name="connsiteX4310" fmla="*/ 1967711 w 5479319"/>
              <a:gd name="connsiteY4310" fmla="*/ 1598474 h 4529571"/>
              <a:gd name="connsiteX4311" fmla="*/ 1967711 w 5479319"/>
              <a:gd name="connsiteY4311" fmla="*/ 1601840 h 4529571"/>
              <a:gd name="connsiteX4312" fmla="*/ 1913893 w 5479319"/>
              <a:gd name="connsiteY4312" fmla="*/ 1672509 h 4529571"/>
              <a:gd name="connsiteX4313" fmla="*/ 1903803 w 5479319"/>
              <a:gd name="connsiteY4313" fmla="*/ 1679239 h 4529571"/>
              <a:gd name="connsiteX4314" fmla="*/ 1893712 w 5479319"/>
              <a:gd name="connsiteY4314" fmla="*/ 1679239 h 4529571"/>
              <a:gd name="connsiteX4315" fmla="*/ 1860076 w 5479319"/>
              <a:gd name="connsiteY4315" fmla="*/ 1679239 h 4529571"/>
              <a:gd name="connsiteX4316" fmla="*/ 1853349 w 5479319"/>
              <a:gd name="connsiteY4316" fmla="*/ 1679239 h 4529571"/>
              <a:gd name="connsiteX4317" fmla="*/ 1849985 w 5479319"/>
              <a:gd name="connsiteY4317" fmla="*/ 1682605 h 4529571"/>
              <a:gd name="connsiteX4318" fmla="*/ 1839894 w 5479319"/>
              <a:gd name="connsiteY4318" fmla="*/ 1696065 h 4529571"/>
              <a:gd name="connsiteX4319" fmla="*/ 1826440 w 5479319"/>
              <a:gd name="connsiteY4319" fmla="*/ 1722987 h 4529571"/>
              <a:gd name="connsiteX4320" fmla="*/ 1826440 w 5479319"/>
              <a:gd name="connsiteY4320" fmla="*/ 1726352 h 4529571"/>
              <a:gd name="connsiteX4321" fmla="*/ 1833167 w 5479319"/>
              <a:gd name="connsiteY4321" fmla="*/ 1749909 h 4529571"/>
              <a:gd name="connsiteX4322" fmla="*/ 1833167 w 5479319"/>
              <a:gd name="connsiteY4322" fmla="*/ 1776830 h 4529571"/>
              <a:gd name="connsiteX4323" fmla="*/ 1829803 w 5479319"/>
              <a:gd name="connsiteY4323" fmla="*/ 1780196 h 4529571"/>
              <a:gd name="connsiteX4324" fmla="*/ 1826440 w 5479319"/>
              <a:gd name="connsiteY4324" fmla="*/ 1800387 h 4529571"/>
              <a:gd name="connsiteX4325" fmla="*/ 1829803 w 5479319"/>
              <a:gd name="connsiteY4325" fmla="*/ 1800387 h 4529571"/>
              <a:gd name="connsiteX4326" fmla="*/ 1829803 w 5479319"/>
              <a:gd name="connsiteY4326" fmla="*/ 1803752 h 4529571"/>
              <a:gd name="connsiteX4327" fmla="*/ 1839894 w 5479319"/>
              <a:gd name="connsiteY4327" fmla="*/ 1820578 h 4529571"/>
              <a:gd name="connsiteX4328" fmla="*/ 1843258 w 5479319"/>
              <a:gd name="connsiteY4328" fmla="*/ 1834039 h 4529571"/>
              <a:gd name="connsiteX4329" fmla="*/ 1833167 w 5479319"/>
              <a:gd name="connsiteY4329" fmla="*/ 1840769 h 4529571"/>
              <a:gd name="connsiteX4330" fmla="*/ 1775985 w 5479319"/>
              <a:gd name="connsiteY4330" fmla="*/ 1854230 h 4529571"/>
              <a:gd name="connsiteX4331" fmla="*/ 1772622 w 5479319"/>
              <a:gd name="connsiteY4331" fmla="*/ 1854230 h 4529571"/>
              <a:gd name="connsiteX4332" fmla="*/ 1752440 w 5479319"/>
              <a:gd name="connsiteY4332" fmla="*/ 1860961 h 4529571"/>
              <a:gd name="connsiteX4333" fmla="*/ 1718804 w 5479319"/>
              <a:gd name="connsiteY4333" fmla="*/ 1867691 h 4529571"/>
              <a:gd name="connsiteX4334" fmla="*/ 1688532 w 5479319"/>
              <a:gd name="connsiteY4334" fmla="*/ 1877787 h 4529571"/>
              <a:gd name="connsiteX4335" fmla="*/ 1664986 w 5479319"/>
              <a:gd name="connsiteY4335" fmla="*/ 1874422 h 4529571"/>
              <a:gd name="connsiteX4336" fmla="*/ 1661623 w 5479319"/>
              <a:gd name="connsiteY4336" fmla="*/ 1874422 h 4529571"/>
              <a:gd name="connsiteX4337" fmla="*/ 1624623 w 5479319"/>
              <a:gd name="connsiteY4337" fmla="*/ 1881152 h 4529571"/>
              <a:gd name="connsiteX4338" fmla="*/ 1587623 w 5479319"/>
              <a:gd name="connsiteY4338" fmla="*/ 1881152 h 4529571"/>
              <a:gd name="connsiteX4339" fmla="*/ 1570805 w 5479319"/>
              <a:gd name="connsiteY4339" fmla="*/ 1894613 h 4529571"/>
              <a:gd name="connsiteX4340" fmla="*/ 1540533 w 5479319"/>
              <a:gd name="connsiteY4340" fmla="*/ 1901343 h 4529571"/>
              <a:gd name="connsiteX4341" fmla="*/ 1553987 w 5479319"/>
              <a:gd name="connsiteY4341" fmla="*/ 1934995 h 4529571"/>
              <a:gd name="connsiteX4342" fmla="*/ 1553987 w 5479319"/>
              <a:gd name="connsiteY4342" fmla="*/ 1951821 h 4529571"/>
              <a:gd name="connsiteX4343" fmla="*/ 1550624 w 5479319"/>
              <a:gd name="connsiteY4343" fmla="*/ 1978743 h 4529571"/>
              <a:gd name="connsiteX4344" fmla="*/ 1550624 w 5479319"/>
              <a:gd name="connsiteY4344" fmla="*/ 1982108 h 4529571"/>
              <a:gd name="connsiteX4345" fmla="*/ 1550624 w 5479319"/>
              <a:gd name="connsiteY4345" fmla="*/ 1985473 h 4529571"/>
              <a:gd name="connsiteX4346" fmla="*/ 1577533 w 5479319"/>
              <a:gd name="connsiteY4346" fmla="*/ 2009030 h 4529571"/>
              <a:gd name="connsiteX4347" fmla="*/ 1597714 w 5479319"/>
              <a:gd name="connsiteY4347" fmla="*/ 2029221 h 4529571"/>
              <a:gd name="connsiteX4348" fmla="*/ 1607805 w 5479319"/>
              <a:gd name="connsiteY4348" fmla="*/ 2035952 h 4529571"/>
              <a:gd name="connsiteX4349" fmla="*/ 1611169 w 5479319"/>
              <a:gd name="connsiteY4349" fmla="*/ 2042682 h 4529571"/>
              <a:gd name="connsiteX4350" fmla="*/ 1617896 w 5479319"/>
              <a:gd name="connsiteY4350" fmla="*/ 2069604 h 4529571"/>
              <a:gd name="connsiteX4351" fmla="*/ 1621259 w 5479319"/>
              <a:gd name="connsiteY4351" fmla="*/ 2076334 h 4529571"/>
              <a:gd name="connsiteX4352" fmla="*/ 1604441 w 5479319"/>
              <a:gd name="connsiteY4352" fmla="*/ 2089795 h 4529571"/>
              <a:gd name="connsiteX4353" fmla="*/ 1601078 w 5479319"/>
              <a:gd name="connsiteY4353" fmla="*/ 2089795 h 4529571"/>
              <a:gd name="connsiteX4354" fmla="*/ 1601078 w 5479319"/>
              <a:gd name="connsiteY4354" fmla="*/ 2093160 h 4529571"/>
              <a:gd name="connsiteX4355" fmla="*/ 1584260 w 5479319"/>
              <a:gd name="connsiteY4355" fmla="*/ 2116717 h 4529571"/>
              <a:gd name="connsiteX4356" fmla="*/ 1577533 w 5479319"/>
              <a:gd name="connsiteY4356" fmla="*/ 2123447 h 4529571"/>
              <a:gd name="connsiteX4357" fmla="*/ 1580896 w 5479319"/>
              <a:gd name="connsiteY4357" fmla="*/ 2123447 h 4529571"/>
              <a:gd name="connsiteX4358" fmla="*/ 1584260 w 5479319"/>
              <a:gd name="connsiteY4358" fmla="*/ 2150369 h 4529571"/>
              <a:gd name="connsiteX4359" fmla="*/ 1597714 w 5479319"/>
              <a:gd name="connsiteY4359" fmla="*/ 2177290 h 4529571"/>
              <a:gd name="connsiteX4360" fmla="*/ 1590987 w 5479319"/>
              <a:gd name="connsiteY4360" fmla="*/ 2194116 h 4529571"/>
              <a:gd name="connsiteX4361" fmla="*/ 1560715 w 5479319"/>
              <a:gd name="connsiteY4361" fmla="*/ 2190751 h 4529571"/>
              <a:gd name="connsiteX4362" fmla="*/ 1527079 w 5479319"/>
              <a:gd name="connsiteY4362" fmla="*/ 2184021 h 4529571"/>
              <a:gd name="connsiteX4363" fmla="*/ 1500170 w 5479319"/>
              <a:gd name="connsiteY4363" fmla="*/ 2170560 h 4529571"/>
              <a:gd name="connsiteX4364" fmla="*/ 1442988 w 5479319"/>
              <a:gd name="connsiteY4364" fmla="*/ 2167195 h 4529571"/>
              <a:gd name="connsiteX4365" fmla="*/ 1442988 w 5479319"/>
              <a:gd name="connsiteY4365" fmla="*/ 2163830 h 4529571"/>
              <a:gd name="connsiteX4366" fmla="*/ 1416079 w 5479319"/>
              <a:gd name="connsiteY4366" fmla="*/ 2150369 h 4529571"/>
              <a:gd name="connsiteX4367" fmla="*/ 1399261 w 5479319"/>
              <a:gd name="connsiteY4367" fmla="*/ 2136908 h 4529571"/>
              <a:gd name="connsiteX4368" fmla="*/ 1395898 w 5479319"/>
              <a:gd name="connsiteY4368" fmla="*/ 2130177 h 4529571"/>
              <a:gd name="connsiteX4369" fmla="*/ 1389171 w 5479319"/>
              <a:gd name="connsiteY4369" fmla="*/ 2130177 h 4529571"/>
              <a:gd name="connsiteX4370" fmla="*/ 1328625 w 5479319"/>
              <a:gd name="connsiteY4370" fmla="*/ 2116717 h 4529571"/>
              <a:gd name="connsiteX4371" fmla="*/ 1308444 w 5479319"/>
              <a:gd name="connsiteY4371" fmla="*/ 2103256 h 4529571"/>
              <a:gd name="connsiteX4372" fmla="*/ 1268081 w 5479319"/>
              <a:gd name="connsiteY4372" fmla="*/ 2103256 h 4529571"/>
              <a:gd name="connsiteX4373" fmla="*/ 1254626 w 5479319"/>
              <a:gd name="connsiteY4373" fmla="*/ 2106621 h 4529571"/>
              <a:gd name="connsiteX4374" fmla="*/ 1237808 w 5479319"/>
              <a:gd name="connsiteY4374" fmla="*/ 2113351 h 4529571"/>
              <a:gd name="connsiteX4375" fmla="*/ 1210899 w 5479319"/>
              <a:gd name="connsiteY4375" fmla="*/ 2123447 h 4529571"/>
              <a:gd name="connsiteX4376" fmla="*/ 1136900 w 5479319"/>
              <a:gd name="connsiteY4376" fmla="*/ 2123447 h 4529571"/>
              <a:gd name="connsiteX4377" fmla="*/ 1120082 w 5479319"/>
              <a:gd name="connsiteY4377" fmla="*/ 2130177 h 4529571"/>
              <a:gd name="connsiteX4378" fmla="*/ 1106627 w 5479319"/>
              <a:gd name="connsiteY4378" fmla="*/ 2136908 h 4529571"/>
              <a:gd name="connsiteX4379" fmla="*/ 1066264 w 5479319"/>
              <a:gd name="connsiteY4379" fmla="*/ 2153734 h 4529571"/>
              <a:gd name="connsiteX4380" fmla="*/ 1032628 w 5479319"/>
              <a:gd name="connsiteY4380" fmla="*/ 2163830 h 4529571"/>
              <a:gd name="connsiteX4381" fmla="*/ 958628 w 5479319"/>
              <a:gd name="connsiteY4381" fmla="*/ 2157099 h 4529571"/>
              <a:gd name="connsiteX4382" fmla="*/ 928356 w 5479319"/>
              <a:gd name="connsiteY4382" fmla="*/ 2163830 h 4529571"/>
              <a:gd name="connsiteX4383" fmla="*/ 874538 w 5479319"/>
              <a:gd name="connsiteY4383" fmla="*/ 2170560 h 4529571"/>
              <a:gd name="connsiteX4384" fmla="*/ 847629 w 5479319"/>
              <a:gd name="connsiteY4384" fmla="*/ 2157099 h 4529571"/>
              <a:gd name="connsiteX4385" fmla="*/ 844266 w 5479319"/>
              <a:gd name="connsiteY4385" fmla="*/ 2157099 h 4529571"/>
              <a:gd name="connsiteX4386" fmla="*/ 840902 w 5479319"/>
              <a:gd name="connsiteY4386" fmla="*/ 2157099 h 4529571"/>
              <a:gd name="connsiteX4387" fmla="*/ 820720 w 5479319"/>
              <a:gd name="connsiteY4387" fmla="*/ 2157099 h 4529571"/>
              <a:gd name="connsiteX4388" fmla="*/ 793811 w 5479319"/>
              <a:gd name="connsiteY4388" fmla="*/ 2136908 h 4529571"/>
              <a:gd name="connsiteX4389" fmla="*/ 787084 w 5479319"/>
              <a:gd name="connsiteY4389" fmla="*/ 2120082 h 4529571"/>
              <a:gd name="connsiteX4390" fmla="*/ 780357 w 5479319"/>
              <a:gd name="connsiteY4390" fmla="*/ 2109986 h 4529571"/>
              <a:gd name="connsiteX4391" fmla="*/ 773630 w 5479319"/>
              <a:gd name="connsiteY4391" fmla="*/ 2106621 h 4529571"/>
              <a:gd name="connsiteX4392" fmla="*/ 760175 w 5479319"/>
              <a:gd name="connsiteY4392" fmla="*/ 2096525 h 4529571"/>
              <a:gd name="connsiteX4393" fmla="*/ 746721 w 5479319"/>
              <a:gd name="connsiteY4393" fmla="*/ 2096525 h 4529571"/>
              <a:gd name="connsiteX4394" fmla="*/ 739994 w 5479319"/>
              <a:gd name="connsiteY4394" fmla="*/ 2103256 h 4529571"/>
              <a:gd name="connsiteX4395" fmla="*/ 729903 w 5479319"/>
              <a:gd name="connsiteY4395" fmla="*/ 2113351 h 4529571"/>
              <a:gd name="connsiteX4396" fmla="*/ 692903 w 5479319"/>
              <a:gd name="connsiteY4396" fmla="*/ 2130177 h 4529571"/>
              <a:gd name="connsiteX4397" fmla="*/ 642449 w 5479319"/>
              <a:gd name="connsiteY4397" fmla="*/ 2133543 h 4529571"/>
              <a:gd name="connsiteX4398" fmla="*/ 554995 w 5479319"/>
              <a:gd name="connsiteY4398" fmla="*/ 2116717 h 4529571"/>
              <a:gd name="connsiteX4399" fmla="*/ 531450 w 5479319"/>
              <a:gd name="connsiteY4399" fmla="*/ 2103256 h 4529571"/>
              <a:gd name="connsiteX4400" fmla="*/ 528086 w 5479319"/>
              <a:gd name="connsiteY4400" fmla="*/ 2103256 h 4529571"/>
              <a:gd name="connsiteX4401" fmla="*/ 514632 w 5479319"/>
              <a:gd name="connsiteY4401" fmla="*/ 2099891 h 4529571"/>
              <a:gd name="connsiteX4402" fmla="*/ 501177 w 5479319"/>
              <a:gd name="connsiteY4402" fmla="*/ 2099891 h 4529571"/>
              <a:gd name="connsiteX4403" fmla="*/ 494450 w 5479319"/>
              <a:gd name="connsiteY4403" fmla="*/ 2103256 h 4529571"/>
              <a:gd name="connsiteX4404" fmla="*/ 487723 w 5479319"/>
              <a:gd name="connsiteY4404" fmla="*/ 2109986 h 4529571"/>
              <a:gd name="connsiteX4405" fmla="*/ 480996 w 5479319"/>
              <a:gd name="connsiteY4405" fmla="*/ 2123447 h 4529571"/>
              <a:gd name="connsiteX4406" fmla="*/ 467541 w 5479319"/>
              <a:gd name="connsiteY4406" fmla="*/ 2136908 h 4529571"/>
              <a:gd name="connsiteX4407" fmla="*/ 460814 w 5479319"/>
              <a:gd name="connsiteY4407" fmla="*/ 2143638 h 4529571"/>
              <a:gd name="connsiteX4408" fmla="*/ 454087 w 5479319"/>
              <a:gd name="connsiteY4408" fmla="*/ 2150369 h 4529571"/>
              <a:gd name="connsiteX4409" fmla="*/ 450723 w 5479319"/>
              <a:gd name="connsiteY4409" fmla="*/ 2157099 h 4529571"/>
              <a:gd name="connsiteX4410" fmla="*/ 450723 w 5479319"/>
              <a:gd name="connsiteY4410" fmla="*/ 2167195 h 4529571"/>
              <a:gd name="connsiteX4411" fmla="*/ 450723 w 5479319"/>
              <a:gd name="connsiteY4411" fmla="*/ 2170560 h 4529571"/>
              <a:gd name="connsiteX4412" fmla="*/ 437269 w 5479319"/>
              <a:gd name="connsiteY4412" fmla="*/ 2197482 h 4529571"/>
              <a:gd name="connsiteX4413" fmla="*/ 437269 w 5479319"/>
              <a:gd name="connsiteY4413" fmla="*/ 2200847 h 4529571"/>
              <a:gd name="connsiteX4414" fmla="*/ 430542 w 5479319"/>
              <a:gd name="connsiteY4414" fmla="*/ 2200847 h 4529571"/>
              <a:gd name="connsiteX4415" fmla="*/ 356542 w 5479319"/>
              <a:gd name="connsiteY4415" fmla="*/ 2190751 h 4529571"/>
              <a:gd name="connsiteX4416" fmla="*/ 353179 w 5479319"/>
              <a:gd name="connsiteY4416" fmla="*/ 2190751 h 4529571"/>
              <a:gd name="connsiteX4417" fmla="*/ 346451 w 5479319"/>
              <a:gd name="connsiteY4417" fmla="*/ 2194116 h 4529571"/>
              <a:gd name="connsiteX4418" fmla="*/ 326270 w 5479319"/>
              <a:gd name="connsiteY4418" fmla="*/ 2184021 h 4529571"/>
              <a:gd name="connsiteX4419" fmla="*/ 312815 w 5479319"/>
              <a:gd name="connsiteY4419" fmla="*/ 2173925 h 4529571"/>
              <a:gd name="connsiteX4420" fmla="*/ 302725 w 5479319"/>
              <a:gd name="connsiteY4420" fmla="*/ 2160464 h 4529571"/>
              <a:gd name="connsiteX4421" fmla="*/ 299361 w 5479319"/>
              <a:gd name="connsiteY4421" fmla="*/ 2143638 h 4529571"/>
              <a:gd name="connsiteX4422" fmla="*/ 292634 w 5479319"/>
              <a:gd name="connsiteY4422" fmla="*/ 2035952 h 4529571"/>
              <a:gd name="connsiteX4423" fmla="*/ 289270 w 5479319"/>
              <a:gd name="connsiteY4423" fmla="*/ 2035952 h 4529571"/>
              <a:gd name="connsiteX4424" fmla="*/ 285907 w 5479319"/>
              <a:gd name="connsiteY4424" fmla="*/ 2032586 h 4529571"/>
              <a:gd name="connsiteX4425" fmla="*/ 215271 w 5479319"/>
              <a:gd name="connsiteY4425" fmla="*/ 2002299 h 4529571"/>
              <a:gd name="connsiteX4426" fmla="*/ 188362 w 5479319"/>
              <a:gd name="connsiteY4426" fmla="*/ 1988839 h 4529571"/>
              <a:gd name="connsiteX4427" fmla="*/ 168180 w 5479319"/>
              <a:gd name="connsiteY4427" fmla="*/ 1975378 h 4529571"/>
              <a:gd name="connsiteX4428" fmla="*/ 201816 w 5479319"/>
              <a:gd name="connsiteY4428" fmla="*/ 1945091 h 4529571"/>
              <a:gd name="connsiteX4429" fmla="*/ 134544 w 5479319"/>
              <a:gd name="connsiteY4429" fmla="*/ 1945091 h 4529571"/>
              <a:gd name="connsiteX4430" fmla="*/ 117726 w 5479319"/>
              <a:gd name="connsiteY4430" fmla="*/ 1941726 h 4529571"/>
              <a:gd name="connsiteX4431" fmla="*/ 110999 w 5479319"/>
              <a:gd name="connsiteY4431" fmla="*/ 1897978 h 4529571"/>
              <a:gd name="connsiteX4432" fmla="*/ 124453 w 5479319"/>
              <a:gd name="connsiteY4432" fmla="*/ 1874422 h 4529571"/>
              <a:gd name="connsiteX4433" fmla="*/ 127817 w 5479319"/>
              <a:gd name="connsiteY4433" fmla="*/ 1850865 h 4529571"/>
              <a:gd name="connsiteX4434" fmla="*/ 127817 w 5479319"/>
              <a:gd name="connsiteY4434" fmla="*/ 1834039 h 4529571"/>
              <a:gd name="connsiteX4435" fmla="*/ 121090 w 5479319"/>
              <a:gd name="connsiteY4435" fmla="*/ 1827309 h 4529571"/>
              <a:gd name="connsiteX4436" fmla="*/ 117726 w 5479319"/>
              <a:gd name="connsiteY4436" fmla="*/ 1820578 h 4529571"/>
              <a:gd name="connsiteX4437" fmla="*/ 70636 w 5479319"/>
              <a:gd name="connsiteY4437" fmla="*/ 1776830 h 4529571"/>
              <a:gd name="connsiteX4438" fmla="*/ 67272 w 5479319"/>
              <a:gd name="connsiteY4438" fmla="*/ 1776830 h 4529571"/>
              <a:gd name="connsiteX4439" fmla="*/ 47090 w 5479319"/>
              <a:gd name="connsiteY4439" fmla="*/ 1780196 h 4529571"/>
              <a:gd name="connsiteX4440" fmla="*/ 20181 w 5479319"/>
              <a:gd name="connsiteY4440" fmla="*/ 1760004 h 4529571"/>
              <a:gd name="connsiteX4441" fmla="*/ 13454 w 5479319"/>
              <a:gd name="connsiteY4441" fmla="*/ 1753274 h 4529571"/>
              <a:gd name="connsiteX4442" fmla="*/ 10091 w 5479319"/>
              <a:gd name="connsiteY4442" fmla="*/ 1746544 h 4529571"/>
              <a:gd name="connsiteX4443" fmla="*/ 20181 w 5479319"/>
              <a:gd name="connsiteY4443" fmla="*/ 1743178 h 4529571"/>
              <a:gd name="connsiteX4444" fmla="*/ 30272 w 5479319"/>
              <a:gd name="connsiteY4444" fmla="*/ 1739813 h 4529571"/>
              <a:gd name="connsiteX4445" fmla="*/ 70636 w 5479319"/>
              <a:gd name="connsiteY4445" fmla="*/ 1739813 h 4529571"/>
              <a:gd name="connsiteX4446" fmla="*/ 73999 w 5479319"/>
              <a:gd name="connsiteY4446" fmla="*/ 1739813 h 4529571"/>
              <a:gd name="connsiteX4447" fmla="*/ 97544 w 5479319"/>
              <a:gd name="connsiteY4447" fmla="*/ 1638857 h 4529571"/>
              <a:gd name="connsiteX4448" fmla="*/ 97544 w 5479319"/>
              <a:gd name="connsiteY4448" fmla="*/ 1635492 h 4529571"/>
              <a:gd name="connsiteX4449" fmla="*/ 90817 w 5479319"/>
              <a:gd name="connsiteY4449" fmla="*/ 1561457 h 4529571"/>
              <a:gd name="connsiteX4450" fmla="*/ 90817 w 5479319"/>
              <a:gd name="connsiteY4450" fmla="*/ 1558092 h 4529571"/>
              <a:gd name="connsiteX4451" fmla="*/ 50454 w 5479319"/>
              <a:gd name="connsiteY4451" fmla="*/ 1517709 h 4529571"/>
              <a:gd name="connsiteX4452" fmla="*/ 23545 w 5479319"/>
              <a:gd name="connsiteY4452" fmla="*/ 1547996 h 4529571"/>
              <a:gd name="connsiteX4453" fmla="*/ 0 w 5479319"/>
              <a:gd name="connsiteY4453" fmla="*/ 1534535 h 4529571"/>
              <a:gd name="connsiteX4454" fmla="*/ 6727 w 5479319"/>
              <a:gd name="connsiteY4454" fmla="*/ 1507614 h 4529571"/>
              <a:gd name="connsiteX4455" fmla="*/ 10091 w 5479319"/>
              <a:gd name="connsiteY4455" fmla="*/ 1500883 h 4529571"/>
              <a:gd name="connsiteX4456" fmla="*/ 16818 w 5479319"/>
              <a:gd name="connsiteY4456" fmla="*/ 1497518 h 4529571"/>
              <a:gd name="connsiteX4457" fmla="*/ 23545 w 5479319"/>
              <a:gd name="connsiteY4457" fmla="*/ 1487423 h 4529571"/>
              <a:gd name="connsiteX4458" fmla="*/ 26909 w 5479319"/>
              <a:gd name="connsiteY4458" fmla="*/ 1473962 h 4529571"/>
              <a:gd name="connsiteX4459" fmla="*/ 26909 w 5479319"/>
              <a:gd name="connsiteY4459" fmla="*/ 1460501 h 4529571"/>
              <a:gd name="connsiteX4460" fmla="*/ 23545 w 5479319"/>
              <a:gd name="connsiteY4460" fmla="*/ 1443675 h 4529571"/>
              <a:gd name="connsiteX4461" fmla="*/ 20181 w 5479319"/>
              <a:gd name="connsiteY4461" fmla="*/ 1433579 h 4529571"/>
              <a:gd name="connsiteX4462" fmla="*/ 16818 w 5479319"/>
              <a:gd name="connsiteY4462" fmla="*/ 1430214 h 4529571"/>
              <a:gd name="connsiteX4463" fmla="*/ 23545 w 5479319"/>
              <a:gd name="connsiteY4463" fmla="*/ 1416753 h 4529571"/>
              <a:gd name="connsiteX4464" fmla="*/ 33636 w 5479319"/>
              <a:gd name="connsiteY4464" fmla="*/ 1403292 h 4529571"/>
              <a:gd name="connsiteX4465" fmla="*/ 63908 w 5479319"/>
              <a:gd name="connsiteY4465" fmla="*/ 1376371 h 4529571"/>
              <a:gd name="connsiteX4466" fmla="*/ 90817 w 5479319"/>
              <a:gd name="connsiteY4466" fmla="*/ 1356179 h 4529571"/>
              <a:gd name="connsiteX4467" fmla="*/ 100908 w 5479319"/>
              <a:gd name="connsiteY4467" fmla="*/ 1352814 h 4529571"/>
              <a:gd name="connsiteX4468" fmla="*/ 110999 w 5479319"/>
              <a:gd name="connsiteY4468" fmla="*/ 1349449 h 4529571"/>
              <a:gd name="connsiteX4469" fmla="*/ 144635 w 5479319"/>
              <a:gd name="connsiteY4469" fmla="*/ 1359545 h 4529571"/>
              <a:gd name="connsiteX4470" fmla="*/ 171544 w 5479319"/>
              <a:gd name="connsiteY4470" fmla="*/ 1373005 h 4529571"/>
              <a:gd name="connsiteX4471" fmla="*/ 174907 w 5479319"/>
              <a:gd name="connsiteY4471" fmla="*/ 1373005 h 4529571"/>
              <a:gd name="connsiteX4472" fmla="*/ 178271 w 5479319"/>
              <a:gd name="connsiteY4472" fmla="*/ 1373005 h 4529571"/>
              <a:gd name="connsiteX4473" fmla="*/ 205180 w 5479319"/>
              <a:gd name="connsiteY4473" fmla="*/ 1366275 h 4529571"/>
              <a:gd name="connsiteX4474" fmla="*/ 211907 w 5479319"/>
              <a:gd name="connsiteY4474" fmla="*/ 1346084 h 4529571"/>
              <a:gd name="connsiteX4475" fmla="*/ 248907 w 5479319"/>
              <a:gd name="connsiteY4475" fmla="*/ 1346084 h 4529571"/>
              <a:gd name="connsiteX4476" fmla="*/ 248907 w 5479319"/>
              <a:gd name="connsiteY4476" fmla="*/ 1396562 h 4529571"/>
              <a:gd name="connsiteX4477" fmla="*/ 309452 w 5479319"/>
              <a:gd name="connsiteY4477" fmla="*/ 1393197 h 4529571"/>
              <a:gd name="connsiteX4478" fmla="*/ 309452 w 5479319"/>
              <a:gd name="connsiteY4478" fmla="*/ 1389831 h 4529571"/>
              <a:gd name="connsiteX4479" fmla="*/ 346451 w 5479319"/>
              <a:gd name="connsiteY4479" fmla="*/ 1346084 h 4529571"/>
              <a:gd name="connsiteX4480" fmla="*/ 390178 w 5479319"/>
              <a:gd name="connsiteY4480" fmla="*/ 1332623 h 4529571"/>
              <a:gd name="connsiteX4481" fmla="*/ 403633 w 5479319"/>
              <a:gd name="connsiteY4481" fmla="*/ 1332623 h 4529571"/>
              <a:gd name="connsiteX4482" fmla="*/ 417087 w 5479319"/>
              <a:gd name="connsiteY4482" fmla="*/ 1332623 h 4529571"/>
              <a:gd name="connsiteX4483" fmla="*/ 427178 w 5479319"/>
              <a:gd name="connsiteY4483" fmla="*/ 1332623 h 4529571"/>
              <a:gd name="connsiteX4484" fmla="*/ 437269 w 5479319"/>
              <a:gd name="connsiteY4484" fmla="*/ 1332623 h 4529571"/>
              <a:gd name="connsiteX4485" fmla="*/ 450723 w 5479319"/>
              <a:gd name="connsiteY4485" fmla="*/ 1325893 h 4529571"/>
              <a:gd name="connsiteX4486" fmla="*/ 460814 w 5479319"/>
              <a:gd name="connsiteY4486" fmla="*/ 1315797 h 4529571"/>
              <a:gd name="connsiteX4487" fmla="*/ 554995 w 5479319"/>
              <a:gd name="connsiteY4487" fmla="*/ 1329258 h 4529571"/>
              <a:gd name="connsiteX4488" fmla="*/ 558359 w 5479319"/>
              <a:gd name="connsiteY4488" fmla="*/ 1329258 h 4529571"/>
              <a:gd name="connsiteX4489" fmla="*/ 591995 w 5479319"/>
              <a:gd name="connsiteY4489" fmla="*/ 1295606 h 4529571"/>
              <a:gd name="connsiteX4490" fmla="*/ 679449 w 5479319"/>
              <a:gd name="connsiteY4490" fmla="*/ 1295606 h 4529571"/>
              <a:gd name="connsiteX4491" fmla="*/ 682812 w 5479319"/>
              <a:gd name="connsiteY4491" fmla="*/ 1295606 h 4529571"/>
              <a:gd name="connsiteX4492" fmla="*/ 692903 w 5479319"/>
              <a:gd name="connsiteY4492" fmla="*/ 1288875 h 4529571"/>
              <a:gd name="connsiteX4493" fmla="*/ 716448 w 5479319"/>
              <a:gd name="connsiteY4493" fmla="*/ 1268684 h 4529571"/>
              <a:gd name="connsiteX4494" fmla="*/ 733267 w 5479319"/>
              <a:gd name="connsiteY4494" fmla="*/ 1251858 h 4529571"/>
              <a:gd name="connsiteX4495" fmla="*/ 746721 w 5479319"/>
              <a:gd name="connsiteY4495" fmla="*/ 1238397 h 4529571"/>
              <a:gd name="connsiteX4496" fmla="*/ 756812 w 5479319"/>
              <a:gd name="connsiteY4496" fmla="*/ 1221571 h 4529571"/>
              <a:gd name="connsiteX4497" fmla="*/ 760175 w 5479319"/>
              <a:gd name="connsiteY4497" fmla="*/ 1201380 h 4529571"/>
              <a:gd name="connsiteX4498" fmla="*/ 763539 w 5479319"/>
              <a:gd name="connsiteY4498" fmla="*/ 1187919 h 4529571"/>
              <a:gd name="connsiteX4499" fmla="*/ 770266 w 5479319"/>
              <a:gd name="connsiteY4499" fmla="*/ 1184554 h 4529571"/>
              <a:gd name="connsiteX4500" fmla="*/ 773630 w 5479319"/>
              <a:gd name="connsiteY4500" fmla="*/ 1184554 h 4529571"/>
              <a:gd name="connsiteX4501" fmla="*/ 773630 w 5479319"/>
              <a:gd name="connsiteY4501" fmla="*/ 1187919 h 4529571"/>
              <a:gd name="connsiteX4502" fmla="*/ 780357 w 5479319"/>
              <a:gd name="connsiteY4502" fmla="*/ 1198015 h 4529571"/>
              <a:gd name="connsiteX4503" fmla="*/ 783721 w 5479319"/>
              <a:gd name="connsiteY4503" fmla="*/ 1204745 h 4529571"/>
              <a:gd name="connsiteX4504" fmla="*/ 783721 w 5479319"/>
              <a:gd name="connsiteY4504" fmla="*/ 1208110 h 4529571"/>
              <a:gd name="connsiteX4505" fmla="*/ 787084 w 5479319"/>
              <a:gd name="connsiteY4505" fmla="*/ 1208110 h 4529571"/>
              <a:gd name="connsiteX4506" fmla="*/ 790448 w 5479319"/>
              <a:gd name="connsiteY4506" fmla="*/ 1204745 h 4529571"/>
              <a:gd name="connsiteX4507" fmla="*/ 793811 w 5479319"/>
              <a:gd name="connsiteY4507" fmla="*/ 1194649 h 4529571"/>
              <a:gd name="connsiteX4508" fmla="*/ 820720 w 5479319"/>
              <a:gd name="connsiteY4508" fmla="*/ 1107154 h 4529571"/>
              <a:gd name="connsiteX4509" fmla="*/ 813993 w 5479319"/>
              <a:gd name="connsiteY4509" fmla="*/ 1060041 h 4529571"/>
              <a:gd name="connsiteX4510" fmla="*/ 830811 w 5479319"/>
              <a:gd name="connsiteY4510" fmla="*/ 972546 h 4529571"/>
              <a:gd name="connsiteX4511" fmla="*/ 830811 w 5479319"/>
              <a:gd name="connsiteY4511" fmla="*/ 965815 h 4529571"/>
              <a:gd name="connsiteX4512" fmla="*/ 827448 w 5479319"/>
              <a:gd name="connsiteY4512" fmla="*/ 959085 h 4529571"/>
              <a:gd name="connsiteX4513" fmla="*/ 810630 w 5479319"/>
              <a:gd name="connsiteY4513" fmla="*/ 935528 h 4529571"/>
              <a:gd name="connsiteX4514" fmla="*/ 797175 w 5479319"/>
              <a:gd name="connsiteY4514" fmla="*/ 911972 h 4529571"/>
              <a:gd name="connsiteX4515" fmla="*/ 830811 w 5479319"/>
              <a:gd name="connsiteY4515" fmla="*/ 905241 h 4529571"/>
              <a:gd name="connsiteX4516" fmla="*/ 864447 w 5479319"/>
              <a:gd name="connsiteY4516" fmla="*/ 908607 h 4529571"/>
              <a:gd name="connsiteX4517" fmla="*/ 887993 w 5479319"/>
              <a:gd name="connsiteY4517" fmla="*/ 911972 h 4529571"/>
              <a:gd name="connsiteX4518" fmla="*/ 921629 w 5479319"/>
              <a:gd name="connsiteY4518" fmla="*/ 911972 h 4529571"/>
              <a:gd name="connsiteX4519" fmla="*/ 948537 w 5479319"/>
              <a:gd name="connsiteY4519" fmla="*/ 918702 h 4529571"/>
              <a:gd name="connsiteX4520" fmla="*/ 968719 w 5479319"/>
              <a:gd name="connsiteY4520" fmla="*/ 922067 h 4529571"/>
              <a:gd name="connsiteX4521" fmla="*/ 978810 w 5479319"/>
              <a:gd name="connsiteY4521" fmla="*/ 928798 h 4529571"/>
              <a:gd name="connsiteX4522" fmla="*/ 998992 w 5479319"/>
              <a:gd name="connsiteY4522" fmla="*/ 935528 h 4529571"/>
              <a:gd name="connsiteX4523" fmla="*/ 1005719 w 5479319"/>
              <a:gd name="connsiteY4523" fmla="*/ 938894 h 4529571"/>
              <a:gd name="connsiteX4524" fmla="*/ 1012446 w 5479319"/>
              <a:gd name="connsiteY4524" fmla="*/ 938894 h 4529571"/>
              <a:gd name="connsiteX4525" fmla="*/ 1025900 w 5479319"/>
              <a:gd name="connsiteY4525" fmla="*/ 932163 h 4529571"/>
              <a:gd name="connsiteX4526" fmla="*/ 1035991 w 5479319"/>
              <a:gd name="connsiteY4526" fmla="*/ 922067 h 4529571"/>
              <a:gd name="connsiteX4527" fmla="*/ 1039355 w 5479319"/>
              <a:gd name="connsiteY4527" fmla="*/ 918702 h 4529571"/>
              <a:gd name="connsiteX4528" fmla="*/ 1035991 w 5479319"/>
              <a:gd name="connsiteY4528" fmla="*/ 918702 h 4529571"/>
              <a:gd name="connsiteX4529" fmla="*/ 1022537 w 5479319"/>
              <a:gd name="connsiteY4529" fmla="*/ 858128 h 4529571"/>
              <a:gd name="connsiteX4530" fmla="*/ 1133536 w 5479319"/>
              <a:gd name="connsiteY4530" fmla="*/ 716790 h 4529571"/>
              <a:gd name="connsiteX4531" fmla="*/ 1190717 w 5479319"/>
              <a:gd name="connsiteY4531" fmla="*/ 753807 h 4529571"/>
              <a:gd name="connsiteX4532" fmla="*/ 1217626 w 5479319"/>
              <a:gd name="connsiteY4532" fmla="*/ 767268 h 4529571"/>
              <a:gd name="connsiteX4533" fmla="*/ 1241172 w 5479319"/>
              <a:gd name="connsiteY4533" fmla="*/ 777363 h 4529571"/>
              <a:gd name="connsiteX4534" fmla="*/ 1261353 w 5479319"/>
              <a:gd name="connsiteY4534" fmla="*/ 784094 h 4529571"/>
              <a:gd name="connsiteX4535" fmla="*/ 1278171 w 5479319"/>
              <a:gd name="connsiteY4535" fmla="*/ 787459 h 4529571"/>
              <a:gd name="connsiteX4536" fmla="*/ 1294989 w 5479319"/>
              <a:gd name="connsiteY4536" fmla="*/ 787459 h 4529571"/>
              <a:gd name="connsiteX4537" fmla="*/ 1308444 w 5479319"/>
              <a:gd name="connsiteY4537" fmla="*/ 784094 h 4529571"/>
              <a:gd name="connsiteX4538" fmla="*/ 1321898 w 5479319"/>
              <a:gd name="connsiteY4538" fmla="*/ 780729 h 4529571"/>
              <a:gd name="connsiteX4539" fmla="*/ 1331989 w 5479319"/>
              <a:gd name="connsiteY4539" fmla="*/ 770633 h 4529571"/>
              <a:gd name="connsiteX4540" fmla="*/ 1342080 w 5479319"/>
              <a:gd name="connsiteY4540" fmla="*/ 760537 h 4529571"/>
              <a:gd name="connsiteX4541" fmla="*/ 1348807 w 5479319"/>
              <a:gd name="connsiteY4541" fmla="*/ 747077 h 4529571"/>
              <a:gd name="connsiteX4542" fmla="*/ 1355534 w 5479319"/>
              <a:gd name="connsiteY4542" fmla="*/ 726885 h 4529571"/>
              <a:gd name="connsiteX4543" fmla="*/ 1362262 w 5479319"/>
              <a:gd name="connsiteY4543" fmla="*/ 696598 h 4529571"/>
              <a:gd name="connsiteX4544" fmla="*/ 1368989 w 5479319"/>
              <a:gd name="connsiteY4544" fmla="*/ 666312 h 4529571"/>
              <a:gd name="connsiteX4545" fmla="*/ 1372352 w 5479319"/>
              <a:gd name="connsiteY4545" fmla="*/ 652851 h 4529571"/>
              <a:gd name="connsiteX4546" fmla="*/ 1382443 w 5479319"/>
              <a:gd name="connsiteY4546" fmla="*/ 642755 h 4529571"/>
              <a:gd name="connsiteX4547" fmla="*/ 1392534 w 5479319"/>
              <a:gd name="connsiteY4547" fmla="*/ 636025 h 4529571"/>
              <a:gd name="connsiteX4548" fmla="*/ 1422807 w 5479319"/>
              <a:gd name="connsiteY4548" fmla="*/ 619199 h 4529571"/>
              <a:gd name="connsiteX4549" fmla="*/ 1463170 w 5479319"/>
              <a:gd name="connsiteY4549" fmla="*/ 605738 h 4529571"/>
              <a:gd name="connsiteX4550" fmla="*/ 1473261 w 5479319"/>
              <a:gd name="connsiteY4550" fmla="*/ 602373 h 4529571"/>
              <a:gd name="connsiteX4551" fmla="*/ 1476624 w 5479319"/>
              <a:gd name="connsiteY4551" fmla="*/ 595642 h 4529571"/>
              <a:gd name="connsiteX4552" fmla="*/ 1483351 w 5479319"/>
              <a:gd name="connsiteY4552" fmla="*/ 582181 h 4529571"/>
              <a:gd name="connsiteX4553" fmla="*/ 1490079 w 5479319"/>
              <a:gd name="connsiteY4553" fmla="*/ 565355 h 4529571"/>
              <a:gd name="connsiteX4554" fmla="*/ 1496806 w 5479319"/>
              <a:gd name="connsiteY4554" fmla="*/ 548529 h 4529571"/>
              <a:gd name="connsiteX4555" fmla="*/ 4268419 w 5479319"/>
              <a:gd name="connsiteY4555" fmla="*/ 50478 h 4529571"/>
              <a:gd name="connsiteX4556" fmla="*/ 4271782 w 5479319"/>
              <a:gd name="connsiteY4556" fmla="*/ 60574 h 4529571"/>
              <a:gd name="connsiteX4557" fmla="*/ 4261691 w 5479319"/>
              <a:gd name="connsiteY4557" fmla="*/ 77400 h 4529571"/>
              <a:gd name="connsiteX4558" fmla="*/ 4258328 w 5479319"/>
              <a:gd name="connsiteY4558" fmla="*/ 87495 h 4529571"/>
              <a:gd name="connsiteX4559" fmla="*/ 4254964 w 5479319"/>
              <a:gd name="connsiteY4559" fmla="*/ 104322 h 4529571"/>
              <a:gd name="connsiteX4560" fmla="*/ 4258328 w 5479319"/>
              <a:gd name="connsiteY4560" fmla="*/ 127878 h 4529571"/>
              <a:gd name="connsiteX4561" fmla="*/ 4265055 w 5479319"/>
              <a:gd name="connsiteY4561" fmla="*/ 148070 h 4529571"/>
              <a:gd name="connsiteX4562" fmla="*/ 4265055 w 5479319"/>
              <a:gd name="connsiteY4562" fmla="*/ 151434 h 4529571"/>
              <a:gd name="connsiteX4563" fmla="*/ 4268419 w 5479319"/>
              <a:gd name="connsiteY4563" fmla="*/ 151434 h 4529571"/>
              <a:gd name="connsiteX4564" fmla="*/ 4302055 w 5479319"/>
              <a:gd name="connsiteY4564" fmla="*/ 171626 h 4529571"/>
              <a:gd name="connsiteX4565" fmla="*/ 4298691 w 5479319"/>
              <a:gd name="connsiteY4565" fmla="*/ 158165 h 4529571"/>
              <a:gd name="connsiteX4566" fmla="*/ 4318873 w 5479319"/>
              <a:gd name="connsiteY4566" fmla="*/ 161530 h 4529571"/>
              <a:gd name="connsiteX4567" fmla="*/ 4318873 w 5479319"/>
              <a:gd name="connsiteY4567" fmla="*/ 164895 h 4529571"/>
              <a:gd name="connsiteX4568" fmla="*/ 4322236 w 5479319"/>
              <a:gd name="connsiteY4568" fmla="*/ 164895 h 4529571"/>
              <a:gd name="connsiteX4569" fmla="*/ 4335691 w 5479319"/>
              <a:gd name="connsiteY4569" fmla="*/ 158165 h 4529571"/>
              <a:gd name="connsiteX4570" fmla="*/ 4345782 w 5479319"/>
              <a:gd name="connsiteY4570" fmla="*/ 151434 h 4529571"/>
              <a:gd name="connsiteX4571" fmla="*/ 4349145 w 5479319"/>
              <a:gd name="connsiteY4571" fmla="*/ 144704 h 4529571"/>
              <a:gd name="connsiteX4572" fmla="*/ 4349145 w 5479319"/>
              <a:gd name="connsiteY4572" fmla="*/ 131243 h 4529571"/>
              <a:gd name="connsiteX4573" fmla="*/ 4389509 w 5479319"/>
              <a:gd name="connsiteY4573" fmla="*/ 144704 h 4529571"/>
              <a:gd name="connsiteX4574" fmla="*/ 4382781 w 5479319"/>
              <a:gd name="connsiteY4574" fmla="*/ 151434 h 4529571"/>
              <a:gd name="connsiteX4575" fmla="*/ 4382781 w 5479319"/>
              <a:gd name="connsiteY4575" fmla="*/ 154800 h 4529571"/>
              <a:gd name="connsiteX4576" fmla="*/ 4382781 w 5479319"/>
              <a:gd name="connsiteY4576" fmla="*/ 191817 h 4529571"/>
              <a:gd name="connsiteX4577" fmla="*/ 4386145 w 5479319"/>
              <a:gd name="connsiteY4577" fmla="*/ 201912 h 4529571"/>
              <a:gd name="connsiteX4578" fmla="*/ 4392872 w 5479319"/>
              <a:gd name="connsiteY4578" fmla="*/ 212008 h 4529571"/>
              <a:gd name="connsiteX4579" fmla="*/ 4423145 w 5479319"/>
              <a:gd name="connsiteY4579" fmla="*/ 245661 h 4529571"/>
              <a:gd name="connsiteX4580" fmla="*/ 4426508 w 5479319"/>
              <a:gd name="connsiteY4580" fmla="*/ 249026 h 4529571"/>
              <a:gd name="connsiteX4581" fmla="*/ 4446690 w 5479319"/>
              <a:gd name="connsiteY4581" fmla="*/ 262486 h 4529571"/>
              <a:gd name="connsiteX4582" fmla="*/ 4463508 w 5479319"/>
              <a:gd name="connsiteY4582" fmla="*/ 269217 h 4529571"/>
              <a:gd name="connsiteX4583" fmla="*/ 4480326 w 5479319"/>
              <a:gd name="connsiteY4583" fmla="*/ 265852 h 4529571"/>
              <a:gd name="connsiteX4584" fmla="*/ 4483689 w 5479319"/>
              <a:gd name="connsiteY4584" fmla="*/ 262486 h 4529571"/>
              <a:gd name="connsiteX4585" fmla="*/ 4503871 w 5479319"/>
              <a:gd name="connsiteY4585" fmla="*/ 245661 h 4529571"/>
              <a:gd name="connsiteX4586" fmla="*/ 4513962 w 5479319"/>
              <a:gd name="connsiteY4586" fmla="*/ 238930 h 4529571"/>
              <a:gd name="connsiteX4587" fmla="*/ 4517325 w 5479319"/>
              <a:gd name="connsiteY4587" fmla="*/ 232199 h 4529571"/>
              <a:gd name="connsiteX4588" fmla="*/ 4524053 w 5479319"/>
              <a:gd name="connsiteY4588" fmla="*/ 228834 h 4529571"/>
              <a:gd name="connsiteX4589" fmla="*/ 4561053 w 5479319"/>
              <a:gd name="connsiteY4589" fmla="*/ 222104 h 4529571"/>
              <a:gd name="connsiteX4590" fmla="*/ 4564416 w 5479319"/>
              <a:gd name="connsiteY4590" fmla="*/ 222104 h 4529571"/>
              <a:gd name="connsiteX4591" fmla="*/ 4567780 w 5479319"/>
              <a:gd name="connsiteY4591" fmla="*/ 218739 h 4529571"/>
              <a:gd name="connsiteX4592" fmla="*/ 4577871 w 5479319"/>
              <a:gd name="connsiteY4592" fmla="*/ 195182 h 4529571"/>
              <a:gd name="connsiteX4593" fmla="*/ 4598052 w 5479319"/>
              <a:gd name="connsiteY4593" fmla="*/ 185087 h 4529571"/>
              <a:gd name="connsiteX4594" fmla="*/ 4618234 w 5479319"/>
              <a:gd name="connsiteY4594" fmla="*/ 195182 h 4529571"/>
              <a:gd name="connsiteX4595" fmla="*/ 4645143 w 5479319"/>
              <a:gd name="connsiteY4595" fmla="*/ 238930 h 4529571"/>
              <a:gd name="connsiteX4596" fmla="*/ 4651870 w 5479319"/>
              <a:gd name="connsiteY4596" fmla="*/ 265852 h 4529571"/>
              <a:gd name="connsiteX4597" fmla="*/ 4648506 w 5479319"/>
              <a:gd name="connsiteY4597" fmla="*/ 306234 h 4529571"/>
              <a:gd name="connsiteX4598" fmla="*/ 4651870 w 5479319"/>
              <a:gd name="connsiteY4598" fmla="*/ 316330 h 4529571"/>
              <a:gd name="connsiteX4599" fmla="*/ 4658597 w 5479319"/>
              <a:gd name="connsiteY4599" fmla="*/ 333156 h 4529571"/>
              <a:gd name="connsiteX4600" fmla="*/ 4651870 w 5479319"/>
              <a:gd name="connsiteY4600" fmla="*/ 360078 h 4529571"/>
              <a:gd name="connsiteX4601" fmla="*/ 4651870 w 5479319"/>
              <a:gd name="connsiteY4601" fmla="*/ 363442 h 4529571"/>
              <a:gd name="connsiteX4602" fmla="*/ 4651870 w 5479319"/>
              <a:gd name="connsiteY4602" fmla="*/ 393729 h 4529571"/>
              <a:gd name="connsiteX4603" fmla="*/ 4658597 w 5479319"/>
              <a:gd name="connsiteY4603" fmla="*/ 420652 h 4529571"/>
              <a:gd name="connsiteX4604" fmla="*/ 4661961 w 5479319"/>
              <a:gd name="connsiteY4604" fmla="*/ 437477 h 4529571"/>
              <a:gd name="connsiteX4605" fmla="*/ 4661961 w 5479319"/>
              <a:gd name="connsiteY4605" fmla="*/ 454303 h 4529571"/>
              <a:gd name="connsiteX4606" fmla="*/ 4651870 w 5479319"/>
              <a:gd name="connsiteY4606" fmla="*/ 471130 h 4529571"/>
              <a:gd name="connsiteX4607" fmla="*/ 4635052 w 5479319"/>
              <a:gd name="connsiteY4607" fmla="*/ 487955 h 4529571"/>
              <a:gd name="connsiteX4608" fmla="*/ 4635052 w 5479319"/>
              <a:gd name="connsiteY4608" fmla="*/ 491320 h 4529571"/>
              <a:gd name="connsiteX4609" fmla="*/ 4631688 w 5479319"/>
              <a:gd name="connsiteY4609" fmla="*/ 524972 h 4529571"/>
              <a:gd name="connsiteX4610" fmla="*/ 4631688 w 5479319"/>
              <a:gd name="connsiteY4610" fmla="*/ 528337 h 4529571"/>
              <a:gd name="connsiteX4611" fmla="*/ 4641779 w 5479319"/>
              <a:gd name="connsiteY4611" fmla="*/ 558624 h 4529571"/>
              <a:gd name="connsiteX4612" fmla="*/ 4631688 w 5479319"/>
              <a:gd name="connsiteY4612" fmla="*/ 602372 h 4529571"/>
              <a:gd name="connsiteX4613" fmla="*/ 4624961 w 5479319"/>
              <a:gd name="connsiteY4613" fmla="*/ 599007 h 4529571"/>
              <a:gd name="connsiteX4614" fmla="*/ 4611507 w 5479319"/>
              <a:gd name="connsiteY4614" fmla="*/ 585546 h 4529571"/>
              <a:gd name="connsiteX4615" fmla="*/ 4611507 w 5479319"/>
              <a:gd name="connsiteY4615" fmla="*/ 582181 h 4529571"/>
              <a:gd name="connsiteX4616" fmla="*/ 4584598 w 5479319"/>
              <a:gd name="connsiteY4616" fmla="*/ 588911 h 4529571"/>
              <a:gd name="connsiteX4617" fmla="*/ 4584598 w 5479319"/>
              <a:gd name="connsiteY4617" fmla="*/ 592276 h 4529571"/>
              <a:gd name="connsiteX4618" fmla="*/ 4561053 w 5479319"/>
              <a:gd name="connsiteY4618" fmla="*/ 615833 h 4529571"/>
              <a:gd name="connsiteX4619" fmla="*/ 4544235 w 5479319"/>
              <a:gd name="connsiteY4619" fmla="*/ 669676 h 4529571"/>
              <a:gd name="connsiteX4620" fmla="*/ 4527417 w 5479319"/>
              <a:gd name="connsiteY4620" fmla="*/ 683137 h 4529571"/>
              <a:gd name="connsiteX4621" fmla="*/ 4517325 w 5479319"/>
              <a:gd name="connsiteY4621" fmla="*/ 683137 h 4529571"/>
              <a:gd name="connsiteX4622" fmla="*/ 4513962 w 5479319"/>
              <a:gd name="connsiteY4622" fmla="*/ 683137 h 4529571"/>
              <a:gd name="connsiteX4623" fmla="*/ 4513962 w 5479319"/>
              <a:gd name="connsiteY4623" fmla="*/ 686502 h 4529571"/>
              <a:gd name="connsiteX4624" fmla="*/ 4510598 w 5479319"/>
              <a:gd name="connsiteY4624" fmla="*/ 686502 h 4529571"/>
              <a:gd name="connsiteX4625" fmla="*/ 4510598 w 5479319"/>
              <a:gd name="connsiteY4625" fmla="*/ 689867 h 4529571"/>
              <a:gd name="connsiteX4626" fmla="*/ 4483689 w 5479319"/>
              <a:gd name="connsiteY4626" fmla="*/ 726885 h 4529571"/>
              <a:gd name="connsiteX4627" fmla="*/ 4483689 w 5479319"/>
              <a:gd name="connsiteY4627" fmla="*/ 730250 h 4529571"/>
              <a:gd name="connsiteX4628" fmla="*/ 4483689 w 5479319"/>
              <a:gd name="connsiteY4628" fmla="*/ 733615 h 4529571"/>
              <a:gd name="connsiteX4629" fmla="*/ 4497144 w 5479319"/>
              <a:gd name="connsiteY4629" fmla="*/ 757172 h 4529571"/>
              <a:gd name="connsiteX4630" fmla="*/ 4500507 w 5479319"/>
              <a:gd name="connsiteY4630" fmla="*/ 757172 h 4529571"/>
              <a:gd name="connsiteX4631" fmla="*/ 4527417 w 5479319"/>
              <a:gd name="connsiteY4631" fmla="*/ 790824 h 4529571"/>
              <a:gd name="connsiteX4632" fmla="*/ 4527417 w 5479319"/>
              <a:gd name="connsiteY4632" fmla="*/ 811015 h 4529571"/>
              <a:gd name="connsiteX4633" fmla="*/ 4557689 w 5479319"/>
              <a:gd name="connsiteY4633" fmla="*/ 814380 h 4529571"/>
              <a:gd name="connsiteX4634" fmla="*/ 4561053 w 5479319"/>
              <a:gd name="connsiteY4634" fmla="*/ 831206 h 4529571"/>
              <a:gd name="connsiteX4635" fmla="*/ 4564416 w 5479319"/>
              <a:gd name="connsiteY4635" fmla="*/ 874954 h 4529571"/>
              <a:gd name="connsiteX4636" fmla="*/ 4564416 w 5479319"/>
              <a:gd name="connsiteY4636" fmla="*/ 891780 h 4529571"/>
              <a:gd name="connsiteX4637" fmla="*/ 4550962 w 5479319"/>
              <a:gd name="connsiteY4637" fmla="*/ 911971 h 4529571"/>
              <a:gd name="connsiteX4638" fmla="*/ 4530780 w 5479319"/>
              <a:gd name="connsiteY4638" fmla="*/ 928797 h 4529571"/>
              <a:gd name="connsiteX4639" fmla="*/ 4510598 w 5479319"/>
              <a:gd name="connsiteY4639" fmla="*/ 915336 h 4529571"/>
              <a:gd name="connsiteX4640" fmla="*/ 4503871 w 5479319"/>
              <a:gd name="connsiteY4640" fmla="*/ 908606 h 4529571"/>
              <a:gd name="connsiteX4641" fmla="*/ 4493780 w 5479319"/>
              <a:gd name="connsiteY4641" fmla="*/ 905241 h 4529571"/>
              <a:gd name="connsiteX4642" fmla="*/ 4490417 w 5479319"/>
              <a:gd name="connsiteY4642" fmla="*/ 905241 h 4529571"/>
              <a:gd name="connsiteX4643" fmla="*/ 4470235 w 5479319"/>
              <a:gd name="connsiteY4643" fmla="*/ 905241 h 4529571"/>
              <a:gd name="connsiteX4644" fmla="*/ 4466871 w 5479319"/>
              <a:gd name="connsiteY4644" fmla="*/ 905241 h 4529571"/>
              <a:gd name="connsiteX4645" fmla="*/ 4466871 w 5479319"/>
              <a:gd name="connsiteY4645" fmla="*/ 908606 h 4529571"/>
              <a:gd name="connsiteX4646" fmla="*/ 4446690 w 5479319"/>
              <a:gd name="connsiteY4646" fmla="*/ 932162 h 4529571"/>
              <a:gd name="connsiteX4647" fmla="*/ 4443326 w 5479319"/>
              <a:gd name="connsiteY4647" fmla="*/ 935528 h 4529571"/>
              <a:gd name="connsiteX4648" fmla="*/ 4487053 w 5479319"/>
              <a:gd name="connsiteY4648" fmla="*/ 969180 h 4529571"/>
              <a:gd name="connsiteX4649" fmla="*/ 4507235 w 5479319"/>
              <a:gd name="connsiteY4649" fmla="*/ 975910 h 4529571"/>
              <a:gd name="connsiteX4650" fmla="*/ 4510598 w 5479319"/>
              <a:gd name="connsiteY4650" fmla="*/ 999467 h 4529571"/>
              <a:gd name="connsiteX4651" fmla="*/ 4510598 w 5479319"/>
              <a:gd name="connsiteY4651" fmla="*/ 1039849 h 4529571"/>
              <a:gd name="connsiteX4652" fmla="*/ 4510598 w 5479319"/>
              <a:gd name="connsiteY4652" fmla="*/ 1043214 h 4529571"/>
              <a:gd name="connsiteX4653" fmla="*/ 4517325 w 5479319"/>
              <a:gd name="connsiteY4653" fmla="*/ 1070136 h 4529571"/>
              <a:gd name="connsiteX4654" fmla="*/ 4534143 w 5479319"/>
              <a:gd name="connsiteY4654" fmla="*/ 1107153 h 4529571"/>
              <a:gd name="connsiteX4655" fmla="*/ 4534143 w 5479319"/>
              <a:gd name="connsiteY4655" fmla="*/ 1110519 h 4529571"/>
              <a:gd name="connsiteX4656" fmla="*/ 4557689 w 5479319"/>
              <a:gd name="connsiteY4656" fmla="*/ 1134075 h 4529571"/>
              <a:gd name="connsiteX4657" fmla="*/ 4561053 w 5479319"/>
              <a:gd name="connsiteY4657" fmla="*/ 1134075 h 4529571"/>
              <a:gd name="connsiteX4658" fmla="*/ 4561053 w 5479319"/>
              <a:gd name="connsiteY4658" fmla="*/ 1137440 h 4529571"/>
              <a:gd name="connsiteX4659" fmla="*/ 4567780 w 5479319"/>
              <a:gd name="connsiteY4659" fmla="*/ 1134075 h 4529571"/>
              <a:gd name="connsiteX4660" fmla="*/ 4591325 w 5479319"/>
              <a:gd name="connsiteY4660" fmla="*/ 1120614 h 4529571"/>
              <a:gd name="connsiteX4661" fmla="*/ 4611507 w 5479319"/>
              <a:gd name="connsiteY4661" fmla="*/ 1093692 h 4529571"/>
              <a:gd name="connsiteX4662" fmla="*/ 4614870 w 5479319"/>
              <a:gd name="connsiteY4662" fmla="*/ 1097058 h 4529571"/>
              <a:gd name="connsiteX4663" fmla="*/ 4631688 w 5479319"/>
              <a:gd name="connsiteY4663" fmla="*/ 1127345 h 4529571"/>
              <a:gd name="connsiteX4664" fmla="*/ 4631688 w 5479319"/>
              <a:gd name="connsiteY4664" fmla="*/ 1130710 h 4529571"/>
              <a:gd name="connsiteX4665" fmla="*/ 4635052 w 5479319"/>
              <a:gd name="connsiteY4665" fmla="*/ 1130710 h 4529571"/>
              <a:gd name="connsiteX4666" fmla="*/ 4635052 w 5479319"/>
              <a:gd name="connsiteY4666" fmla="*/ 1134075 h 4529571"/>
              <a:gd name="connsiteX4667" fmla="*/ 4651870 w 5479319"/>
              <a:gd name="connsiteY4667" fmla="*/ 1140805 h 4529571"/>
              <a:gd name="connsiteX4668" fmla="*/ 4658597 w 5479319"/>
              <a:gd name="connsiteY4668" fmla="*/ 1160997 h 4529571"/>
              <a:gd name="connsiteX4669" fmla="*/ 4658597 w 5479319"/>
              <a:gd name="connsiteY4669" fmla="*/ 1187918 h 4529571"/>
              <a:gd name="connsiteX4670" fmla="*/ 4648506 w 5479319"/>
              <a:gd name="connsiteY4670" fmla="*/ 1224936 h 4529571"/>
              <a:gd name="connsiteX4671" fmla="*/ 4648506 w 5479319"/>
              <a:gd name="connsiteY4671" fmla="*/ 1228301 h 4529571"/>
              <a:gd name="connsiteX4672" fmla="*/ 4672051 w 5479319"/>
              <a:gd name="connsiteY4672" fmla="*/ 1248492 h 4529571"/>
              <a:gd name="connsiteX4673" fmla="*/ 4675415 w 5479319"/>
              <a:gd name="connsiteY4673" fmla="*/ 1248492 h 4529571"/>
              <a:gd name="connsiteX4674" fmla="*/ 4675415 w 5479319"/>
              <a:gd name="connsiteY4674" fmla="*/ 1251857 h 4529571"/>
              <a:gd name="connsiteX4675" fmla="*/ 4695597 w 5479319"/>
              <a:gd name="connsiteY4675" fmla="*/ 1241762 h 4529571"/>
              <a:gd name="connsiteX4676" fmla="*/ 4702324 w 5479319"/>
              <a:gd name="connsiteY4676" fmla="*/ 1251857 h 4529571"/>
              <a:gd name="connsiteX4677" fmla="*/ 4692233 w 5479319"/>
              <a:gd name="connsiteY4677" fmla="*/ 1272049 h 4529571"/>
              <a:gd name="connsiteX4678" fmla="*/ 4668688 w 5479319"/>
              <a:gd name="connsiteY4678" fmla="*/ 1295605 h 4529571"/>
              <a:gd name="connsiteX4679" fmla="*/ 4638415 w 5479319"/>
              <a:gd name="connsiteY4679" fmla="*/ 1298970 h 4529571"/>
              <a:gd name="connsiteX4680" fmla="*/ 4611507 w 5479319"/>
              <a:gd name="connsiteY4680" fmla="*/ 1288875 h 4529571"/>
              <a:gd name="connsiteX4681" fmla="*/ 4604779 w 5479319"/>
              <a:gd name="connsiteY4681" fmla="*/ 1295605 h 4529571"/>
              <a:gd name="connsiteX4682" fmla="*/ 4581234 w 5479319"/>
              <a:gd name="connsiteY4682" fmla="*/ 1322527 h 4529571"/>
              <a:gd name="connsiteX4683" fmla="*/ 4577871 w 5479319"/>
              <a:gd name="connsiteY4683" fmla="*/ 1332622 h 4529571"/>
              <a:gd name="connsiteX4684" fmla="*/ 4577871 w 5479319"/>
              <a:gd name="connsiteY4684" fmla="*/ 1346083 h 4529571"/>
              <a:gd name="connsiteX4685" fmla="*/ 4561053 w 5479319"/>
              <a:gd name="connsiteY4685" fmla="*/ 1346083 h 4529571"/>
              <a:gd name="connsiteX4686" fmla="*/ 4530780 w 5479319"/>
              <a:gd name="connsiteY4686" fmla="*/ 1339353 h 4529571"/>
              <a:gd name="connsiteX4687" fmla="*/ 4530780 w 5479319"/>
              <a:gd name="connsiteY4687" fmla="*/ 1342718 h 4529571"/>
              <a:gd name="connsiteX4688" fmla="*/ 4507235 w 5479319"/>
              <a:gd name="connsiteY4688" fmla="*/ 1373005 h 4529571"/>
              <a:gd name="connsiteX4689" fmla="*/ 4487053 w 5479319"/>
              <a:gd name="connsiteY4689" fmla="*/ 1389831 h 4529571"/>
              <a:gd name="connsiteX4690" fmla="*/ 4483689 w 5479319"/>
              <a:gd name="connsiteY4690" fmla="*/ 1389831 h 4529571"/>
              <a:gd name="connsiteX4691" fmla="*/ 4429872 w 5479319"/>
              <a:gd name="connsiteY4691" fmla="*/ 1450405 h 4529571"/>
              <a:gd name="connsiteX4692" fmla="*/ 4413054 w 5479319"/>
              <a:gd name="connsiteY4692" fmla="*/ 1460500 h 4529571"/>
              <a:gd name="connsiteX4693" fmla="*/ 4402963 w 5479319"/>
              <a:gd name="connsiteY4693" fmla="*/ 1450405 h 4529571"/>
              <a:gd name="connsiteX4694" fmla="*/ 4382781 w 5479319"/>
              <a:gd name="connsiteY4694" fmla="*/ 1430213 h 4529571"/>
              <a:gd name="connsiteX4695" fmla="*/ 4342418 w 5479319"/>
              <a:gd name="connsiteY4695" fmla="*/ 1410022 h 4529571"/>
              <a:gd name="connsiteX4696" fmla="*/ 4355872 w 5479319"/>
              <a:gd name="connsiteY4696" fmla="*/ 1497517 h 4529571"/>
              <a:gd name="connsiteX4697" fmla="*/ 4362600 w 5479319"/>
              <a:gd name="connsiteY4697" fmla="*/ 1517709 h 4529571"/>
              <a:gd name="connsiteX4698" fmla="*/ 4349145 w 5479319"/>
              <a:gd name="connsiteY4698" fmla="*/ 1531170 h 4529571"/>
              <a:gd name="connsiteX4699" fmla="*/ 4332327 w 5479319"/>
              <a:gd name="connsiteY4699" fmla="*/ 1551361 h 4529571"/>
              <a:gd name="connsiteX4700" fmla="*/ 4328963 w 5479319"/>
              <a:gd name="connsiteY4700" fmla="*/ 1547996 h 4529571"/>
              <a:gd name="connsiteX4701" fmla="*/ 4325600 w 5479319"/>
              <a:gd name="connsiteY4701" fmla="*/ 1547996 h 4529571"/>
              <a:gd name="connsiteX4702" fmla="*/ 4322236 w 5479319"/>
              <a:gd name="connsiteY4702" fmla="*/ 1544630 h 4529571"/>
              <a:gd name="connsiteX4703" fmla="*/ 4268419 w 5479319"/>
              <a:gd name="connsiteY4703" fmla="*/ 1537900 h 4529571"/>
              <a:gd name="connsiteX4704" fmla="*/ 4254964 w 5479319"/>
              <a:gd name="connsiteY4704" fmla="*/ 1524439 h 4529571"/>
              <a:gd name="connsiteX4705" fmla="*/ 4248237 w 5479319"/>
              <a:gd name="connsiteY4705" fmla="*/ 1510978 h 4529571"/>
              <a:gd name="connsiteX4706" fmla="*/ 4254964 w 5479319"/>
              <a:gd name="connsiteY4706" fmla="*/ 1487422 h 4529571"/>
              <a:gd name="connsiteX4707" fmla="*/ 4254964 w 5479319"/>
              <a:gd name="connsiteY4707" fmla="*/ 1463865 h 4529571"/>
              <a:gd name="connsiteX4708" fmla="*/ 4254964 w 5479319"/>
              <a:gd name="connsiteY4708" fmla="*/ 1453770 h 4529571"/>
              <a:gd name="connsiteX4709" fmla="*/ 4248237 w 5479319"/>
              <a:gd name="connsiteY4709" fmla="*/ 1443674 h 4529571"/>
              <a:gd name="connsiteX4710" fmla="*/ 4241510 w 5479319"/>
              <a:gd name="connsiteY4710" fmla="*/ 1436944 h 4529571"/>
              <a:gd name="connsiteX4711" fmla="*/ 4224692 w 5479319"/>
              <a:gd name="connsiteY4711" fmla="*/ 1453770 h 4529571"/>
              <a:gd name="connsiteX4712" fmla="*/ 4211237 w 5479319"/>
              <a:gd name="connsiteY4712" fmla="*/ 1443674 h 4529571"/>
              <a:gd name="connsiteX4713" fmla="*/ 4207874 w 5479319"/>
              <a:gd name="connsiteY4713" fmla="*/ 1416752 h 4529571"/>
              <a:gd name="connsiteX4714" fmla="*/ 4207874 w 5479319"/>
              <a:gd name="connsiteY4714" fmla="*/ 1413387 h 4529571"/>
              <a:gd name="connsiteX4715" fmla="*/ 4207874 w 5479319"/>
              <a:gd name="connsiteY4715" fmla="*/ 1410022 h 4529571"/>
              <a:gd name="connsiteX4716" fmla="*/ 4194419 w 5479319"/>
              <a:gd name="connsiteY4716" fmla="*/ 1389831 h 4529571"/>
              <a:gd name="connsiteX4717" fmla="*/ 4191056 w 5479319"/>
              <a:gd name="connsiteY4717" fmla="*/ 1389831 h 4529571"/>
              <a:gd name="connsiteX4718" fmla="*/ 4187692 w 5479319"/>
              <a:gd name="connsiteY4718" fmla="*/ 1389831 h 4529571"/>
              <a:gd name="connsiteX4719" fmla="*/ 4160783 w 5479319"/>
              <a:gd name="connsiteY4719" fmla="*/ 1389831 h 4529571"/>
              <a:gd name="connsiteX4720" fmla="*/ 4157419 w 5479319"/>
              <a:gd name="connsiteY4720" fmla="*/ 1389831 h 4529571"/>
              <a:gd name="connsiteX4721" fmla="*/ 4154056 w 5479319"/>
              <a:gd name="connsiteY4721" fmla="*/ 1389831 h 4529571"/>
              <a:gd name="connsiteX4722" fmla="*/ 4140601 w 5479319"/>
              <a:gd name="connsiteY4722" fmla="*/ 1416752 h 4529571"/>
              <a:gd name="connsiteX4723" fmla="*/ 4113693 w 5479319"/>
              <a:gd name="connsiteY4723" fmla="*/ 1410022 h 4529571"/>
              <a:gd name="connsiteX4724" fmla="*/ 4106965 w 5479319"/>
              <a:gd name="connsiteY4724" fmla="*/ 1410022 h 4529571"/>
              <a:gd name="connsiteX4725" fmla="*/ 4106965 w 5479319"/>
              <a:gd name="connsiteY4725" fmla="*/ 1406657 h 4529571"/>
              <a:gd name="connsiteX4726" fmla="*/ 4096875 w 5479319"/>
              <a:gd name="connsiteY4726" fmla="*/ 1450405 h 4529571"/>
              <a:gd name="connsiteX4727" fmla="*/ 4096875 w 5479319"/>
              <a:gd name="connsiteY4727" fmla="*/ 1477326 h 4529571"/>
              <a:gd name="connsiteX4728" fmla="*/ 4083420 w 5479319"/>
              <a:gd name="connsiteY4728" fmla="*/ 1500883 h 4529571"/>
              <a:gd name="connsiteX4729" fmla="*/ 4063239 w 5479319"/>
              <a:gd name="connsiteY4729" fmla="*/ 1504248 h 4529571"/>
              <a:gd name="connsiteX4730" fmla="*/ 4059875 w 5479319"/>
              <a:gd name="connsiteY4730" fmla="*/ 1504248 h 4529571"/>
              <a:gd name="connsiteX4731" fmla="*/ 4039693 w 5479319"/>
              <a:gd name="connsiteY4731" fmla="*/ 1517709 h 4529571"/>
              <a:gd name="connsiteX4732" fmla="*/ 4002694 w 5479319"/>
              <a:gd name="connsiteY4732" fmla="*/ 1504248 h 4529571"/>
              <a:gd name="connsiteX4733" fmla="*/ 3999330 w 5479319"/>
              <a:gd name="connsiteY4733" fmla="*/ 1504248 h 4529571"/>
              <a:gd name="connsiteX4734" fmla="*/ 3992603 w 5479319"/>
              <a:gd name="connsiteY4734" fmla="*/ 1504248 h 4529571"/>
              <a:gd name="connsiteX4735" fmla="*/ 3985875 w 5479319"/>
              <a:gd name="connsiteY4735" fmla="*/ 1531170 h 4529571"/>
              <a:gd name="connsiteX4736" fmla="*/ 3969057 w 5479319"/>
              <a:gd name="connsiteY4736" fmla="*/ 1558091 h 4529571"/>
              <a:gd name="connsiteX4737" fmla="*/ 3965694 w 5479319"/>
              <a:gd name="connsiteY4737" fmla="*/ 1558091 h 4529571"/>
              <a:gd name="connsiteX4738" fmla="*/ 3962330 w 5479319"/>
              <a:gd name="connsiteY4738" fmla="*/ 1558091 h 4529571"/>
              <a:gd name="connsiteX4739" fmla="*/ 3958967 w 5479319"/>
              <a:gd name="connsiteY4739" fmla="*/ 1558091 h 4529571"/>
              <a:gd name="connsiteX4740" fmla="*/ 3942149 w 5479319"/>
              <a:gd name="connsiteY4740" fmla="*/ 1547996 h 4529571"/>
              <a:gd name="connsiteX4741" fmla="*/ 3938785 w 5479319"/>
              <a:gd name="connsiteY4741" fmla="*/ 1521074 h 4529571"/>
              <a:gd name="connsiteX4742" fmla="*/ 3932058 w 5479319"/>
              <a:gd name="connsiteY4742" fmla="*/ 1494152 h 4529571"/>
              <a:gd name="connsiteX4743" fmla="*/ 3932058 w 5479319"/>
              <a:gd name="connsiteY4743" fmla="*/ 1490787 h 4529571"/>
              <a:gd name="connsiteX4744" fmla="*/ 3928694 w 5479319"/>
              <a:gd name="connsiteY4744" fmla="*/ 1490787 h 4529571"/>
              <a:gd name="connsiteX4745" fmla="*/ 3911876 w 5479319"/>
              <a:gd name="connsiteY4745" fmla="*/ 1463865 h 4529571"/>
              <a:gd name="connsiteX4746" fmla="*/ 3891695 w 5479319"/>
              <a:gd name="connsiteY4746" fmla="*/ 1504248 h 4529571"/>
              <a:gd name="connsiteX4747" fmla="*/ 3878240 w 5479319"/>
              <a:gd name="connsiteY4747" fmla="*/ 1524439 h 4529571"/>
              <a:gd name="connsiteX4748" fmla="*/ 3874877 w 5479319"/>
              <a:gd name="connsiteY4748" fmla="*/ 1524439 h 4529571"/>
              <a:gd name="connsiteX4749" fmla="*/ 3874877 w 5479319"/>
              <a:gd name="connsiteY4749" fmla="*/ 1527804 h 4529571"/>
              <a:gd name="connsiteX4750" fmla="*/ 3861422 w 5479319"/>
              <a:gd name="connsiteY4750" fmla="*/ 1558091 h 4529571"/>
              <a:gd name="connsiteX4751" fmla="*/ 3847968 w 5479319"/>
              <a:gd name="connsiteY4751" fmla="*/ 1571552 h 4529571"/>
              <a:gd name="connsiteX4752" fmla="*/ 3844604 w 5479319"/>
              <a:gd name="connsiteY4752" fmla="*/ 1585013 h 4529571"/>
              <a:gd name="connsiteX4753" fmla="*/ 3834513 w 5479319"/>
              <a:gd name="connsiteY4753" fmla="*/ 1605204 h 4529571"/>
              <a:gd name="connsiteX4754" fmla="*/ 3837877 w 5479319"/>
              <a:gd name="connsiteY4754" fmla="*/ 1632126 h 4529571"/>
              <a:gd name="connsiteX4755" fmla="*/ 3844604 w 5479319"/>
              <a:gd name="connsiteY4755" fmla="*/ 1645587 h 4529571"/>
              <a:gd name="connsiteX4756" fmla="*/ 3844604 w 5479319"/>
              <a:gd name="connsiteY4756" fmla="*/ 1648952 h 4529571"/>
              <a:gd name="connsiteX4757" fmla="*/ 3864786 w 5479319"/>
              <a:gd name="connsiteY4757" fmla="*/ 1669143 h 4529571"/>
              <a:gd name="connsiteX4758" fmla="*/ 3851331 w 5479319"/>
              <a:gd name="connsiteY4758" fmla="*/ 1692700 h 4529571"/>
              <a:gd name="connsiteX4759" fmla="*/ 3837877 w 5479319"/>
              <a:gd name="connsiteY4759" fmla="*/ 1706160 h 4529571"/>
              <a:gd name="connsiteX4760" fmla="*/ 3810968 w 5479319"/>
              <a:gd name="connsiteY4760" fmla="*/ 1712891 h 4529571"/>
              <a:gd name="connsiteX4761" fmla="*/ 3777332 w 5479319"/>
              <a:gd name="connsiteY4761" fmla="*/ 1709526 h 4529571"/>
              <a:gd name="connsiteX4762" fmla="*/ 3773968 w 5479319"/>
              <a:gd name="connsiteY4762" fmla="*/ 1709526 h 4529571"/>
              <a:gd name="connsiteX4763" fmla="*/ 3747059 w 5479319"/>
              <a:gd name="connsiteY4763" fmla="*/ 1719621 h 4529571"/>
              <a:gd name="connsiteX4764" fmla="*/ 3743696 w 5479319"/>
              <a:gd name="connsiteY4764" fmla="*/ 1736447 h 4529571"/>
              <a:gd name="connsiteX4765" fmla="*/ 3730241 w 5479319"/>
              <a:gd name="connsiteY4765" fmla="*/ 1743178 h 4529571"/>
              <a:gd name="connsiteX4766" fmla="*/ 3706696 w 5479319"/>
              <a:gd name="connsiteY4766" fmla="*/ 1739812 h 4529571"/>
              <a:gd name="connsiteX4767" fmla="*/ 3703333 w 5479319"/>
              <a:gd name="connsiteY4767" fmla="*/ 1739812 h 4529571"/>
              <a:gd name="connsiteX4768" fmla="*/ 3693242 w 5479319"/>
              <a:gd name="connsiteY4768" fmla="*/ 1749908 h 4529571"/>
              <a:gd name="connsiteX4769" fmla="*/ 3689878 w 5479319"/>
              <a:gd name="connsiteY4769" fmla="*/ 1760004 h 4529571"/>
              <a:gd name="connsiteX4770" fmla="*/ 3689878 w 5479319"/>
              <a:gd name="connsiteY4770" fmla="*/ 1780195 h 4529571"/>
              <a:gd name="connsiteX4771" fmla="*/ 3676424 w 5479319"/>
              <a:gd name="connsiteY4771" fmla="*/ 1797021 h 4529571"/>
              <a:gd name="connsiteX4772" fmla="*/ 3656242 w 5479319"/>
              <a:gd name="connsiteY4772" fmla="*/ 1820578 h 4529571"/>
              <a:gd name="connsiteX4773" fmla="*/ 3629333 w 5479319"/>
              <a:gd name="connsiteY4773" fmla="*/ 1823943 h 4529571"/>
              <a:gd name="connsiteX4774" fmla="*/ 3625969 w 5479319"/>
              <a:gd name="connsiteY4774" fmla="*/ 1823943 h 4529571"/>
              <a:gd name="connsiteX4775" fmla="*/ 3625969 w 5479319"/>
              <a:gd name="connsiteY4775" fmla="*/ 1827308 h 4529571"/>
              <a:gd name="connsiteX4776" fmla="*/ 3622606 w 5479319"/>
              <a:gd name="connsiteY4776" fmla="*/ 1827308 h 4529571"/>
              <a:gd name="connsiteX4777" fmla="*/ 3602424 w 5479319"/>
              <a:gd name="connsiteY4777" fmla="*/ 1847499 h 4529571"/>
              <a:gd name="connsiteX4778" fmla="*/ 3592333 w 5479319"/>
              <a:gd name="connsiteY4778" fmla="*/ 1847499 h 4529571"/>
              <a:gd name="connsiteX4779" fmla="*/ 3572152 w 5479319"/>
              <a:gd name="connsiteY4779" fmla="*/ 1844134 h 4529571"/>
              <a:gd name="connsiteX4780" fmla="*/ 3568788 w 5479319"/>
              <a:gd name="connsiteY4780" fmla="*/ 1844134 h 4529571"/>
              <a:gd name="connsiteX4781" fmla="*/ 3565425 w 5479319"/>
              <a:gd name="connsiteY4781" fmla="*/ 1840769 h 4529571"/>
              <a:gd name="connsiteX4782" fmla="*/ 3565425 w 5479319"/>
              <a:gd name="connsiteY4782" fmla="*/ 1847499 h 4529571"/>
              <a:gd name="connsiteX4783" fmla="*/ 3558697 w 5479319"/>
              <a:gd name="connsiteY4783" fmla="*/ 1871056 h 4529571"/>
              <a:gd name="connsiteX4784" fmla="*/ 3558697 w 5479319"/>
              <a:gd name="connsiteY4784" fmla="*/ 1874421 h 4529571"/>
              <a:gd name="connsiteX4785" fmla="*/ 3535152 w 5479319"/>
              <a:gd name="connsiteY4785" fmla="*/ 1864325 h 4529571"/>
              <a:gd name="connsiteX4786" fmla="*/ 3535152 w 5479319"/>
              <a:gd name="connsiteY4786" fmla="*/ 1860960 h 4529571"/>
              <a:gd name="connsiteX4787" fmla="*/ 3488062 w 5479319"/>
              <a:gd name="connsiteY4787" fmla="*/ 1857595 h 4529571"/>
              <a:gd name="connsiteX4788" fmla="*/ 3498152 w 5479319"/>
              <a:gd name="connsiteY4788" fmla="*/ 1897977 h 4529571"/>
              <a:gd name="connsiteX4789" fmla="*/ 3477971 w 5479319"/>
              <a:gd name="connsiteY4789" fmla="*/ 1904708 h 4529571"/>
              <a:gd name="connsiteX4790" fmla="*/ 3461153 w 5479319"/>
              <a:gd name="connsiteY4790" fmla="*/ 1914803 h 4529571"/>
              <a:gd name="connsiteX4791" fmla="*/ 3434244 w 5479319"/>
              <a:gd name="connsiteY4791" fmla="*/ 1928264 h 4529571"/>
              <a:gd name="connsiteX4792" fmla="*/ 3420789 w 5479319"/>
              <a:gd name="connsiteY4792" fmla="*/ 1948455 h 4529571"/>
              <a:gd name="connsiteX4793" fmla="*/ 3393881 w 5479319"/>
              <a:gd name="connsiteY4793" fmla="*/ 1968647 h 4529571"/>
              <a:gd name="connsiteX4794" fmla="*/ 3390517 w 5479319"/>
              <a:gd name="connsiteY4794" fmla="*/ 1972012 h 4529571"/>
              <a:gd name="connsiteX4795" fmla="*/ 3390517 w 5479319"/>
              <a:gd name="connsiteY4795" fmla="*/ 1975377 h 4529571"/>
              <a:gd name="connsiteX4796" fmla="*/ 3387153 w 5479319"/>
              <a:gd name="connsiteY4796" fmla="*/ 2009029 h 4529571"/>
              <a:gd name="connsiteX4797" fmla="*/ 3373699 w 5479319"/>
              <a:gd name="connsiteY4797" fmla="*/ 2076333 h 4529571"/>
              <a:gd name="connsiteX4798" fmla="*/ 3360245 w 5479319"/>
              <a:gd name="connsiteY4798" fmla="*/ 2093159 h 4529571"/>
              <a:gd name="connsiteX4799" fmla="*/ 3333336 w 5479319"/>
              <a:gd name="connsiteY4799" fmla="*/ 2096525 h 4529571"/>
              <a:gd name="connsiteX4800" fmla="*/ 3313154 w 5479319"/>
              <a:gd name="connsiteY4800" fmla="*/ 2089794 h 4529571"/>
              <a:gd name="connsiteX4801" fmla="*/ 3266063 w 5479319"/>
              <a:gd name="connsiteY4801" fmla="*/ 2069603 h 4529571"/>
              <a:gd name="connsiteX4802" fmla="*/ 3262700 w 5479319"/>
              <a:gd name="connsiteY4802" fmla="*/ 2069603 h 4529571"/>
              <a:gd name="connsiteX4803" fmla="*/ 3252609 w 5479319"/>
              <a:gd name="connsiteY4803" fmla="*/ 2062873 h 4529571"/>
              <a:gd name="connsiteX4804" fmla="*/ 3242518 w 5479319"/>
              <a:gd name="connsiteY4804" fmla="*/ 2046046 h 4529571"/>
              <a:gd name="connsiteX4805" fmla="*/ 3235791 w 5479319"/>
              <a:gd name="connsiteY4805" fmla="*/ 2039316 h 4529571"/>
              <a:gd name="connsiteX4806" fmla="*/ 3229064 w 5479319"/>
              <a:gd name="connsiteY4806" fmla="*/ 2035951 h 4529571"/>
              <a:gd name="connsiteX4807" fmla="*/ 3208882 w 5479319"/>
              <a:gd name="connsiteY4807" fmla="*/ 2035951 h 4529571"/>
              <a:gd name="connsiteX4808" fmla="*/ 3205519 w 5479319"/>
              <a:gd name="connsiteY4808" fmla="*/ 2035951 h 4529571"/>
              <a:gd name="connsiteX4809" fmla="*/ 3192064 w 5479319"/>
              <a:gd name="connsiteY4809" fmla="*/ 2035951 h 4529571"/>
              <a:gd name="connsiteX4810" fmla="*/ 3185337 w 5479319"/>
              <a:gd name="connsiteY4810" fmla="*/ 2022490 h 4529571"/>
              <a:gd name="connsiteX4811" fmla="*/ 3185337 w 5479319"/>
              <a:gd name="connsiteY4811" fmla="*/ 1995568 h 4529571"/>
              <a:gd name="connsiteX4812" fmla="*/ 3192064 w 5479319"/>
              <a:gd name="connsiteY4812" fmla="*/ 1968647 h 4529571"/>
              <a:gd name="connsiteX4813" fmla="*/ 3205519 w 5479319"/>
              <a:gd name="connsiteY4813" fmla="*/ 1948455 h 4529571"/>
              <a:gd name="connsiteX4814" fmla="*/ 3208882 w 5479319"/>
              <a:gd name="connsiteY4814" fmla="*/ 1918169 h 4529571"/>
              <a:gd name="connsiteX4815" fmla="*/ 3205519 w 5479319"/>
              <a:gd name="connsiteY4815" fmla="*/ 1914803 h 4529571"/>
              <a:gd name="connsiteX4816" fmla="*/ 3202155 w 5479319"/>
              <a:gd name="connsiteY4816" fmla="*/ 1904708 h 4529571"/>
              <a:gd name="connsiteX4817" fmla="*/ 3178610 w 5479319"/>
              <a:gd name="connsiteY4817" fmla="*/ 1887882 h 4529571"/>
              <a:gd name="connsiteX4818" fmla="*/ 3144974 w 5479319"/>
              <a:gd name="connsiteY4818" fmla="*/ 1871056 h 4529571"/>
              <a:gd name="connsiteX4819" fmla="*/ 3141610 w 5479319"/>
              <a:gd name="connsiteY4819" fmla="*/ 1874421 h 4529571"/>
              <a:gd name="connsiteX4820" fmla="*/ 3097883 w 5479319"/>
              <a:gd name="connsiteY4820" fmla="*/ 1908073 h 4529571"/>
              <a:gd name="connsiteX4821" fmla="*/ 3097883 w 5479319"/>
              <a:gd name="connsiteY4821" fmla="*/ 1911438 h 4529571"/>
              <a:gd name="connsiteX4822" fmla="*/ 3070974 w 5479319"/>
              <a:gd name="connsiteY4822" fmla="*/ 1982108 h 4529571"/>
              <a:gd name="connsiteX4823" fmla="*/ 3070974 w 5479319"/>
              <a:gd name="connsiteY4823" fmla="*/ 2025855 h 4529571"/>
              <a:gd name="connsiteX4824" fmla="*/ 3057520 w 5479319"/>
              <a:gd name="connsiteY4824" fmla="*/ 2049412 h 4529571"/>
              <a:gd name="connsiteX4825" fmla="*/ 3054156 w 5479319"/>
              <a:gd name="connsiteY4825" fmla="*/ 2062873 h 4529571"/>
              <a:gd name="connsiteX4826" fmla="*/ 3057520 w 5479319"/>
              <a:gd name="connsiteY4826" fmla="*/ 2076333 h 4529571"/>
              <a:gd name="connsiteX4827" fmla="*/ 3054156 w 5479319"/>
              <a:gd name="connsiteY4827" fmla="*/ 2079699 h 4529571"/>
              <a:gd name="connsiteX4828" fmla="*/ 3020520 w 5479319"/>
              <a:gd name="connsiteY4828" fmla="*/ 2076333 h 4529571"/>
              <a:gd name="connsiteX4829" fmla="*/ 3013793 w 5479319"/>
              <a:gd name="connsiteY4829" fmla="*/ 2076333 h 4529571"/>
              <a:gd name="connsiteX4830" fmla="*/ 3003702 w 5479319"/>
              <a:gd name="connsiteY4830" fmla="*/ 2086429 h 4529571"/>
              <a:gd name="connsiteX4831" fmla="*/ 2996975 w 5479319"/>
              <a:gd name="connsiteY4831" fmla="*/ 2093159 h 4529571"/>
              <a:gd name="connsiteX4832" fmla="*/ 2949884 w 5479319"/>
              <a:gd name="connsiteY4832" fmla="*/ 2099890 h 4529571"/>
              <a:gd name="connsiteX4833" fmla="*/ 2892703 w 5479319"/>
              <a:gd name="connsiteY4833" fmla="*/ 2099890 h 4529571"/>
              <a:gd name="connsiteX4834" fmla="*/ 2875885 w 5479319"/>
              <a:gd name="connsiteY4834" fmla="*/ 2089794 h 4529571"/>
              <a:gd name="connsiteX4835" fmla="*/ 2872521 w 5479319"/>
              <a:gd name="connsiteY4835" fmla="*/ 2083064 h 4529571"/>
              <a:gd name="connsiteX4836" fmla="*/ 2859067 w 5479319"/>
              <a:gd name="connsiteY4836" fmla="*/ 2062873 h 4529571"/>
              <a:gd name="connsiteX4837" fmla="*/ 2855703 w 5479319"/>
              <a:gd name="connsiteY4837" fmla="*/ 2046046 h 4529571"/>
              <a:gd name="connsiteX4838" fmla="*/ 2862431 w 5479319"/>
              <a:gd name="connsiteY4838" fmla="*/ 2005664 h 4529571"/>
              <a:gd name="connsiteX4839" fmla="*/ 2869158 w 5479319"/>
              <a:gd name="connsiteY4839" fmla="*/ 1992203 h 4529571"/>
              <a:gd name="connsiteX4840" fmla="*/ 2916248 w 5479319"/>
              <a:gd name="connsiteY4840" fmla="*/ 1972012 h 4529571"/>
              <a:gd name="connsiteX4841" fmla="*/ 2919612 w 5479319"/>
              <a:gd name="connsiteY4841" fmla="*/ 1968647 h 4529571"/>
              <a:gd name="connsiteX4842" fmla="*/ 2943157 w 5479319"/>
              <a:gd name="connsiteY4842" fmla="*/ 1941725 h 4529571"/>
              <a:gd name="connsiteX4843" fmla="*/ 2949884 w 5479319"/>
              <a:gd name="connsiteY4843" fmla="*/ 1918169 h 4529571"/>
              <a:gd name="connsiteX4844" fmla="*/ 2949884 w 5479319"/>
              <a:gd name="connsiteY4844" fmla="*/ 1914803 h 4529571"/>
              <a:gd name="connsiteX4845" fmla="*/ 2943157 w 5479319"/>
              <a:gd name="connsiteY4845" fmla="*/ 1894612 h 4529571"/>
              <a:gd name="connsiteX4846" fmla="*/ 2936430 w 5479319"/>
              <a:gd name="connsiteY4846" fmla="*/ 1874421 h 4529571"/>
              <a:gd name="connsiteX4847" fmla="*/ 2929703 w 5479319"/>
              <a:gd name="connsiteY4847" fmla="*/ 1860960 h 4529571"/>
              <a:gd name="connsiteX4848" fmla="*/ 2929703 w 5479319"/>
              <a:gd name="connsiteY4848" fmla="*/ 1854230 h 4529571"/>
              <a:gd name="connsiteX4849" fmla="*/ 2919612 w 5479319"/>
              <a:gd name="connsiteY4849" fmla="*/ 1854230 h 4529571"/>
              <a:gd name="connsiteX4850" fmla="*/ 2906157 w 5479319"/>
              <a:gd name="connsiteY4850" fmla="*/ 1850864 h 4529571"/>
              <a:gd name="connsiteX4851" fmla="*/ 2896067 w 5479319"/>
              <a:gd name="connsiteY4851" fmla="*/ 1854230 h 4529571"/>
              <a:gd name="connsiteX4852" fmla="*/ 2885976 w 5479319"/>
              <a:gd name="connsiteY4852" fmla="*/ 1850864 h 4529571"/>
              <a:gd name="connsiteX4853" fmla="*/ 2875885 w 5479319"/>
              <a:gd name="connsiteY4853" fmla="*/ 1857595 h 4529571"/>
              <a:gd name="connsiteX4854" fmla="*/ 2862431 w 5479319"/>
              <a:gd name="connsiteY4854" fmla="*/ 1867690 h 4529571"/>
              <a:gd name="connsiteX4855" fmla="*/ 2848976 w 5479319"/>
              <a:gd name="connsiteY4855" fmla="*/ 1887882 h 4529571"/>
              <a:gd name="connsiteX4856" fmla="*/ 2828794 w 5479319"/>
              <a:gd name="connsiteY4856" fmla="*/ 1904708 h 4529571"/>
              <a:gd name="connsiteX4857" fmla="*/ 2801886 w 5479319"/>
              <a:gd name="connsiteY4857" fmla="*/ 1908073 h 4529571"/>
              <a:gd name="connsiteX4858" fmla="*/ 2754795 w 5479319"/>
              <a:gd name="connsiteY4858" fmla="*/ 1894612 h 4529571"/>
              <a:gd name="connsiteX4859" fmla="*/ 2754795 w 5479319"/>
              <a:gd name="connsiteY4859" fmla="*/ 1891247 h 4529571"/>
              <a:gd name="connsiteX4860" fmla="*/ 2721159 w 5479319"/>
              <a:gd name="connsiteY4860" fmla="*/ 1891247 h 4529571"/>
              <a:gd name="connsiteX4861" fmla="*/ 2707705 w 5479319"/>
              <a:gd name="connsiteY4861" fmla="*/ 1921534 h 4529571"/>
              <a:gd name="connsiteX4862" fmla="*/ 2704341 w 5479319"/>
              <a:gd name="connsiteY4862" fmla="*/ 1924899 h 4529571"/>
              <a:gd name="connsiteX4863" fmla="*/ 2721159 w 5479319"/>
              <a:gd name="connsiteY4863" fmla="*/ 1941725 h 4529571"/>
              <a:gd name="connsiteX4864" fmla="*/ 2724523 w 5479319"/>
              <a:gd name="connsiteY4864" fmla="*/ 1951821 h 4529571"/>
              <a:gd name="connsiteX4865" fmla="*/ 2707705 w 5479319"/>
              <a:gd name="connsiteY4865" fmla="*/ 1961916 h 4529571"/>
              <a:gd name="connsiteX4866" fmla="*/ 2680796 w 5479319"/>
              <a:gd name="connsiteY4866" fmla="*/ 1951821 h 4529571"/>
              <a:gd name="connsiteX4867" fmla="*/ 2670705 w 5479319"/>
              <a:gd name="connsiteY4867" fmla="*/ 1934995 h 4529571"/>
              <a:gd name="connsiteX4868" fmla="*/ 2667341 w 5479319"/>
              <a:gd name="connsiteY4868" fmla="*/ 1931629 h 4529571"/>
              <a:gd name="connsiteX4869" fmla="*/ 2667341 w 5479319"/>
              <a:gd name="connsiteY4869" fmla="*/ 1928264 h 4529571"/>
              <a:gd name="connsiteX4870" fmla="*/ 2663978 w 5479319"/>
              <a:gd name="connsiteY4870" fmla="*/ 1928264 h 4529571"/>
              <a:gd name="connsiteX4871" fmla="*/ 2630342 w 5479319"/>
              <a:gd name="connsiteY4871" fmla="*/ 1921534 h 4529571"/>
              <a:gd name="connsiteX4872" fmla="*/ 2626978 w 5479319"/>
              <a:gd name="connsiteY4872" fmla="*/ 1901343 h 4529571"/>
              <a:gd name="connsiteX4873" fmla="*/ 2623614 w 5479319"/>
              <a:gd name="connsiteY4873" fmla="*/ 1887882 h 4529571"/>
              <a:gd name="connsiteX4874" fmla="*/ 2620251 w 5479319"/>
              <a:gd name="connsiteY4874" fmla="*/ 1871056 h 4529571"/>
              <a:gd name="connsiteX4875" fmla="*/ 2613524 w 5479319"/>
              <a:gd name="connsiteY4875" fmla="*/ 1871056 h 4529571"/>
              <a:gd name="connsiteX4876" fmla="*/ 2600069 w 5479319"/>
              <a:gd name="connsiteY4876" fmla="*/ 1864325 h 4529571"/>
              <a:gd name="connsiteX4877" fmla="*/ 2600069 w 5479319"/>
              <a:gd name="connsiteY4877" fmla="*/ 1860960 h 4529571"/>
              <a:gd name="connsiteX4878" fmla="*/ 2586615 w 5479319"/>
              <a:gd name="connsiteY4878" fmla="*/ 1847499 h 4529571"/>
              <a:gd name="connsiteX4879" fmla="*/ 2573160 w 5479319"/>
              <a:gd name="connsiteY4879" fmla="*/ 1840769 h 4529571"/>
              <a:gd name="connsiteX4880" fmla="*/ 2563069 w 5479319"/>
              <a:gd name="connsiteY4880" fmla="*/ 1834038 h 4529571"/>
              <a:gd name="connsiteX4881" fmla="*/ 2549615 w 5479319"/>
              <a:gd name="connsiteY4881" fmla="*/ 1820578 h 4529571"/>
              <a:gd name="connsiteX4882" fmla="*/ 2532797 w 5479319"/>
              <a:gd name="connsiteY4882" fmla="*/ 1807117 h 4529571"/>
              <a:gd name="connsiteX4883" fmla="*/ 2512615 w 5479319"/>
              <a:gd name="connsiteY4883" fmla="*/ 1790291 h 4529571"/>
              <a:gd name="connsiteX4884" fmla="*/ 2512615 w 5479319"/>
              <a:gd name="connsiteY4884" fmla="*/ 1780195 h 4529571"/>
              <a:gd name="connsiteX4885" fmla="*/ 2549615 w 5479319"/>
              <a:gd name="connsiteY4885" fmla="*/ 1726352 h 4529571"/>
              <a:gd name="connsiteX4886" fmla="*/ 2552979 w 5479319"/>
              <a:gd name="connsiteY4886" fmla="*/ 1716256 h 4529571"/>
              <a:gd name="connsiteX4887" fmla="*/ 2552979 w 5479319"/>
              <a:gd name="connsiteY4887" fmla="*/ 1706160 h 4529571"/>
              <a:gd name="connsiteX4888" fmla="*/ 2539524 w 5479319"/>
              <a:gd name="connsiteY4888" fmla="*/ 1672508 h 4529571"/>
              <a:gd name="connsiteX4889" fmla="*/ 2532797 w 5479319"/>
              <a:gd name="connsiteY4889" fmla="*/ 1675874 h 4529571"/>
              <a:gd name="connsiteX4890" fmla="*/ 2502524 w 5479319"/>
              <a:gd name="connsiteY4890" fmla="*/ 1685969 h 4529571"/>
              <a:gd name="connsiteX4891" fmla="*/ 2431889 w 5479319"/>
              <a:gd name="connsiteY4891" fmla="*/ 1692700 h 4529571"/>
              <a:gd name="connsiteX4892" fmla="*/ 2421798 w 5479319"/>
              <a:gd name="connsiteY4892" fmla="*/ 1699430 h 4529571"/>
              <a:gd name="connsiteX4893" fmla="*/ 2408343 w 5479319"/>
              <a:gd name="connsiteY4893" fmla="*/ 1702795 h 4529571"/>
              <a:gd name="connsiteX4894" fmla="*/ 2401616 w 5479319"/>
              <a:gd name="connsiteY4894" fmla="*/ 1716256 h 4529571"/>
              <a:gd name="connsiteX4895" fmla="*/ 2398253 w 5479319"/>
              <a:gd name="connsiteY4895" fmla="*/ 1719621 h 4529571"/>
              <a:gd name="connsiteX4896" fmla="*/ 2391525 w 5479319"/>
              <a:gd name="connsiteY4896" fmla="*/ 1722986 h 4529571"/>
              <a:gd name="connsiteX4897" fmla="*/ 2378071 w 5479319"/>
              <a:gd name="connsiteY4897" fmla="*/ 1712891 h 4529571"/>
              <a:gd name="connsiteX4898" fmla="*/ 2378071 w 5479319"/>
              <a:gd name="connsiteY4898" fmla="*/ 1699430 h 4529571"/>
              <a:gd name="connsiteX4899" fmla="*/ 2378071 w 5479319"/>
              <a:gd name="connsiteY4899" fmla="*/ 1682604 h 4529571"/>
              <a:gd name="connsiteX4900" fmla="*/ 2378071 w 5479319"/>
              <a:gd name="connsiteY4900" fmla="*/ 1679239 h 4529571"/>
              <a:gd name="connsiteX4901" fmla="*/ 2357889 w 5479319"/>
              <a:gd name="connsiteY4901" fmla="*/ 1659047 h 4529571"/>
              <a:gd name="connsiteX4902" fmla="*/ 2351162 w 5479319"/>
              <a:gd name="connsiteY4902" fmla="*/ 1632126 h 4529571"/>
              <a:gd name="connsiteX4903" fmla="*/ 2351162 w 5479319"/>
              <a:gd name="connsiteY4903" fmla="*/ 1625395 h 4529571"/>
              <a:gd name="connsiteX4904" fmla="*/ 2341071 w 5479319"/>
              <a:gd name="connsiteY4904" fmla="*/ 1615300 h 4529571"/>
              <a:gd name="connsiteX4905" fmla="*/ 2324253 w 5479319"/>
              <a:gd name="connsiteY4905" fmla="*/ 1598474 h 4529571"/>
              <a:gd name="connsiteX4906" fmla="*/ 2341071 w 5479319"/>
              <a:gd name="connsiteY4906" fmla="*/ 1578282 h 4529571"/>
              <a:gd name="connsiteX4907" fmla="*/ 2341071 w 5479319"/>
              <a:gd name="connsiteY4907" fmla="*/ 1574917 h 4529571"/>
              <a:gd name="connsiteX4908" fmla="*/ 2347799 w 5479319"/>
              <a:gd name="connsiteY4908" fmla="*/ 1551361 h 4529571"/>
              <a:gd name="connsiteX4909" fmla="*/ 2344435 w 5479319"/>
              <a:gd name="connsiteY4909" fmla="*/ 1544630 h 4529571"/>
              <a:gd name="connsiteX4910" fmla="*/ 2317526 w 5479319"/>
              <a:gd name="connsiteY4910" fmla="*/ 1510978 h 4529571"/>
              <a:gd name="connsiteX4911" fmla="*/ 2304072 w 5479319"/>
              <a:gd name="connsiteY4911" fmla="*/ 1484057 h 4529571"/>
              <a:gd name="connsiteX4912" fmla="*/ 2304072 w 5479319"/>
              <a:gd name="connsiteY4912" fmla="*/ 1470596 h 4529571"/>
              <a:gd name="connsiteX4913" fmla="*/ 2300708 w 5479319"/>
              <a:gd name="connsiteY4913" fmla="*/ 1470596 h 4529571"/>
              <a:gd name="connsiteX4914" fmla="*/ 2304072 w 5479319"/>
              <a:gd name="connsiteY4914" fmla="*/ 1460500 h 4529571"/>
              <a:gd name="connsiteX4915" fmla="*/ 2381435 w 5479319"/>
              <a:gd name="connsiteY4915" fmla="*/ 1484057 h 4529571"/>
              <a:gd name="connsiteX4916" fmla="*/ 2415071 w 5479319"/>
              <a:gd name="connsiteY4916" fmla="*/ 1487422 h 4529571"/>
              <a:gd name="connsiteX4917" fmla="*/ 2445343 w 5479319"/>
              <a:gd name="connsiteY4917" fmla="*/ 1490787 h 4529571"/>
              <a:gd name="connsiteX4918" fmla="*/ 2495797 w 5479319"/>
              <a:gd name="connsiteY4918" fmla="*/ 1494152 h 4529571"/>
              <a:gd name="connsiteX4919" fmla="*/ 2549615 w 5479319"/>
              <a:gd name="connsiteY4919" fmla="*/ 1490787 h 4529571"/>
              <a:gd name="connsiteX4920" fmla="*/ 2596705 w 5479319"/>
              <a:gd name="connsiteY4920" fmla="*/ 1484057 h 4529571"/>
              <a:gd name="connsiteX4921" fmla="*/ 2640432 w 5479319"/>
              <a:gd name="connsiteY4921" fmla="*/ 1487422 h 4529571"/>
              <a:gd name="connsiteX4922" fmla="*/ 2660614 w 5479319"/>
              <a:gd name="connsiteY4922" fmla="*/ 1490787 h 4529571"/>
              <a:gd name="connsiteX4923" fmla="*/ 2680796 w 5479319"/>
              <a:gd name="connsiteY4923" fmla="*/ 1497517 h 4529571"/>
              <a:gd name="connsiteX4924" fmla="*/ 2700977 w 5479319"/>
              <a:gd name="connsiteY4924" fmla="*/ 1507613 h 4529571"/>
              <a:gd name="connsiteX4925" fmla="*/ 2714432 w 5479319"/>
              <a:gd name="connsiteY4925" fmla="*/ 1517709 h 4529571"/>
              <a:gd name="connsiteX4926" fmla="*/ 2761522 w 5479319"/>
              <a:gd name="connsiteY4926" fmla="*/ 1551361 h 4529571"/>
              <a:gd name="connsiteX4927" fmla="*/ 2788431 w 5479319"/>
              <a:gd name="connsiteY4927" fmla="*/ 1564822 h 4529571"/>
              <a:gd name="connsiteX4928" fmla="*/ 2811976 w 5479319"/>
              <a:gd name="connsiteY4928" fmla="*/ 1578282 h 4529571"/>
              <a:gd name="connsiteX4929" fmla="*/ 2838885 w 5479319"/>
              <a:gd name="connsiteY4929" fmla="*/ 1591743 h 4529571"/>
              <a:gd name="connsiteX4930" fmla="*/ 2865794 w 5479319"/>
              <a:gd name="connsiteY4930" fmla="*/ 1598474 h 4529571"/>
              <a:gd name="connsiteX4931" fmla="*/ 2889339 w 5479319"/>
              <a:gd name="connsiteY4931" fmla="*/ 1601839 h 4529571"/>
              <a:gd name="connsiteX4932" fmla="*/ 2909521 w 5479319"/>
              <a:gd name="connsiteY4932" fmla="*/ 1601839 h 4529571"/>
              <a:gd name="connsiteX4933" fmla="*/ 2956611 w 5479319"/>
              <a:gd name="connsiteY4933" fmla="*/ 1591743 h 4529571"/>
              <a:gd name="connsiteX4934" fmla="*/ 2970066 w 5479319"/>
              <a:gd name="connsiteY4934" fmla="*/ 1622030 h 4529571"/>
              <a:gd name="connsiteX4935" fmla="*/ 2973430 w 5479319"/>
              <a:gd name="connsiteY4935" fmla="*/ 1622030 h 4529571"/>
              <a:gd name="connsiteX4936" fmla="*/ 2976793 w 5479319"/>
              <a:gd name="connsiteY4936" fmla="*/ 1622030 h 4529571"/>
              <a:gd name="connsiteX4937" fmla="*/ 3023884 w 5479319"/>
              <a:gd name="connsiteY4937" fmla="*/ 1615300 h 4529571"/>
              <a:gd name="connsiteX4938" fmla="*/ 3027247 w 5479319"/>
              <a:gd name="connsiteY4938" fmla="*/ 1615300 h 4529571"/>
              <a:gd name="connsiteX4939" fmla="*/ 3030611 w 5479319"/>
              <a:gd name="connsiteY4939" fmla="*/ 1611935 h 4529571"/>
              <a:gd name="connsiteX4940" fmla="*/ 3057520 w 5479319"/>
              <a:gd name="connsiteY4940" fmla="*/ 1588378 h 4529571"/>
              <a:gd name="connsiteX4941" fmla="*/ 3087792 w 5479319"/>
              <a:gd name="connsiteY4941" fmla="*/ 1564822 h 4529571"/>
              <a:gd name="connsiteX4942" fmla="*/ 3121428 w 5479319"/>
              <a:gd name="connsiteY4942" fmla="*/ 1547996 h 4529571"/>
              <a:gd name="connsiteX4943" fmla="*/ 3158428 w 5479319"/>
              <a:gd name="connsiteY4943" fmla="*/ 1534535 h 4529571"/>
              <a:gd name="connsiteX4944" fmla="*/ 3195428 w 5479319"/>
              <a:gd name="connsiteY4944" fmla="*/ 1521074 h 4529571"/>
              <a:gd name="connsiteX4945" fmla="*/ 3239155 w 5479319"/>
              <a:gd name="connsiteY4945" fmla="*/ 1514344 h 4529571"/>
              <a:gd name="connsiteX4946" fmla="*/ 3282881 w 5479319"/>
              <a:gd name="connsiteY4946" fmla="*/ 1510978 h 4529571"/>
              <a:gd name="connsiteX4947" fmla="*/ 3326608 w 5479319"/>
              <a:gd name="connsiteY4947" fmla="*/ 1510978 h 4529571"/>
              <a:gd name="connsiteX4948" fmla="*/ 3440971 w 5479319"/>
              <a:gd name="connsiteY4948" fmla="*/ 1510978 h 4529571"/>
              <a:gd name="connsiteX4949" fmla="*/ 3454425 w 5479319"/>
              <a:gd name="connsiteY4949" fmla="*/ 1510978 h 4529571"/>
              <a:gd name="connsiteX4950" fmla="*/ 3457789 w 5479319"/>
              <a:gd name="connsiteY4950" fmla="*/ 1504248 h 4529571"/>
              <a:gd name="connsiteX4951" fmla="*/ 3457789 w 5479319"/>
              <a:gd name="connsiteY4951" fmla="*/ 1500883 h 4529571"/>
              <a:gd name="connsiteX4952" fmla="*/ 3457789 w 5479319"/>
              <a:gd name="connsiteY4952" fmla="*/ 1497517 h 4529571"/>
              <a:gd name="connsiteX4953" fmla="*/ 3447698 w 5479319"/>
              <a:gd name="connsiteY4953" fmla="*/ 1497517 h 4529571"/>
              <a:gd name="connsiteX4954" fmla="*/ 3488062 w 5479319"/>
              <a:gd name="connsiteY4954" fmla="*/ 1470596 h 4529571"/>
              <a:gd name="connsiteX4955" fmla="*/ 3491425 w 5479319"/>
              <a:gd name="connsiteY4955" fmla="*/ 1470596 h 4529571"/>
              <a:gd name="connsiteX4956" fmla="*/ 3518334 w 5479319"/>
              <a:gd name="connsiteY4956" fmla="*/ 1426848 h 4529571"/>
              <a:gd name="connsiteX4957" fmla="*/ 3541879 w 5479319"/>
              <a:gd name="connsiteY4957" fmla="*/ 1393196 h 4529571"/>
              <a:gd name="connsiteX4958" fmla="*/ 3562061 w 5479319"/>
              <a:gd name="connsiteY4958" fmla="*/ 1373005 h 4529571"/>
              <a:gd name="connsiteX4959" fmla="*/ 3575515 w 5479319"/>
              <a:gd name="connsiteY4959" fmla="*/ 1362909 h 4529571"/>
              <a:gd name="connsiteX4960" fmla="*/ 3585606 w 5479319"/>
              <a:gd name="connsiteY4960" fmla="*/ 1359544 h 4529571"/>
              <a:gd name="connsiteX4961" fmla="*/ 3605788 w 5479319"/>
              <a:gd name="connsiteY4961" fmla="*/ 1352814 h 4529571"/>
              <a:gd name="connsiteX4962" fmla="*/ 3622606 w 5479319"/>
              <a:gd name="connsiteY4962" fmla="*/ 1342718 h 4529571"/>
              <a:gd name="connsiteX4963" fmla="*/ 3629333 w 5479319"/>
              <a:gd name="connsiteY4963" fmla="*/ 1335987 h 4529571"/>
              <a:gd name="connsiteX4964" fmla="*/ 3632697 w 5479319"/>
              <a:gd name="connsiteY4964" fmla="*/ 1329257 h 4529571"/>
              <a:gd name="connsiteX4965" fmla="*/ 3636060 w 5479319"/>
              <a:gd name="connsiteY4965" fmla="*/ 1322527 h 4529571"/>
              <a:gd name="connsiteX4966" fmla="*/ 3636060 w 5479319"/>
              <a:gd name="connsiteY4966" fmla="*/ 1309066 h 4529571"/>
              <a:gd name="connsiteX4967" fmla="*/ 3636060 w 5479319"/>
              <a:gd name="connsiteY4967" fmla="*/ 1268683 h 4529571"/>
              <a:gd name="connsiteX4968" fmla="*/ 3622606 w 5479319"/>
              <a:gd name="connsiteY4968" fmla="*/ 1275414 h 4529571"/>
              <a:gd name="connsiteX4969" fmla="*/ 3615879 w 5479319"/>
              <a:gd name="connsiteY4969" fmla="*/ 1275414 h 4529571"/>
              <a:gd name="connsiteX4970" fmla="*/ 3609151 w 5479319"/>
              <a:gd name="connsiteY4970" fmla="*/ 1265318 h 4529571"/>
              <a:gd name="connsiteX4971" fmla="*/ 3605788 w 5479319"/>
              <a:gd name="connsiteY4971" fmla="*/ 1245127 h 4529571"/>
              <a:gd name="connsiteX4972" fmla="*/ 3605788 w 5479319"/>
              <a:gd name="connsiteY4972" fmla="*/ 1224936 h 4529571"/>
              <a:gd name="connsiteX4973" fmla="*/ 3609151 w 5479319"/>
              <a:gd name="connsiteY4973" fmla="*/ 1201379 h 4529571"/>
              <a:gd name="connsiteX4974" fmla="*/ 3619242 w 5479319"/>
              <a:gd name="connsiteY4974" fmla="*/ 1181188 h 4529571"/>
              <a:gd name="connsiteX4975" fmla="*/ 3629333 w 5479319"/>
              <a:gd name="connsiteY4975" fmla="*/ 1164362 h 4529571"/>
              <a:gd name="connsiteX4976" fmla="*/ 3642787 w 5479319"/>
              <a:gd name="connsiteY4976" fmla="*/ 1160997 h 4529571"/>
              <a:gd name="connsiteX4977" fmla="*/ 3656242 w 5479319"/>
              <a:gd name="connsiteY4977" fmla="*/ 1160997 h 4529571"/>
              <a:gd name="connsiteX4978" fmla="*/ 3669696 w 5479319"/>
              <a:gd name="connsiteY4978" fmla="*/ 1164362 h 4529571"/>
              <a:gd name="connsiteX4979" fmla="*/ 3679787 w 5479319"/>
              <a:gd name="connsiteY4979" fmla="*/ 1167727 h 4529571"/>
              <a:gd name="connsiteX4980" fmla="*/ 3703333 w 5479319"/>
              <a:gd name="connsiteY4980" fmla="*/ 1177823 h 4529571"/>
              <a:gd name="connsiteX4981" fmla="*/ 3736969 w 5479319"/>
              <a:gd name="connsiteY4981" fmla="*/ 1187918 h 4529571"/>
              <a:gd name="connsiteX4982" fmla="*/ 3767241 w 5479319"/>
              <a:gd name="connsiteY4982" fmla="*/ 1194649 h 4529571"/>
              <a:gd name="connsiteX4983" fmla="*/ 3770605 w 5479319"/>
              <a:gd name="connsiteY4983" fmla="*/ 1194649 h 4529571"/>
              <a:gd name="connsiteX4984" fmla="*/ 3831150 w 5479319"/>
              <a:gd name="connsiteY4984" fmla="*/ 1167727 h 4529571"/>
              <a:gd name="connsiteX4985" fmla="*/ 3834513 w 5479319"/>
              <a:gd name="connsiteY4985" fmla="*/ 1167727 h 4529571"/>
              <a:gd name="connsiteX4986" fmla="*/ 3837877 w 5479319"/>
              <a:gd name="connsiteY4986" fmla="*/ 1167727 h 4529571"/>
              <a:gd name="connsiteX4987" fmla="*/ 3858058 w 5479319"/>
              <a:gd name="connsiteY4987" fmla="*/ 1117249 h 4529571"/>
              <a:gd name="connsiteX4988" fmla="*/ 3891695 w 5479319"/>
              <a:gd name="connsiteY4988" fmla="*/ 1103788 h 4529571"/>
              <a:gd name="connsiteX4989" fmla="*/ 3908513 w 5479319"/>
              <a:gd name="connsiteY4989" fmla="*/ 1097058 h 4529571"/>
              <a:gd name="connsiteX4990" fmla="*/ 3925331 w 5479319"/>
              <a:gd name="connsiteY4990" fmla="*/ 1093692 h 4529571"/>
              <a:gd name="connsiteX4991" fmla="*/ 3955603 w 5479319"/>
              <a:gd name="connsiteY4991" fmla="*/ 1083597 h 4529571"/>
              <a:gd name="connsiteX4992" fmla="*/ 3965694 w 5479319"/>
              <a:gd name="connsiteY4992" fmla="*/ 1076866 h 4529571"/>
              <a:gd name="connsiteX4993" fmla="*/ 3975785 w 5479319"/>
              <a:gd name="connsiteY4993" fmla="*/ 1070136 h 4529571"/>
              <a:gd name="connsiteX4994" fmla="*/ 3982512 w 5479319"/>
              <a:gd name="connsiteY4994" fmla="*/ 1063406 h 4529571"/>
              <a:gd name="connsiteX4995" fmla="*/ 3989239 w 5479319"/>
              <a:gd name="connsiteY4995" fmla="*/ 1053310 h 4529571"/>
              <a:gd name="connsiteX4996" fmla="*/ 3999330 w 5479319"/>
              <a:gd name="connsiteY4996" fmla="*/ 1026388 h 4529571"/>
              <a:gd name="connsiteX4997" fmla="*/ 4012784 w 5479319"/>
              <a:gd name="connsiteY4997" fmla="*/ 959084 h 4529571"/>
              <a:gd name="connsiteX4998" fmla="*/ 4039693 w 5479319"/>
              <a:gd name="connsiteY4998" fmla="*/ 955719 h 4529571"/>
              <a:gd name="connsiteX4999" fmla="*/ 4053148 w 5479319"/>
              <a:gd name="connsiteY4999" fmla="*/ 952354 h 4529571"/>
              <a:gd name="connsiteX5000" fmla="*/ 4073329 w 5479319"/>
              <a:gd name="connsiteY5000" fmla="*/ 945623 h 4529571"/>
              <a:gd name="connsiteX5001" fmla="*/ 4123783 w 5479319"/>
              <a:gd name="connsiteY5001" fmla="*/ 911971 h 4529571"/>
              <a:gd name="connsiteX5002" fmla="*/ 4154056 w 5479319"/>
              <a:gd name="connsiteY5002" fmla="*/ 891780 h 4529571"/>
              <a:gd name="connsiteX5003" fmla="*/ 4170874 w 5479319"/>
              <a:gd name="connsiteY5003" fmla="*/ 888415 h 4529571"/>
              <a:gd name="connsiteX5004" fmla="*/ 4194419 w 5479319"/>
              <a:gd name="connsiteY5004" fmla="*/ 888415 h 4529571"/>
              <a:gd name="connsiteX5005" fmla="*/ 4271782 w 5479319"/>
              <a:gd name="connsiteY5005" fmla="*/ 888415 h 4529571"/>
              <a:gd name="connsiteX5006" fmla="*/ 4275146 w 5479319"/>
              <a:gd name="connsiteY5006" fmla="*/ 888415 h 4529571"/>
              <a:gd name="connsiteX5007" fmla="*/ 4291964 w 5479319"/>
              <a:gd name="connsiteY5007" fmla="*/ 885050 h 4529571"/>
              <a:gd name="connsiteX5008" fmla="*/ 4295327 w 5479319"/>
              <a:gd name="connsiteY5008" fmla="*/ 878319 h 4529571"/>
              <a:gd name="connsiteX5009" fmla="*/ 4302055 w 5479319"/>
              <a:gd name="connsiteY5009" fmla="*/ 871589 h 4529571"/>
              <a:gd name="connsiteX5010" fmla="*/ 4305418 w 5479319"/>
              <a:gd name="connsiteY5010" fmla="*/ 858128 h 4529571"/>
              <a:gd name="connsiteX5011" fmla="*/ 4302055 w 5479319"/>
              <a:gd name="connsiteY5011" fmla="*/ 844667 h 4529571"/>
              <a:gd name="connsiteX5012" fmla="*/ 4291964 w 5479319"/>
              <a:gd name="connsiteY5012" fmla="*/ 827841 h 4529571"/>
              <a:gd name="connsiteX5013" fmla="*/ 4275146 w 5479319"/>
              <a:gd name="connsiteY5013" fmla="*/ 811015 h 4529571"/>
              <a:gd name="connsiteX5014" fmla="*/ 4248237 w 5479319"/>
              <a:gd name="connsiteY5014" fmla="*/ 790824 h 4529571"/>
              <a:gd name="connsiteX5015" fmla="*/ 4211237 w 5479319"/>
              <a:gd name="connsiteY5015" fmla="*/ 770632 h 4529571"/>
              <a:gd name="connsiteX5016" fmla="*/ 4184328 w 5479319"/>
              <a:gd name="connsiteY5016" fmla="*/ 740346 h 4529571"/>
              <a:gd name="connsiteX5017" fmla="*/ 4170874 w 5479319"/>
              <a:gd name="connsiteY5017" fmla="*/ 730250 h 4529571"/>
              <a:gd name="connsiteX5018" fmla="*/ 4160783 w 5479319"/>
              <a:gd name="connsiteY5018" fmla="*/ 723520 h 4529571"/>
              <a:gd name="connsiteX5019" fmla="*/ 4117056 w 5479319"/>
              <a:gd name="connsiteY5019" fmla="*/ 726885 h 4529571"/>
              <a:gd name="connsiteX5020" fmla="*/ 4083420 w 5479319"/>
              <a:gd name="connsiteY5020" fmla="*/ 733615 h 4529571"/>
              <a:gd name="connsiteX5021" fmla="*/ 4080057 w 5479319"/>
              <a:gd name="connsiteY5021" fmla="*/ 736980 h 4529571"/>
              <a:gd name="connsiteX5022" fmla="*/ 4066602 w 5479319"/>
              <a:gd name="connsiteY5022" fmla="*/ 757172 h 4529571"/>
              <a:gd name="connsiteX5023" fmla="*/ 4056511 w 5479319"/>
              <a:gd name="connsiteY5023" fmla="*/ 770632 h 4529571"/>
              <a:gd name="connsiteX5024" fmla="*/ 3972421 w 5479319"/>
              <a:gd name="connsiteY5024" fmla="*/ 757172 h 4529571"/>
              <a:gd name="connsiteX5025" fmla="*/ 3938785 w 5479319"/>
              <a:gd name="connsiteY5025" fmla="*/ 770632 h 4529571"/>
              <a:gd name="connsiteX5026" fmla="*/ 3938785 w 5479319"/>
              <a:gd name="connsiteY5026" fmla="*/ 773998 h 4529571"/>
              <a:gd name="connsiteX5027" fmla="*/ 3928694 w 5479319"/>
              <a:gd name="connsiteY5027" fmla="*/ 790824 h 4529571"/>
              <a:gd name="connsiteX5028" fmla="*/ 3918603 w 5479319"/>
              <a:gd name="connsiteY5028" fmla="*/ 777363 h 4529571"/>
              <a:gd name="connsiteX5029" fmla="*/ 3921967 w 5479319"/>
              <a:gd name="connsiteY5029" fmla="*/ 726885 h 4529571"/>
              <a:gd name="connsiteX5030" fmla="*/ 3921967 w 5479319"/>
              <a:gd name="connsiteY5030" fmla="*/ 710059 h 4529571"/>
              <a:gd name="connsiteX5031" fmla="*/ 3925331 w 5479319"/>
              <a:gd name="connsiteY5031" fmla="*/ 696598 h 4529571"/>
              <a:gd name="connsiteX5032" fmla="*/ 3952239 w 5479319"/>
              <a:gd name="connsiteY5032" fmla="*/ 578816 h 4529571"/>
              <a:gd name="connsiteX5033" fmla="*/ 3952239 w 5479319"/>
              <a:gd name="connsiteY5033" fmla="*/ 514877 h 4529571"/>
              <a:gd name="connsiteX5034" fmla="*/ 3995966 w 5479319"/>
              <a:gd name="connsiteY5034" fmla="*/ 518242 h 4529571"/>
              <a:gd name="connsiteX5035" fmla="*/ 4006057 w 5479319"/>
              <a:gd name="connsiteY5035" fmla="*/ 521607 h 4529571"/>
              <a:gd name="connsiteX5036" fmla="*/ 4016148 w 5479319"/>
              <a:gd name="connsiteY5036" fmla="*/ 524972 h 4529571"/>
              <a:gd name="connsiteX5037" fmla="*/ 4032966 w 5479319"/>
              <a:gd name="connsiteY5037" fmla="*/ 541798 h 4529571"/>
              <a:gd name="connsiteX5038" fmla="*/ 4059875 w 5479319"/>
              <a:gd name="connsiteY5038" fmla="*/ 558624 h 4529571"/>
              <a:gd name="connsiteX5039" fmla="*/ 4063239 w 5479319"/>
              <a:gd name="connsiteY5039" fmla="*/ 561990 h 4529571"/>
              <a:gd name="connsiteX5040" fmla="*/ 4066602 w 5479319"/>
              <a:gd name="connsiteY5040" fmla="*/ 561990 h 4529571"/>
              <a:gd name="connsiteX5041" fmla="*/ 4069966 w 5479319"/>
              <a:gd name="connsiteY5041" fmla="*/ 558624 h 4529571"/>
              <a:gd name="connsiteX5042" fmla="*/ 4130511 w 5479319"/>
              <a:gd name="connsiteY5042" fmla="*/ 491320 h 4529571"/>
              <a:gd name="connsiteX5043" fmla="*/ 4147329 w 5479319"/>
              <a:gd name="connsiteY5043" fmla="*/ 471130 h 4529571"/>
              <a:gd name="connsiteX5044" fmla="*/ 4160783 w 5479319"/>
              <a:gd name="connsiteY5044" fmla="*/ 461033 h 4529571"/>
              <a:gd name="connsiteX5045" fmla="*/ 4164147 w 5479319"/>
              <a:gd name="connsiteY5045" fmla="*/ 461033 h 4529571"/>
              <a:gd name="connsiteX5046" fmla="*/ 4167510 w 5479319"/>
              <a:gd name="connsiteY5046" fmla="*/ 457668 h 4529571"/>
              <a:gd name="connsiteX5047" fmla="*/ 4167510 w 5479319"/>
              <a:gd name="connsiteY5047" fmla="*/ 447573 h 4529571"/>
              <a:gd name="connsiteX5048" fmla="*/ 4167510 w 5479319"/>
              <a:gd name="connsiteY5048" fmla="*/ 424016 h 4529571"/>
              <a:gd name="connsiteX5049" fmla="*/ 4167510 w 5479319"/>
              <a:gd name="connsiteY5049" fmla="*/ 420652 h 4529571"/>
              <a:gd name="connsiteX5050" fmla="*/ 4157419 w 5479319"/>
              <a:gd name="connsiteY5050" fmla="*/ 407190 h 4529571"/>
              <a:gd name="connsiteX5051" fmla="*/ 4174238 w 5479319"/>
              <a:gd name="connsiteY5051" fmla="*/ 373538 h 4529571"/>
              <a:gd name="connsiteX5052" fmla="*/ 4174238 w 5479319"/>
              <a:gd name="connsiteY5052" fmla="*/ 370173 h 4529571"/>
              <a:gd name="connsiteX5053" fmla="*/ 4180965 w 5479319"/>
              <a:gd name="connsiteY5053" fmla="*/ 309599 h 4529571"/>
              <a:gd name="connsiteX5054" fmla="*/ 4184328 w 5479319"/>
              <a:gd name="connsiteY5054" fmla="*/ 289408 h 4529571"/>
              <a:gd name="connsiteX5055" fmla="*/ 4187692 w 5479319"/>
              <a:gd name="connsiteY5055" fmla="*/ 279313 h 4529571"/>
              <a:gd name="connsiteX5056" fmla="*/ 4234783 w 5479319"/>
              <a:gd name="connsiteY5056" fmla="*/ 191817 h 4529571"/>
              <a:gd name="connsiteX5057" fmla="*/ 4234783 w 5479319"/>
              <a:gd name="connsiteY5057" fmla="*/ 188451 h 4529571"/>
              <a:gd name="connsiteX5058" fmla="*/ 4234783 w 5479319"/>
              <a:gd name="connsiteY5058" fmla="*/ 185087 h 4529571"/>
              <a:gd name="connsiteX5059" fmla="*/ 4224692 w 5479319"/>
              <a:gd name="connsiteY5059" fmla="*/ 158165 h 4529571"/>
              <a:gd name="connsiteX5060" fmla="*/ 4221328 w 5479319"/>
              <a:gd name="connsiteY5060" fmla="*/ 131243 h 4529571"/>
              <a:gd name="connsiteX5061" fmla="*/ 4221328 w 5479319"/>
              <a:gd name="connsiteY5061" fmla="*/ 127878 h 4529571"/>
              <a:gd name="connsiteX5062" fmla="*/ 4221328 w 5479319"/>
              <a:gd name="connsiteY5062" fmla="*/ 124513 h 4529571"/>
              <a:gd name="connsiteX5063" fmla="*/ 4217965 w 5479319"/>
              <a:gd name="connsiteY5063" fmla="*/ 124513 h 4529571"/>
              <a:gd name="connsiteX5064" fmla="*/ 4201146 w 5479319"/>
              <a:gd name="connsiteY5064" fmla="*/ 117783 h 4529571"/>
              <a:gd name="connsiteX5065" fmla="*/ 4197783 w 5479319"/>
              <a:gd name="connsiteY5065" fmla="*/ 117783 h 4529571"/>
              <a:gd name="connsiteX5066" fmla="*/ 4177601 w 5479319"/>
              <a:gd name="connsiteY5066" fmla="*/ 117783 h 4529571"/>
              <a:gd name="connsiteX5067" fmla="*/ 4197783 w 5479319"/>
              <a:gd name="connsiteY5067" fmla="*/ 87495 h 4529571"/>
              <a:gd name="connsiteX5068" fmla="*/ 4204510 w 5479319"/>
              <a:gd name="connsiteY5068" fmla="*/ 74035 h 4529571"/>
              <a:gd name="connsiteX5069" fmla="*/ 4211237 w 5479319"/>
              <a:gd name="connsiteY5069" fmla="*/ 63939 h 4529571"/>
              <a:gd name="connsiteX5070" fmla="*/ 4221328 w 5479319"/>
              <a:gd name="connsiteY5070" fmla="*/ 57208 h 4529571"/>
              <a:gd name="connsiteX5071" fmla="*/ 4234783 w 5479319"/>
              <a:gd name="connsiteY5071" fmla="*/ 53843 h 4529571"/>
              <a:gd name="connsiteX5072" fmla="*/ 4389510 w 5479319"/>
              <a:gd name="connsiteY5072" fmla="*/ 0 h 4529571"/>
              <a:gd name="connsiteX5073" fmla="*/ 4399601 w 5479319"/>
              <a:gd name="connsiteY5073" fmla="*/ 0 h 4529571"/>
              <a:gd name="connsiteX5074" fmla="*/ 4406328 w 5479319"/>
              <a:gd name="connsiteY5074" fmla="*/ 0 h 4529571"/>
              <a:gd name="connsiteX5075" fmla="*/ 4429874 w 5479319"/>
              <a:gd name="connsiteY5075" fmla="*/ 10095 h 4529571"/>
              <a:gd name="connsiteX5076" fmla="*/ 4450055 w 5479319"/>
              <a:gd name="connsiteY5076" fmla="*/ 16826 h 4529571"/>
              <a:gd name="connsiteX5077" fmla="*/ 4450055 w 5479319"/>
              <a:gd name="connsiteY5077" fmla="*/ 20191 h 4529571"/>
              <a:gd name="connsiteX5078" fmla="*/ 4453419 w 5479319"/>
              <a:gd name="connsiteY5078" fmla="*/ 20191 h 4529571"/>
              <a:gd name="connsiteX5079" fmla="*/ 4547600 w 5479319"/>
              <a:gd name="connsiteY5079" fmla="*/ 23557 h 4529571"/>
              <a:gd name="connsiteX5080" fmla="*/ 4557691 w 5479319"/>
              <a:gd name="connsiteY5080" fmla="*/ 30287 h 4529571"/>
              <a:gd name="connsiteX5081" fmla="*/ 4635054 w 5479319"/>
              <a:gd name="connsiteY5081" fmla="*/ 104321 h 4529571"/>
              <a:gd name="connsiteX5082" fmla="*/ 4658599 w 5479319"/>
              <a:gd name="connsiteY5082" fmla="*/ 127878 h 4529571"/>
              <a:gd name="connsiteX5083" fmla="*/ 4705689 w 5479319"/>
              <a:gd name="connsiteY5083" fmla="*/ 185086 h 4529571"/>
              <a:gd name="connsiteX5084" fmla="*/ 4752780 w 5479319"/>
              <a:gd name="connsiteY5084" fmla="*/ 245661 h 4529571"/>
              <a:gd name="connsiteX5085" fmla="*/ 4772961 w 5479319"/>
              <a:gd name="connsiteY5085" fmla="*/ 275947 h 4529571"/>
              <a:gd name="connsiteX5086" fmla="*/ 4826779 w 5479319"/>
              <a:gd name="connsiteY5086" fmla="*/ 390364 h 4529571"/>
              <a:gd name="connsiteX5087" fmla="*/ 4830143 w 5479319"/>
              <a:gd name="connsiteY5087" fmla="*/ 393730 h 4529571"/>
              <a:gd name="connsiteX5088" fmla="*/ 4833506 w 5479319"/>
              <a:gd name="connsiteY5088" fmla="*/ 393730 h 4529571"/>
              <a:gd name="connsiteX5089" fmla="*/ 4836870 w 5479319"/>
              <a:gd name="connsiteY5089" fmla="*/ 393730 h 4529571"/>
              <a:gd name="connsiteX5090" fmla="*/ 4924324 w 5479319"/>
              <a:gd name="connsiteY5090" fmla="*/ 397095 h 4529571"/>
              <a:gd name="connsiteX5091" fmla="*/ 5031959 w 5479319"/>
              <a:gd name="connsiteY5091" fmla="*/ 413921 h 4529571"/>
              <a:gd name="connsiteX5092" fmla="*/ 5062232 w 5479319"/>
              <a:gd name="connsiteY5092" fmla="*/ 434112 h 4529571"/>
              <a:gd name="connsiteX5093" fmla="*/ 5099231 w 5479319"/>
              <a:gd name="connsiteY5093" fmla="*/ 434112 h 4529571"/>
              <a:gd name="connsiteX5094" fmla="*/ 5105959 w 5479319"/>
              <a:gd name="connsiteY5094" fmla="*/ 467764 h 4529571"/>
              <a:gd name="connsiteX5095" fmla="*/ 5105959 w 5479319"/>
              <a:gd name="connsiteY5095" fmla="*/ 471130 h 4529571"/>
              <a:gd name="connsiteX5096" fmla="*/ 5109322 w 5479319"/>
              <a:gd name="connsiteY5096" fmla="*/ 474495 h 4529571"/>
              <a:gd name="connsiteX5097" fmla="*/ 5126140 w 5479319"/>
              <a:gd name="connsiteY5097" fmla="*/ 487955 h 4529571"/>
              <a:gd name="connsiteX5098" fmla="*/ 5142958 w 5479319"/>
              <a:gd name="connsiteY5098" fmla="*/ 508146 h 4529571"/>
              <a:gd name="connsiteX5099" fmla="*/ 5129504 w 5479319"/>
              <a:gd name="connsiteY5099" fmla="*/ 518242 h 4529571"/>
              <a:gd name="connsiteX5100" fmla="*/ 5169867 w 5479319"/>
              <a:gd name="connsiteY5100" fmla="*/ 561990 h 4529571"/>
              <a:gd name="connsiteX5101" fmla="*/ 5173231 w 5479319"/>
              <a:gd name="connsiteY5101" fmla="*/ 561990 h 4529571"/>
              <a:gd name="connsiteX5102" fmla="*/ 5307775 w 5479319"/>
              <a:gd name="connsiteY5102" fmla="*/ 538433 h 4529571"/>
              <a:gd name="connsiteX5103" fmla="*/ 5311139 w 5479319"/>
              <a:gd name="connsiteY5103" fmla="*/ 538433 h 4529571"/>
              <a:gd name="connsiteX5104" fmla="*/ 5311139 w 5479319"/>
              <a:gd name="connsiteY5104" fmla="*/ 535068 h 4529571"/>
              <a:gd name="connsiteX5105" fmla="*/ 5324593 w 5479319"/>
              <a:gd name="connsiteY5105" fmla="*/ 508146 h 4529571"/>
              <a:gd name="connsiteX5106" fmla="*/ 5327957 w 5479319"/>
              <a:gd name="connsiteY5106" fmla="*/ 508146 h 4529571"/>
              <a:gd name="connsiteX5107" fmla="*/ 5334684 w 5479319"/>
              <a:gd name="connsiteY5107" fmla="*/ 464399 h 4529571"/>
              <a:gd name="connsiteX5108" fmla="*/ 5354865 w 5479319"/>
              <a:gd name="connsiteY5108" fmla="*/ 457668 h 4529571"/>
              <a:gd name="connsiteX5109" fmla="*/ 5368320 w 5479319"/>
              <a:gd name="connsiteY5109" fmla="*/ 450938 h 4529571"/>
              <a:gd name="connsiteX5110" fmla="*/ 5381774 w 5479319"/>
              <a:gd name="connsiteY5110" fmla="*/ 440842 h 4529571"/>
              <a:gd name="connsiteX5111" fmla="*/ 5385138 w 5479319"/>
              <a:gd name="connsiteY5111" fmla="*/ 427381 h 4529571"/>
              <a:gd name="connsiteX5112" fmla="*/ 5391865 w 5479319"/>
              <a:gd name="connsiteY5112" fmla="*/ 417286 h 4529571"/>
              <a:gd name="connsiteX5113" fmla="*/ 5405320 w 5479319"/>
              <a:gd name="connsiteY5113" fmla="*/ 403825 h 4529571"/>
              <a:gd name="connsiteX5114" fmla="*/ 5422138 w 5479319"/>
              <a:gd name="connsiteY5114" fmla="*/ 397095 h 4529571"/>
              <a:gd name="connsiteX5115" fmla="*/ 5435592 w 5479319"/>
              <a:gd name="connsiteY5115" fmla="*/ 393730 h 4529571"/>
              <a:gd name="connsiteX5116" fmla="*/ 5449047 w 5479319"/>
              <a:gd name="connsiteY5116" fmla="*/ 393730 h 4529571"/>
              <a:gd name="connsiteX5117" fmla="*/ 5449047 w 5479319"/>
              <a:gd name="connsiteY5117" fmla="*/ 420651 h 4529571"/>
              <a:gd name="connsiteX5118" fmla="*/ 5449047 w 5479319"/>
              <a:gd name="connsiteY5118" fmla="*/ 437477 h 4529571"/>
              <a:gd name="connsiteX5119" fmla="*/ 5455774 w 5479319"/>
              <a:gd name="connsiteY5119" fmla="*/ 454303 h 4529571"/>
              <a:gd name="connsiteX5120" fmla="*/ 5465865 w 5479319"/>
              <a:gd name="connsiteY5120" fmla="*/ 461033 h 4529571"/>
              <a:gd name="connsiteX5121" fmla="*/ 5472592 w 5479319"/>
              <a:gd name="connsiteY5121" fmla="*/ 471130 h 4529571"/>
              <a:gd name="connsiteX5122" fmla="*/ 5472592 w 5479319"/>
              <a:gd name="connsiteY5122" fmla="*/ 477859 h 4529571"/>
              <a:gd name="connsiteX5123" fmla="*/ 5469228 w 5479319"/>
              <a:gd name="connsiteY5123" fmla="*/ 487955 h 4529571"/>
              <a:gd name="connsiteX5124" fmla="*/ 5459137 w 5479319"/>
              <a:gd name="connsiteY5124" fmla="*/ 508146 h 4529571"/>
              <a:gd name="connsiteX5125" fmla="*/ 5455774 w 5479319"/>
              <a:gd name="connsiteY5125" fmla="*/ 508146 h 4529571"/>
              <a:gd name="connsiteX5126" fmla="*/ 5475955 w 5479319"/>
              <a:gd name="connsiteY5126" fmla="*/ 642755 h 4529571"/>
              <a:gd name="connsiteX5127" fmla="*/ 5479319 w 5479319"/>
              <a:gd name="connsiteY5127" fmla="*/ 716789 h 4529571"/>
              <a:gd name="connsiteX5128" fmla="*/ 5479319 w 5479319"/>
              <a:gd name="connsiteY5128" fmla="*/ 743711 h 4529571"/>
              <a:gd name="connsiteX5129" fmla="*/ 5472592 w 5479319"/>
              <a:gd name="connsiteY5129" fmla="*/ 760537 h 4529571"/>
              <a:gd name="connsiteX5130" fmla="*/ 5455774 w 5479319"/>
              <a:gd name="connsiteY5130" fmla="*/ 800919 h 4529571"/>
              <a:gd name="connsiteX5131" fmla="*/ 5445683 w 5479319"/>
              <a:gd name="connsiteY5131" fmla="*/ 811015 h 4529571"/>
              <a:gd name="connsiteX5132" fmla="*/ 5435592 w 5479319"/>
              <a:gd name="connsiteY5132" fmla="*/ 817746 h 4529571"/>
              <a:gd name="connsiteX5133" fmla="*/ 5401956 w 5479319"/>
              <a:gd name="connsiteY5133" fmla="*/ 817746 h 4529571"/>
              <a:gd name="connsiteX5134" fmla="*/ 5385138 w 5479319"/>
              <a:gd name="connsiteY5134" fmla="*/ 811015 h 4529571"/>
              <a:gd name="connsiteX5135" fmla="*/ 5364956 w 5479319"/>
              <a:gd name="connsiteY5135" fmla="*/ 811015 h 4529571"/>
              <a:gd name="connsiteX5136" fmla="*/ 5341411 w 5479319"/>
              <a:gd name="connsiteY5136" fmla="*/ 831206 h 4529571"/>
              <a:gd name="connsiteX5137" fmla="*/ 5321229 w 5479319"/>
              <a:gd name="connsiteY5137" fmla="*/ 851398 h 4529571"/>
              <a:gd name="connsiteX5138" fmla="*/ 5307775 w 5479319"/>
              <a:gd name="connsiteY5138" fmla="*/ 871589 h 4529571"/>
              <a:gd name="connsiteX5139" fmla="*/ 5301048 w 5479319"/>
              <a:gd name="connsiteY5139" fmla="*/ 888415 h 4529571"/>
              <a:gd name="connsiteX5140" fmla="*/ 5297684 w 5479319"/>
              <a:gd name="connsiteY5140" fmla="*/ 905241 h 4529571"/>
              <a:gd name="connsiteX5141" fmla="*/ 5304411 w 5479319"/>
              <a:gd name="connsiteY5141" fmla="*/ 918702 h 4529571"/>
              <a:gd name="connsiteX5142" fmla="*/ 5321229 w 5479319"/>
              <a:gd name="connsiteY5142" fmla="*/ 945623 h 4529571"/>
              <a:gd name="connsiteX5143" fmla="*/ 5331320 w 5479319"/>
              <a:gd name="connsiteY5143" fmla="*/ 955719 h 4529571"/>
              <a:gd name="connsiteX5144" fmla="*/ 5341411 w 5479319"/>
              <a:gd name="connsiteY5144" fmla="*/ 962450 h 4529571"/>
              <a:gd name="connsiteX5145" fmla="*/ 5361593 w 5479319"/>
              <a:gd name="connsiteY5145" fmla="*/ 1060041 h 4529571"/>
              <a:gd name="connsiteX5146" fmla="*/ 5348138 w 5479319"/>
              <a:gd name="connsiteY5146" fmla="*/ 1060041 h 4529571"/>
              <a:gd name="connsiteX5147" fmla="*/ 5331320 w 5479319"/>
              <a:gd name="connsiteY5147" fmla="*/ 1053310 h 4529571"/>
              <a:gd name="connsiteX5148" fmla="*/ 5327957 w 5479319"/>
              <a:gd name="connsiteY5148" fmla="*/ 1053310 h 4529571"/>
              <a:gd name="connsiteX5149" fmla="*/ 5314502 w 5479319"/>
              <a:gd name="connsiteY5149" fmla="*/ 1046580 h 4529571"/>
              <a:gd name="connsiteX5150" fmla="*/ 5297684 w 5479319"/>
              <a:gd name="connsiteY5150" fmla="*/ 1039849 h 4529571"/>
              <a:gd name="connsiteX5151" fmla="*/ 5290957 w 5479319"/>
              <a:gd name="connsiteY5151" fmla="*/ 1036484 h 4529571"/>
              <a:gd name="connsiteX5152" fmla="*/ 5297684 w 5479319"/>
              <a:gd name="connsiteY5152" fmla="*/ 1026388 h 4529571"/>
              <a:gd name="connsiteX5153" fmla="*/ 5301048 w 5479319"/>
              <a:gd name="connsiteY5153" fmla="*/ 1019658 h 4529571"/>
              <a:gd name="connsiteX5154" fmla="*/ 5297684 w 5479319"/>
              <a:gd name="connsiteY5154" fmla="*/ 1009562 h 4529571"/>
              <a:gd name="connsiteX5155" fmla="*/ 5294321 w 5479319"/>
              <a:gd name="connsiteY5155" fmla="*/ 1002832 h 4529571"/>
              <a:gd name="connsiteX5156" fmla="*/ 5270775 w 5479319"/>
              <a:gd name="connsiteY5156" fmla="*/ 999467 h 4529571"/>
              <a:gd name="connsiteX5157" fmla="*/ 5267412 w 5479319"/>
              <a:gd name="connsiteY5157" fmla="*/ 1002832 h 4529571"/>
              <a:gd name="connsiteX5158" fmla="*/ 5267412 w 5479319"/>
              <a:gd name="connsiteY5158" fmla="*/ 1006197 h 4529571"/>
              <a:gd name="connsiteX5159" fmla="*/ 5260685 w 5479319"/>
              <a:gd name="connsiteY5159" fmla="*/ 1036484 h 4529571"/>
              <a:gd name="connsiteX5160" fmla="*/ 5257321 w 5479319"/>
              <a:gd name="connsiteY5160" fmla="*/ 1036484 h 4529571"/>
              <a:gd name="connsiteX5161" fmla="*/ 5230412 w 5479319"/>
              <a:gd name="connsiteY5161" fmla="*/ 1019658 h 4529571"/>
              <a:gd name="connsiteX5162" fmla="*/ 5206867 w 5479319"/>
              <a:gd name="connsiteY5162" fmla="*/ 1039849 h 4529571"/>
              <a:gd name="connsiteX5163" fmla="*/ 5190049 w 5479319"/>
              <a:gd name="connsiteY5163" fmla="*/ 1053310 h 4529571"/>
              <a:gd name="connsiteX5164" fmla="*/ 5186685 w 5479319"/>
              <a:gd name="connsiteY5164" fmla="*/ 1060041 h 4529571"/>
              <a:gd name="connsiteX5165" fmla="*/ 5186685 w 5479319"/>
              <a:gd name="connsiteY5165" fmla="*/ 1066771 h 4529571"/>
              <a:gd name="connsiteX5166" fmla="*/ 5186685 w 5479319"/>
              <a:gd name="connsiteY5166" fmla="*/ 1073501 h 4529571"/>
              <a:gd name="connsiteX5167" fmla="*/ 5193412 w 5479319"/>
              <a:gd name="connsiteY5167" fmla="*/ 1083597 h 4529571"/>
              <a:gd name="connsiteX5168" fmla="*/ 5196776 w 5479319"/>
              <a:gd name="connsiteY5168" fmla="*/ 1090327 h 4529571"/>
              <a:gd name="connsiteX5169" fmla="*/ 5176594 w 5479319"/>
              <a:gd name="connsiteY5169" fmla="*/ 1097058 h 4529571"/>
              <a:gd name="connsiteX5170" fmla="*/ 5132867 w 5479319"/>
              <a:gd name="connsiteY5170" fmla="*/ 1053310 h 4529571"/>
              <a:gd name="connsiteX5171" fmla="*/ 5129504 w 5479319"/>
              <a:gd name="connsiteY5171" fmla="*/ 1053310 h 4529571"/>
              <a:gd name="connsiteX5172" fmla="*/ 5116049 w 5479319"/>
              <a:gd name="connsiteY5172" fmla="*/ 1046580 h 4529571"/>
              <a:gd name="connsiteX5173" fmla="*/ 5109322 w 5479319"/>
              <a:gd name="connsiteY5173" fmla="*/ 1039849 h 4529571"/>
              <a:gd name="connsiteX5174" fmla="*/ 5105959 w 5479319"/>
              <a:gd name="connsiteY5174" fmla="*/ 1036484 h 4529571"/>
              <a:gd name="connsiteX5175" fmla="*/ 5105959 w 5479319"/>
              <a:gd name="connsiteY5175" fmla="*/ 1033119 h 4529571"/>
              <a:gd name="connsiteX5176" fmla="*/ 5099231 w 5479319"/>
              <a:gd name="connsiteY5176" fmla="*/ 1006197 h 4529571"/>
              <a:gd name="connsiteX5177" fmla="*/ 5095868 w 5479319"/>
              <a:gd name="connsiteY5177" fmla="*/ 999467 h 4529571"/>
              <a:gd name="connsiteX5178" fmla="*/ 5089141 w 5479319"/>
              <a:gd name="connsiteY5178" fmla="*/ 992736 h 4529571"/>
              <a:gd name="connsiteX5179" fmla="*/ 5079050 w 5479319"/>
              <a:gd name="connsiteY5179" fmla="*/ 992736 h 4529571"/>
              <a:gd name="connsiteX5180" fmla="*/ 5075686 w 5479319"/>
              <a:gd name="connsiteY5180" fmla="*/ 996102 h 4529571"/>
              <a:gd name="connsiteX5181" fmla="*/ 5075686 w 5479319"/>
              <a:gd name="connsiteY5181" fmla="*/ 999467 h 4529571"/>
              <a:gd name="connsiteX5182" fmla="*/ 5068959 w 5479319"/>
              <a:gd name="connsiteY5182" fmla="*/ 1002832 h 4529571"/>
              <a:gd name="connsiteX5183" fmla="*/ 5065595 w 5479319"/>
              <a:gd name="connsiteY5183" fmla="*/ 1006197 h 4529571"/>
              <a:gd name="connsiteX5184" fmla="*/ 5062232 w 5479319"/>
              <a:gd name="connsiteY5184" fmla="*/ 1012928 h 4529571"/>
              <a:gd name="connsiteX5185" fmla="*/ 5062232 w 5479319"/>
              <a:gd name="connsiteY5185" fmla="*/ 1023023 h 4529571"/>
              <a:gd name="connsiteX5186" fmla="*/ 5068959 w 5479319"/>
              <a:gd name="connsiteY5186" fmla="*/ 1036484 h 4529571"/>
              <a:gd name="connsiteX5187" fmla="*/ 5058868 w 5479319"/>
              <a:gd name="connsiteY5187" fmla="*/ 1053310 h 4529571"/>
              <a:gd name="connsiteX5188" fmla="*/ 5042050 w 5479319"/>
              <a:gd name="connsiteY5188" fmla="*/ 1049945 h 4529571"/>
              <a:gd name="connsiteX5189" fmla="*/ 5042050 w 5479319"/>
              <a:gd name="connsiteY5189" fmla="*/ 1029754 h 4529571"/>
              <a:gd name="connsiteX5190" fmla="*/ 5038686 w 5479319"/>
              <a:gd name="connsiteY5190" fmla="*/ 1023023 h 4529571"/>
              <a:gd name="connsiteX5191" fmla="*/ 5035323 w 5479319"/>
              <a:gd name="connsiteY5191" fmla="*/ 1012928 h 4529571"/>
              <a:gd name="connsiteX5192" fmla="*/ 4988232 w 5479319"/>
              <a:gd name="connsiteY5192" fmla="*/ 982641 h 4529571"/>
              <a:gd name="connsiteX5193" fmla="*/ 4981505 w 5479319"/>
              <a:gd name="connsiteY5193" fmla="*/ 986006 h 4529571"/>
              <a:gd name="connsiteX5194" fmla="*/ 4981505 w 5479319"/>
              <a:gd name="connsiteY5194" fmla="*/ 989371 h 4529571"/>
              <a:gd name="connsiteX5195" fmla="*/ 4981505 w 5479319"/>
              <a:gd name="connsiteY5195" fmla="*/ 992736 h 4529571"/>
              <a:gd name="connsiteX5196" fmla="*/ 4961323 w 5479319"/>
              <a:gd name="connsiteY5196" fmla="*/ 989371 h 4529571"/>
              <a:gd name="connsiteX5197" fmla="*/ 4964687 w 5479319"/>
              <a:gd name="connsiteY5197" fmla="*/ 975910 h 4529571"/>
              <a:gd name="connsiteX5198" fmla="*/ 4947869 w 5479319"/>
              <a:gd name="connsiteY5198" fmla="*/ 945623 h 4529571"/>
              <a:gd name="connsiteX5199" fmla="*/ 4944505 w 5479319"/>
              <a:gd name="connsiteY5199" fmla="*/ 945623 h 4529571"/>
              <a:gd name="connsiteX5200" fmla="*/ 4941142 w 5479319"/>
              <a:gd name="connsiteY5200" fmla="*/ 945623 h 4529571"/>
              <a:gd name="connsiteX5201" fmla="*/ 4894051 w 5479319"/>
              <a:gd name="connsiteY5201" fmla="*/ 945623 h 4529571"/>
              <a:gd name="connsiteX5202" fmla="*/ 4883961 w 5479319"/>
              <a:gd name="connsiteY5202" fmla="*/ 948989 h 4529571"/>
              <a:gd name="connsiteX5203" fmla="*/ 4877233 w 5479319"/>
              <a:gd name="connsiteY5203" fmla="*/ 952354 h 4529571"/>
              <a:gd name="connsiteX5204" fmla="*/ 4877233 w 5479319"/>
              <a:gd name="connsiteY5204" fmla="*/ 959084 h 4529571"/>
              <a:gd name="connsiteX5205" fmla="*/ 4877233 w 5479319"/>
              <a:gd name="connsiteY5205" fmla="*/ 965815 h 4529571"/>
              <a:gd name="connsiteX5206" fmla="*/ 4880597 w 5479319"/>
              <a:gd name="connsiteY5206" fmla="*/ 969180 h 4529571"/>
              <a:gd name="connsiteX5207" fmla="*/ 4877233 w 5479319"/>
              <a:gd name="connsiteY5207" fmla="*/ 969180 h 4529571"/>
              <a:gd name="connsiteX5208" fmla="*/ 4867143 w 5479319"/>
              <a:gd name="connsiteY5208" fmla="*/ 965815 h 4529571"/>
              <a:gd name="connsiteX5209" fmla="*/ 4853688 w 5479319"/>
              <a:gd name="connsiteY5209" fmla="*/ 945623 h 4529571"/>
              <a:gd name="connsiteX5210" fmla="*/ 4850324 w 5479319"/>
              <a:gd name="connsiteY5210" fmla="*/ 935528 h 4529571"/>
              <a:gd name="connsiteX5211" fmla="*/ 4840234 w 5479319"/>
              <a:gd name="connsiteY5211" fmla="*/ 918702 h 4529571"/>
              <a:gd name="connsiteX5212" fmla="*/ 4836870 w 5479319"/>
              <a:gd name="connsiteY5212" fmla="*/ 915337 h 4529571"/>
              <a:gd name="connsiteX5213" fmla="*/ 4833506 w 5479319"/>
              <a:gd name="connsiteY5213" fmla="*/ 918702 h 4529571"/>
              <a:gd name="connsiteX5214" fmla="*/ 4833506 w 5479319"/>
              <a:gd name="connsiteY5214" fmla="*/ 915337 h 4529571"/>
              <a:gd name="connsiteX5215" fmla="*/ 4830143 w 5479319"/>
              <a:gd name="connsiteY5215" fmla="*/ 915337 h 4529571"/>
              <a:gd name="connsiteX5216" fmla="*/ 4803234 w 5479319"/>
              <a:gd name="connsiteY5216" fmla="*/ 932163 h 4529571"/>
              <a:gd name="connsiteX5217" fmla="*/ 4796507 w 5479319"/>
              <a:gd name="connsiteY5217" fmla="*/ 928797 h 4529571"/>
              <a:gd name="connsiteX5218" fmla="*/ 4789779 w 5479319"/>
              <a:gd name="connsiteY5218" fmla="*/ 928797 h 4529571"/>
              <a:gd name="connsiteX5219" fmla="*/ 4769598 w 5479319"/>
              <a:gd name="connsiteY5219" fmla="*/ 928797 h 4529571"/>
              <a:gd name="connsiteX5220" fmla="*/ 4762871 w 5479319"/>
              <a:gd name="connsiteY5220" fmla="*/ 932163 h 4529571"/>
              <a:gd name="connsiteX5221" fmla="*/ 4746053 w 5479319"/>
              <a:gd name="connsiteY5221" fmla="*/ 938893 h 4529571"/>
              <a:gd name="connsiteX5222" fmla="*/ 4732598 w 5479319"/>
              <a:gd name="connsiteY5222" fmla="*/ 942258 h 4529571"/>
              <a:gd name="connsiteX5223" fmla="*/ 4719144 w 5479319"/>
              <a:gd name="connsiteY5223" fmla="*/ 948989 h 4529571"/>
              <a:gd name="connsiteX5224" fmla="*/ 4712417 w 5479319"/>
              <a:gd name="connsiteY5224" fmla="*/ 945623 h 4529571"/>
              <a:gd name="connsiteX5225" fmla="*/ 4705689 w 5479319"/>
              <a:gd name="connsiteY5225" fmla="*/ 945623 h 4529571"/>
              <a:gd name="connsiteX5226" fmla="*/ 4698962 w 5479319"/>
              <a:gd name="connsiteY5226" fmla="*/ 942258 h 4529571"/>
              <a:gd name="connsiteX5227" fmla="*/ 4678780 w 5479319"/>
              <a:gd name="connsiteY5227" fmla="*/ 925432 h 4529571"/>
              <a:gd name="connsiteX5228" fmla="*/ 4668690 w 5479319"/>
              <a:gd name="connsiteY5228" fmla="*/ 908606 h 4529571"/>
              <a:gd name="connsiteX5229" fmla="*/ 4665326 w 5479319"/>
              <a:gd name="connsiteY5229" fmla="*/ 905241 h 4529571"/>
              <a:gd name="connsiteX5230" fmla="*/ 4651872 w 5479319"/>
              <a:gd name="connsiteY5230" fmla="*/ 888415 h 4529571"/>
              <a:gd name="connsiteX5231" fmla="*/ 4645144 w 5479319"/>
              <a:gd name="connsiteY5231" fmla="*/ 844667 h 4529571"/>
              <a:gd name="connsiteX5232" fmla="*/ 4638417 w 5479319"/>
              <a:gd name="connsiteY5232" fmla="*/ 844667 h 4529571"/>
              <a:gd name="connsiteX5233" fmla="*/ 4614872 w 5479319"/>
              <a:gd name="connsiteY5233" fmla="*/ 861493 h 4529571"/>
              <a:gd name="connsiteX5234" fmla="*/ 4587963 w 5479319"/>
              <a:gd name="connsiteY5234" fmla="*/ 868224 h 4529571"/>
              <a:gd name="connsiteX5235" fmla="*/ 4577872 w 5479319"/>
              <a:gd name="connsiteY5235" fmla="*/ 861493 h 4529571"/>
              <a:gd name="connsiteX5236" fmla="*/ 4574509 w 5479319"/>
              <a:gd name="connsiteY5236" fmla="*/ 831206 h 4529571"/>
              <a:gd name="connsiteX5237" fmla="*/ 4574509 w 5479319"/>
              <a:gd name="connsiteY5237" fmla="*/ 827841 h 4529571"/>
              <a:gd name="connsiteX5238" fmla="*/ 4571145 w 5479319"/>
              <a:gd name="connsiteY5238" fmla="*/ 800919 h 4529571"/>
              <a:gd name="connsiteX5239" fmla="*/ 4540873 w 5479319"/>
              <a:gd name="connsiteY5239" fmla="*/ 797554 h 4529571"/>
              <a:gd name="connsiteX5240" fmla="*/ 4540873 w 5479319"/>
              <a:gd name="connsiteY5240" fmla="*/ 787459 h 4529571"/>
              <a:gd name="connsiteX5241" fmla="*/ 4540873 w 5479319"/>
              <a:gd name="connsiteY5241" fmla="*/ 784093 h 4529571"/>
              <a:gd name="connsiteX5242" fmla="*/ 4513964 w 5479319"/>
              <a:gd name="connsiteY5242" fmla="*/ 750441 h 4529571"/>
              <a:gd name="connsiteX5243" fmla="*/ 4510600 w 5479319"/>
              <a:gd name="connsiteY5243" fmla="*/ 750441 h 4529571"/>
              <a:gd name="connsiteX5244" fmla="*/ 4500509 w 5479319"/>
              <a:gd name="connsiteY5244" fmla="*/ 730250 h 4529571"/>
              <a:gd name="connsiteX5245" fmla="*/ 4520691 w 5479319"/>
              <a:gd name="connsiteY5245" fmla="*/ 696598 h 4529571"/>
              <a:gd name="connsiteX5246" fmla="*/ 4530782 w 5479319"/>
              <a:gd name="connsiteY5246" fmla="*/ 696598 h 4529571"/>
              <a:gd name="connsiteX5247" fmla="*/ 4534145 w 5479319"/>
              <a:gd name="connsiteY5247" fmla="*/ 696598 h 4529571"/>
              <a:gd name="connsiteX5248" fmla="*/ 4554327 w 5479319"/>
              <a:gd name="connsiteY5248" fmla="*/ 679772 h 4529571"/>
              <a:gd name="connsiteX5249" fmla="*/ 4554327 w 5479319"/>
              <a:gd name="connsiteY5249" fmla="*/ 676407 h 4529571"/>
              <a:gd name="connsiteX5250" fmla="*/ 4574509 w 5479319"/>
              <a:gd name="connsiteY5250" fmla="*/ 622563 h 4529571"/>
              <a:gd name="connsiteX5251" fmla="*/ 4591327 w 5479319"/>
              <a:gd name="connsiteY5251" fmla="*/ 602372 h 4529571"/>
              <a:gd name="connsiteX5252" fmla="*/ 4604781 w 5479319"/>
              <a:gd name="connsiteY5252" fmla="*/ 599007 h 4529571"/>
              <a:gd name="connsiteX5253" fmla="*/ 4618236 w 5479319"/>
              <a:gd name="connsiteY5253" fmla="*/ 612468 h 4529571"/>
              <a:gd name="connsiteX5254" fmla="*/ 4631690 w 5479319"/>
              <a:gd name="connsiteY5254" fmla="*/ 615833 h 4529571"/>
              <a:gd name="connsiteX5255" fmla="*/ 4638417 w 5479319"/>
              <a:gd name="connsiteY5255" fmla="*/ 612468 h 4529571"/>
              <a:gd name="connsiteX5256" fmla="*/ 4645144 w 5479319"/>
              <a:gd name="connsiteY5256" fmla="*/ 605737 h 4529571"/>
              <a:gd name="connsiteX5257" fmla="*/ 4655235 w 5479319"/>
              <a:gd name="connsiteY5257" fmla="*/ 558624 h 4529571"/>
              <a:gd name="connsiteX5258" fmla="*/ 4655235 w 5479319"/>
              <a:gd name="connsiteY5258" fmla="*/ 555259 h 4529571"/>
              <a:gd name="connsiteX5259" fmla="*/ 4645144 w 5479319"/>
              <a:gd name="connsiteY5259" fmla="*/ 524972 h 4529571"/>
              <a:gd name="connsiteX5260" fmla="*/ 4648508 w 5479319"/>
              <a:gd name="connsiteY5260" fmla="*/ 494686 h 4529571"/>
              <a:gd name="connsiteX5261" fmla="*/ 4661962 w 5479319"/>
              <a:gd name="connsiteY5261" fmla="*/ 481225 h 4529571"/>
              <a:gd name="connsiteX5262" fmla="*/ 4661962 w 5479319"/>
              <a:gd name="connsiteY5262" fmla="*/ 477859 h 4529571"/>
              <a:gd name="connsiteX5263" fmla="*/ 4675417 w 5479319"/>
              <a:gd name="connsiteY5263" fmla="*/ 461033 h 4529571"/>
              <a:gd name="connsiteX5264" fmla="*/ 4675417 w 5479319"/>
              <a:gd name="connsiteY5264" fmla="*/ 457668 h 4529571"/>
              <a:gd name="connsiteX5265" fmla="*/ 4678780 w 5479319"/>
              <a:gd name="connsiteY5265" fmla="*/ 434112 h 4529571"/>
              <a:gd name="connsiteX5266" fmla="*/ 4675417 w 5479319"/>
              <a:gd name="connsiteY5266" fmla="*/ 420651 h 4529571"/>
              <a:gd name="connsiteX5267" fmla="*/ 4665326 w 5479319"/>
              <a:gd name="connsiteY5267" fmla="*/ 390364 h 4529571"/>
              <a:gd name="connsiteX5268" fmla="*/ 4665326 w 5479319"/>
              <a:gd name="connsiteY5268" fmla="*/ 363442 h 4529571"/>
              <a:gd name="connsiteX5269" fmla="*/ 4672053 w 5479319"/>
              <a:gd name="connsiteY5269" fmla="*/ 333155 h 4529571"/>
              <a:gd name="connsiteX5270" fmla="*/ 4672053 w 5479319"/>
              <a:gd name="connsiteY5270" fmla="*/ 329790 h 4529571"/>
              <a:gd name="connsiteX5271" fmla="*/ 4661962 w 5479319"/>
              <a:gd name="connsiteY5271" fmla="*/ 306234 h 4529571"/>
              <a:gd name="connsiteX5272" fmla="*/ 4668690 w 5479319"/>
              <a:gd name="connsiteY5272" fmla="*/ 265852 h 4529571"/>
              <a:gd name="connsiteX5273" fmla="*/ 4668690 w 5479319"/>
              <a:gd name="connsiteY5273" fmla="*/ 262486 h 4529571"/>
              <a:gd name="connsiteX5274" fmla="*/ 4658599 w 5479319"/>
              <a:gd name="connsiteY5274" fmla="*/ 232199 h 4529571"/>
              <a:gd name="connsiteX5275" fmla="*/ 4631690 w 5479319"/>
              <a:gd name="connsiteY5275" fmla="*/ 185086 h 4529571"/>
              <a:gd name="connsiteX5276" fmla="*/ 4628326 w 5479319"/>
              <a:gd name="connsiteY5276" fmla="*/ 185086 h 4529571"/>
              <a:gd name="connsiteX5277" fmla="*/ 4598054 w 5479319"/>
              <a:gd name="connsiteY5277" fmla="*/ 168261 h 4529571"/>
              <a:gd name="connsiteX5278" fmla="*/ 4567781 w 5479319"/>
              <a:gd name="connsiteY5278" fmla="*/ 185086 h 4529571"/>
              <a:gd name="connsiteX5279" fmla="*/ 4557691 w 5479319"/>
              <a:gd name="connsiteY5279" fmla="*/ 208643 h 4529571"/>
              <a:gd name="connsiteX5280" fmla="*/ 4520691 w 5479319"/>
              <a:gd name="connsiteY5280" fmla="*/ 215373 h 4529571"/>
              <a:gd name="connsiteX5281" fmla="*/ 4503873 w 5479319"/>
              <a:gd name="connsiteY5281" fmla="*/ 225469 h 4529571"/>
              <a:gd name="connsiteX5282" fmla="*/ 4480328 w 5479319"/>
              <a:gd name="connsiteY5282" fmla="*/ 249026 h 4529571"/>
              <a:gd name="connsiteX5283" fmla="*/ 4473600 w 5479319"/>
              <a:gd name="connsiteY5283" fmla="*/ 252390 h 4529571"/>
              <a:gd name="connsiteX5284" fmla="*/ 4466873 w 5479319"/>
              <a:gd name="connsiteY5284" fmla="*/ 252390 h 4529571"/>
              <a:gd name="connsiteX5285" fmla="*/ 4453419 w 5479319"/>
              <a:gd name="connsiteY5285" fmla="*/ 249026 h 4529571"/>
              <a:gd name="connsiteX5286" fmla="*/ 4433237 w 5479319"/>
              <a:gd name="connsiteY5286" fmla="*/ 235564 h 4529571"/>
              <a:gd name="connsiteX5287" fmla="*/ 4406328 w 5479319"/>
              <a:gd name="connsiteY5287" fmla="*/ 208643 h 4529571"/>
              <a:gd name="connsiteX5288" fmla="*/ 4399601 w 5479319"/>
              <a:gd name="connsiteY5288" fmla="*/ 198548 h 4529571"/>
              <a:gd name="connsiteX5289" fmla="*/ 4396237 w 5479319"/>
              <a:gd name="connsiteY5289" fmla="*/ 191817 h 4529571"/>
              <a:gd name="connsiteX5290" fmla="*/ 4396237 w 5479319"/>
              <a:gd name="connsiteY5290" fmla="*/ 158165 h 4529571"/>
              <a:gd name="connsiteX5291" fmla="*/ 4413055 w 5479319"/>
              <a:gd name="connsiteY5291" fmla="*/ 134608 h 4529571"/>
              <a:gd name="connsiteX5292" fmla="*/ 4402965 w 5479319"/>
              <a:gd name="connsiteY5292" fmla="*/ 131243 h 4529571"/>
              <a:gd name="connsiteX5293" fmla="*/ 4355874 w 5479319"/>
              <a:gd name="connsiteY5293" fmla="*/ 117782 h 4529571"/>
              <a:gd name="connsiteX5294" fmla="*/ 4342420 w 5479319"/>
              <a:gd name="connsiteY5294" fmla="*/ 117782 h 4529571"/>
              <a:gd name="connsiteX5295" fmla="*/ 4335693 w 5479319"/>
              <a:gd name="connsiteY5295" fmla="*/ 127878 h 4529571"/>
              <a:gd name="connsiteX5296" fmla="*/ 4332329 w 5479319"/>
              <a:gd name="connsiteY5296" fmla="*/ 144704 h 4529571"/>
              <a:gd name="connsiteX5297" fmla="*/ 4325602 w 5479319"/>
              <a:gd name="connsiteY5297" fmla="*/ 148069 h 4529571"/>
              <a:gd name="connsiteX5298" fmla="*/ 4308784 w 5479319"/>
              <a:gd name="connsiteY5298" fmla="*/ 144704 h 4529571"/>
              <a:gd name="connsiteX5299" fmla="*/ 4288602 w 5479319"/>
              <a:gd name="connsiteY5299" fmla="*/ 144704 h 4529571"/>
              <a:gd name="connsiteX5300" fmla="*/ 4278511 w 5479319"/>
              <a:gd name="connsiteY5300" fmla="*/ 137973 h 4529571"/>
              <a:gd name="connsiteX5301" fmla="*/ 4271784 w 5479319"/>
              <a:gd name="connsiteY5301" fmla="*/ 121148 h 4529571"/>
              <a:gd name="connsiteX5302" fmla="*/ 4271784 w 5479319"/>
              <a:gd name="connsiteY5302" fmla="*/ 104321 h 4529571"/>
              <a:gd name="connsiteX5303" fmla="*/ 4271784 w 5479319"/>
              <a:gd name="connsiteY5303" fmla="*/ 87495 h 4529571"/>
              <a:gd name="connsiteX5304" fmla="*/ 4275148 w 5479319"/>
              <a:gd name="connsiteY5304" fmla="*/ 87495 h 4529571"/>
              <a:gd name="connsiteX5305" fmla="*/ 4285238 w 5479319"/>
              <a:gd name="connsiteY5305" fmla="*/ 63939 h 4529571"/>
              <a:gd name="connsiteX5306" fmla="*/ 4285238 w 5479319"/>
              <a:gd name="connsiteY5306" fmla="*/ 60574 h 4529571"/>
              <a:gd name="connsiteX5307" fmla="*/ 4281875 w 5479319"/>
              <a:gd name="connsiteY5307" fmla="*/ 43748 h 4529571"/>
              <a:gd name="connsiteX5308" fmla="*/ 4285238 w 5479319"/>
              <a:gd name="connsiteY5308" fmla="*/ 40383 h 4529571"/>
              <a:gd name="connsiteX5309" fmla="*/ 4328965 w 5479319"/>
              <a:gd name="connsiteY5309" fmla="*/ 20191 h 4529571"/>
              <a:gd name="connsiteX5310" fmla="*/ 4362601 w 5479319"/>
              <a:gd name="connsiteY5310" fmla="*/ 6730 h 452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Lst>
            <a:rect l="l" t="t" r="r" b="b"/>
            <a:pathLst>
              <a:path w="5479319" h="4529571">
                <a:moveTo>
                  <a:pt x="3683153" y="4294006"/>
                </a:moveTo>
                <a:lnTo>
                  <a:pt x="3693244" y="4297371"/>
                </a:lnTo>
                <a:lnTo>
                  <a:pt x="3699971" y="4310832"/>
                </a:lnTo>
                <a:lnTo>
                  <a:pt x="3703334" y="4317563"/>
                </a:lnTo>
                <a:lnTo>
                  <a:pt x="3706698" y="4331024"/>
                </a:lnTo>
                <a:lnTo>
                  <a:pt x="3706698" y="4351215"/>
                </a:lnTo>
                <a:lnTo>
                  <a:pt x="3686516" y="4368041"/>
                </a:lnTo>
                <a:lnTo>
                  <a:pt x="3662971" y="4405058"/>
                </a:lnTo>
                <a:lnTo>
                  <a:pt x="3666335" y="4462267"/>
                </a:lnTo>
                <a:lnTo>
                  <a:pt x="3649517" y="4468997"/>
                </a:lnTo>
                <a:lnTo>
                  <a:pt x="3646153" y="4472363"/>
                </a:lnTo>
                <a:lnTo>
                  <a:pt x="3642789" y="4472363"/>
                </a:lnTo>
                <a:lnTo>
                  <a:pt x="3625971" y="4492554"/>
                </a:lnTo>
                <a:lnTo>
                  <a:pt x="3609153" y="4506015"/>
                </a:lnTo>
                <a:lnTo>
                  <a:pt x="3595699" y="4516110"/>
                </a:lnTo>
                <a:lnTo>
                  <a:pt x="3582244" y="4522841"/>
                </a:lnTo>
                <a:lnTo>
                  <a:pt x="3538517" y="4529571"/>
                </a:lnTo>
                <a:lnTo>
                  <a:pt x="3498154" y="4509380"/>
                </a:lnTo>
                <a:lnTo>
                  <a:pt x="3494790" y="4509380"/>
                </a:lnTo>
                <a:lnTo>
                  <a:pt x="3454427" y="4506015"/>
                </a:lnTo>
                <a:lnTo>
                  <a:pt x="3444336" y="4475728"/>
                </a:lnTo>
                <a:lnTo>
                  <a:pt x="3437609" y="4448806"/>
                </a:lnTo>
                <a:lnTo>
                  <a:pt x="3440973" y="4428615"/>
                </a:lnTo>
                <a:lnTo>
                  <a:pt x="3447700" y="4415154"/>
                </a:lnTo>
                <a:lnTo>
                  <a:pt x="3488063" y="4384867"/>
                </a:lnTo>
                <a:lnTo>
                  <a:pt x="3511608" y="4371406"/>
                </a:lnTo>
                <a:lnTo>
                  <a:pt x="3518336" y="4368041"/>
                </a:lnTo>
                <a:lnTo>
                  <a:pt x="3501518" y="4347850"/>
                </a:lnTo>
                <a:lnTo>
                  <a:pt x="3498154" y="4341119"/>
                </a:lnTo>
                <a:lnTo>
                  <a:pt x="3551972" y="4327658"/>
                </a:lnTo>
                <a:lnTo>
                  <a:pt x="3555335" y="4324293"/>
                </a:lnTo>
                <a:lnTo>
                  <a:pt x="3558699" y="4317563"/>
                </a:lnTo>
                <a:lnTo>
                  <a:pt x="3629335" y="4317563"/>
                </a:lnTo>
                <a:lnTo>
                  <a:pt x="3632699" y="4317563"/>
                </a:lnTo>
                <a:lnTo>
                  <a:pt x="3649517" y="4307467"/>
                </a:lnTo>
                <a:lnTo>
                  <a:pt x="3683153" y="4314198"/>
                </a:lnTo>
                <a:close/>
                <a:moveTo>
                  <a:pt x="3928695" y="3597408"/>
                </a:moveTo>
                <a:lnTo>
                  <a:pt x="3938786" y="3600773"/>
                </a:lnTo>
                <a:lnTo>
                  <a:pt x="3965695" y="3610869"/>
                </a:lnTo>
                <a:lnTo>
                  <a:pt x="3992604" y="3624329"/>
                </a:lnTo>
                <a:lnTo>
                  <a:pt x="3992604" y="3627695"/>
                </a:lnTo>
                <a:lnTo>
                  <a:pt x="3995967" y="3624329"/>
                </a:lnTo>
                <a:lnTo>
                  <a:pt x="4022876" y="3607503"/>
                </a:lnTo>
                <a:lnTo>
                  <a:pt x="4032967" y="3631060"/>
                </a:lnTo>
                <a:lnTo>
                  <a:pt x="4036331" y="3631060"/>
                </a:lnTo>
                <a:lnTo>
                  <a:pt x="4039694" y="3641155"/>
                </a:lnTo>
                <a:lnTo>
                  <a:pt x="4043058" y="3644521"/>
                </a:lnTo>
                <a:lnTo>
                  <a:pt x="4053149" y="3641155"/>
                </a:lnTo>
                <a:lnTo>
                  <a:pt x="4069967" y="3631060"/>
                </a:lnTo>
                <a:lnTo>
                  <a:pt x="4086785" y="3620964"/>
                </a:lnTo>
                <a:lnTo>
                  <a:pt x="4093512" y="3617599"/>
                </a:lnTo>
                <a:lnTo>
                  <a:pt x="4100239" y="3617599"/>
                </a:lnTo>
                <a:lnTo>
                  <a:pt x="4103603" y="3624329"/>
                </a:lnTo>
                <a:lnTo>
                  <a:pt x="4096876" y="3634425"/>
                </a:lnTo>
                <a:lnTo>
                  <a:pt x="4073331" y="3661347"/>
                </a:lnTo>
                <a:lnTo>
                  <a:pt x="4056512" y="3681538"/>
                </a:lnTo>
                <a:lnTo>
                  <a:pt x="4049785" y="3694999"/>
                </a:lnTo>
                <a:lnTo>
                  <a:pt x="4049785" y="3701729"/>
                </a:lnTo>
                <a:lnTo>
                  <a:pt x="4053149" y="3708460"/>
                </a:lnTo>
                <a:lnTo>
                  <a:pt x="4069967" y="3725286"/>
                </a:lnTo>
                <a:lnTo>
                  <a:pt x="4073331" y="3732016"/>
                </a:lnTo>
                <a:lnTo>
                  <a:pt x="4080058" y="3725286"/>
                </a:lnTo>
                <a:lnTo>
                  <a:pt x="4090149" y="3715190"/>
                </a:lnTo>
                <a:lnTo>
                  <a:pt x="4100239" y="3708460"/>
                </a:lnTo>
                <a:lnTo>
                  <a:pt x="4110330" y="3711825"/>
                </a:lnTo>
                <a:lnTo>
                  <a:pt x="4127148" y="3705094"/>
                </a:lnTo>
                <a:lnTo>
                  <a:pt x="4180966" y="3681538"/>
                </a:lnTo>
                <a:lnTo>
                  <a:pt x="4187693" y="3681538"/>
                </a:lnTo>
                <a:lnTo>
                  <a:pt x="4194421" y="3681538"/>
                </a:lnTo>
                <a:lnTo>
                  <a:pt x="4217966" y="3701729"/>
                </a:lnTo>
                <a:lnTo>
                  <a:pt x="4221329" y="3705094"/>
                </a:lnTo>
                <a:lnTo>
                  <a:pt x="4241511" y="3694999"/>
                </a:lnTo>
                <a:lnTo>
                  <a:pt x="4248238" y="3694999"/>
                </a:lnTo>
                <a:lnTo>
                  <a:pt x="4248238" y="3691634"/>
                </a:lnTo>
                <a:lnTo>
                  <a:pt x="4248238" y="3688268"/>
                </a:lnTo>
                <a:lnTo>
                  <a:pt x="4244875" y="3671442"/>
                </a:lnTo>
                <a:lnTo>
                  <a:pt x="4251602" y="3671442"/>
                </a:lnTo>
                <a:lnTo>
                  <a:pt x="4281874" y="3668077"/>
                </a:lnTo>
                <a:lnTo>
                  <a:pt x="4318874" y="3671442"/>
                </a:lnTo>
                <a:lnTo>
                  <a:pt x="4342419" y="3694999"/>
                </a:lnTo>
                <a:lnTo>
                  <a:pt x="4362601" y="3745477"/>
                </a:lnTo>
                <a:lnTo>
                  <a:pt x="4402964" y="3782494"/>
                </a:lnTo>
                <a:lnTo>
                  <a:pt x="4413055" y="3789225"/>
                </a:lnTo>
                <a:lnTo>
                  <a:pt x="4423146" y="3792590"/>
                </a:lnTo>
                <a:lnTo>
                  <a:pt x="4423146" y="3809416"/>
                </a:lnTo>
                <a:lnTo>
                  <a:pt x="4396237" y="3809416"/>
                </a:lnTo>
                <a:lnTo>
                  <a:pt x="4392873" y="3809416"/>
                </a:lnTo>
                <a:lnTo>
                  <a:pt x="4389510" y="3812781"/>
                </a:lnTo>
                <a:lnTo>
                  <a:pt x="4389510" y="3816146"/>
                </a:lnTo>
                <a:lnTo>
                  <a:pt x="4382783" y="3822877"/>
                </a:lnTo>
                <a:lnTo>
                  <a:pt x="4369328" y="3829607"/>
                </a:lnTo>
                <a:lnTo>
                  <a:pt x="4359237" y="3832972"/>
                </a:lnTo>
                <a:lnTo>
                  <a:pt x="4349147" y="3843068"/>
                </a:lnTo>
                <a:lnTo>
                  <a:pt x="4342419" y="3853164"/>
                </a:lnTo>
                <a:lnTo>
                  <a:pt x="4342419" y="3866624"/>
                </a:lnTo>
                <a:lnTo>
                  <a:pt x="4295329" y="3900277"/>
                </a:lnTo>
                <a:lnTo>
                  <a:pt x="4271784" y="3913737"/>
                </a:lnTo>
                <a:lnTo>
                  <a:pt x="4265056" y="3913737"/>
                </a:lnTo>
                <a:lnTo>
                  <a:pt x="4265056" y="3910372"/>
                </a:lnTo>
                <a:lnTo>
                  <a:pt x="4261693" y="3907007"/>
                </a:lnTo>
                <a:lnTo>
                  <a:pt x="4251602" y="3903642"/>
                </a:lnTo>
                <a:lnTo>
                  <a:pt x="4241511" y="3903642"/>
                </a:lnTo>
                <a:lnTo>
                  <a:pt x="4234784" y="3907007"/>
                </a:lnTo>
                <a:lnTo>
                  <a:pt x="4228057" y="3910372"/>
                </a:lnTo>
                <a:lnTo>
                  <a:pt x="4221329" y="3944024"/>
                </a:lnTo>
                <a:lnTo>
                  <a:pt x="4217966" y="3937294"/>
                </a:lnTo>
                <a:lnTo>
                  <a:pt x="4211239" y="3930563"/>
                </a:lnTo>
                <a:lnTo>
                  <a:pt x="4201148" y="3923833"/>
                </a:lnTo>
                <a:lnTo>
                  <a:pt x="4191057" y="3920468"/>
                </a:lnTo>
                <a:lnTo>
                  <a:pt x="4180966" y="3917103"/>
                </a:lnTo>
                <a:lnTo>
                  <a:pt x="4157421" y="3917103"/>
                </a:lnTo>
                <a:lnTo>
                  <a:pt x="4150694" y="3917103"/>
                </a:lnTo>
                <a:lnTo>
                  <a:pt x="4150694" y="3937294"/>
                </a:lnTo>
                <a:lnTo>
                  <a:pt x="4140603" y="3944024"/>
                </a:lnTo>
                <a:lnTo>
                  <a:pt x="4127148" y="3930563"/>
                </a:lnTo>
                <a:lnTo>
                  <a:pt x="4123785" y="3933929"/>
                </a:lnTo>
                <a:lnTo>
                  <a:pt x="4093512" y="3944024"/>
                </a:lnTo>
                <a:lnTo>
                  <a:pt x="4096876" y="3947389"/>
                </a:lnTo>
                <a:lnTo>
                  <a:pt x="4110330" y="3960850"/>
                </a:lnTo>
                <a:lnTo>
                  <a:pt x="4103603" y="3974311"/>
                </a:lnTo>
                <a:lnTo>
                  <a:pt x="4093512" y="3977676"/>
                </a:lnTo>
                <a:lnTo>
                  <a:pt x="4049785" y="3984407"/>
                </a:lnTo>
                <a:lnTo>
                  <a:pt x="4012786" y="3917103"/>
                </a:lnTo>
                <a:lnTo>
                  <a:pt x="4009422" y="3913737"/>
                </a:lnTo>
                <a:lnTo>
                  <a:pt x="4006058" y="3913737"/>
                </a:lnTo>
                <a:lnTo>
                  <a:pt x="3985877" y="3910372"/>
                </a:lnTo>
                <a:lnTo>
                  <a:pt x="3985877" y="3917103"/>
                </a:lnTo>
                <a:lnTo>
                  <a:pt x="3985877" y="3920468"/>
                </a:lnTo>
                <a:lnTo>
                  <a:pt x="3989240" y="4021424"/>
                </a:lnTo>
                <a:lnTo>
                  <a:pt x="3982513" y="4028155"/>
                </a:lnTo>
                <a:lnTo>
                  <a:pt x="3969059" y="4028155"/>
                </a:lnTo>
                <a:lnTo>
                  <a:pt x="3935423" y="3997868"/>
                </a:lnTo>
                <a:lnTo>
                  <a:pt x="3928695" y="4044981"/>
                </a:lnTo>
                <a:lnTo>
                  <a:pt x="3898423" y="4055076"/>
                </a:lnTo>
                <a:lnTo>
                  <a:pt x="3895059" y="4055076"/>
                </a:lnTo>
                <a:lnTo>
                  <a:pt x="3891696" y="4058441"/>
                </a:lnTo>
                <a:lnTo>
                  <a:pt x="3881605" y="4078633"/>
                </a:lnTo>
                <a:lnTo>
                  <a:pt x="3851332" y="4071902"/>
                </a:lnTo>
                <a:lnTo>
                  <a:pt x="3821060" y="4071902"/>
                </a:lnTo>
                <a:lnTo>
                  <a:pt x="3824423" y="4092093"/>
                </a:lnTo>
                <a:lnTo>
                  <a:pt x="3814333" y="4095459"/>
                </a:lnTo>
                <a:lnTo>
                  <a:pt x="3804242" y="4085363"/>
                </a:lnTo>
                <a:lnTo>
                  <a:pt x="3804242" y="4081998"/>
                </a:lnTo>
                <a:lnTo>
                  <a:pt x="3784060" y="4071902"/>
                </a:lnTo>
                <a:lnTo>
                  <a:pt x="3780696" y="4078633"/>
                </a:lnTo>
                <a:lnTo>
                  <a:pt x="3770606" y="4098824"/>
                </a:lnTo>
                <a:lnTo>
                  <a:pt x="3676425" y="4142572"/>
                </a:lnTo>
                <a:lnTo>
                  <a:pt x="3622607" y="4142572"/>
                </a:lnTo>
                <a:lnTo>
                  <a:pt x="3632698" y="4169493"/>
                </a:lnTo>
                <a:lnTo>
                  <a:pt x="3629334" y="4179589"/>
                </a:lnTo>
                <a:lnTo>
                  <a:pt x="3609152" y="4179589"/>
                </a:lnTo>
                <a:lnTo>
                  <a:pt x="3609152" y="4206511"/>
                </a:lnTo>
                <a:lnTo>
                  <a:pt x="3609152" y="4209876"/>
                </a:lnTo>
                <a:lnTo>
                  <a:pt x="3625970" y="4223337"/>
                </a:lnTo>
                <a:lnTo>
                  <a:pt x="3629334" y="4223337"/>
                </a:lnTo>
                <a:lnTo>
                  <a:pt x="3656243" y="4250258"/>
                </a:lnTo>
                <a:lnTo>
                  <a:pt x="3642788" y="4263719"/>
                </a:lnTo>
                <a:lnTo>
                  <a:pt x="3642788" y="4267084"/>
                </a:lnTo>
                <a:lnTo>
                  <a:pt x="3639425" y="4270450"/>
                </a:lnTo>
                <a:lnTo>
                  <a:pt x="3595698" y="4273815"/>
                </a:lnTo>
                <a:lnTo>
                  <a:pt x="3595698" y="4256989"/>
                </a:lnTo>
                <a:lnTo>
                  <a:pt x="3578880" y="4236797"/>
                </a:lnTo>
                <a:lnTo>
                  <a:pt x="3578880" y="4216606"/>
                </a:lnTo>
                <a:lnTo>
                  <a:pt x="3575516" y="4216606"/>
                </a:lnTo>
                <a:lnTo>
                  <a:pt x="3568789" y="4196415"/>
                </a:lnTo>
                <a:lnTo>
                  <a:pt x="3575516" y="4112285"/>
                </a:lnTo>
                <a:lnTo>
                  <a:pt x="3585607" y="4088728"/>
                </a:lnTo>
                <a:lnTo>
                  <a:pt x="3595698" y="4075267"/>
                </a:lnTo>
                <a:lnTo>
                  <a:pt x="3632698" y="4075267"/>
                </a:lnTo>
                <a:lnTo>
                  <a:pt x="3639425" y="4041615"/>
                </a:lnTo>
                <a:lnTo>
                  <a:pt x="3669697" y="4044981"/>
                </a:lnTo>
                <a:lnTo>
                  <a:pt x="3676425" y="4014694"/>
                </a:lnTo>
                <a:lnTo>
                  <a:pt x="3666334" y="3991137"/>
                </a:lnTo>
                <a:lnTo>
                  <a:pt x="3669697" y="3984407"/>
                </a:lnTo>
                <a:lnTo>
                  <a:pt x="3743697" y="3940659"/>
                </a:lnTo>
                <a:lnTo>
                  <a:pt x="3743697" y="3900277"/>
                </a:lnTo>
                <a:lnTo>
                  <a:pt x="3777333" y="3822877"/>
                </a:lnTo>
                <a:lnTo>
                  <a:pt x="3797515" y="3802686"/>
                </a:lnTo>
                <a:lnTo>
                  <a:pt x="3797515" y="3799320"/>
                </a:lnTo>
                <a:lnTo>
                  <a:pt x="3804242" y="3779129"/>
                </a:lnTo>
                <a:lnTo>
                  <a:pt x="3821060" y="3755573"/>
                </a:lnTo>
                <a:lnTo>
                  <a:pt x="3817696" y="3755573"/>
                </a:lnTo>
                <a:lnTo>
                  <a:pt x="3810969" y="3732016"/>
                </a:lnTo>
                <a:lnTo>
                  <a:pt x="3810969" y="3708460"/>
                </a:lnTo>
                <a:lnTo>
                  <a:pt x="3831151" y="3684903"/>
                </a:lnTo>
                <a:lnTo>
                  <a:pt x="3831151" y="3654616"/>
                </a:lnTo>
                <a:lnTo>
                  <a:pt x="3831151" y="3651251"/>
                </a:lnTo>
                <a:lnTo>
                  <a:pt x="3844605" y="3657982"/>
                </a:lnTo>
                <a:lnTo>
                  <a:pt x="3874878" y="3674808"/>
                </a:lnTo>
                <a:lnTo>
                  <a:pt x="3884968" y="3681538"/>
                </a:lnTo>
                <a:lnTo>
                  <a:pt x="3895059" y="3688268"/>
                </a:lnTo>
                <a:lnTo>
                  <a:pt x="3905150" y="3688268"/>
                </a:lnTo>
                <a:lnTo>
                  <a:pt x="3911877" y="3688268"/>
                </a:lnTo>
                <a:lnTo>
                  <a:pt x="3918604" y="3684903"/>
                </a:lnTo>
                <a:lnTo>
                  <a:pt x="3921968" y="3678173"/>
                </a:lnTo>
                <a:lnTo>
                  <a:pt x="3921968" y="3671442"/>
                </a:lnTo>
                <a:lnTo>
                  <a:pt x="3921968" y="3661347"/>
                </a:lnTo>
                <a:lnTo>
                  <a:pt x="3911877" y="3637790"/>
                </a:lnTo>
                <a:lnTo>
                  <a:pt x="3901786" y="3617599"/>
                </a:lnTo>
                <a:lnTo>
                  <a:pt x="3911877" y="3607503"/>
                </a:lnTo>
                <a:lnTo>
                  <a:pt x="3918604" y="3600773"/>
                </a:lnTo>
                <a:close/>
                <a:moveTo>
                  <a:pt x="4883960" y="3530104"/>
                </a:moveTo>
                <a:lnTo>
                  <a:pt x="4927687" y="3550295"/>
                </a:lnTo>
                <a:lnTo>
                  <a:pt x="4920960" y="3557025"/>
                </a:lnTo>
                <a:lnTo>
                  <a:pt x="4914233" y="3567121"/>
                </a:lnTo>
                <a:lnTo>
                  <a:pt x="4914233" y="3570486"/>
                </a:lnTo>
                <a:lnTo>
                  <a:pt x="4914233" y="3604138"/>
                </a:lnTo>
                <a:lnTo>
                  <a:pt x="4917596" y="3604138"/>
                </a:lnTo>
                <a:lnTo>
                  <a:pt x="4927687" y="3631060"/>
                </a:lnTo>
                <a:lnTo>
                  <a:pt x="4914233" y="3661347"/>
                </a:lnTo>
                <a:lnTo>
                  <a:pt x="4914233" y="3664712"/>
                </a:lnTo>
                <a:lnTo>
                  <a:pt x="4900778" y="3775764"/>
                </a:lnTo>
                <a:lnTo>
                  <a:pt x="4860415" y="3869990"/>
                </a:lnTo>
                <a:lnTo>
                  <a:pt x="4860415" y="3873355"/>
                </a:lnTo>
                <a:lnTo>
                  <a:pt x="4853688" y="3960851"/>
                </a:lnTo>
                <a:lnTo>
                  <a:pt x="4843597" y="3954120"/>
                </a:lnTo>
                <a:lnTo>
                  <a:pt x="4833506" y="3947390"/>
                </a:lnTo>
                <a:lnTo>
                  <a:pt x="4820052" y="3927199"/>
                </a:lnTo>
                <a:lnTo>
                  <a:pt x="4813324" y="3910373"/>
                </a:lnTo>
                <a:lnTo>
                  <a:pt x="4813324" y="3907007"/>
                </a:lnTo>
                <a:lnTo>
                  <a:pt x="4809961" y="3907007"/>
                </a:lnTo>
                <a:lnTo>
                  <a:pt x="4756143" y="3869990"/>
                </a:lnTo>
                <a:lnTo>
                  <a:pt x="4752780" y="3866625"/>
                </a:lnTo>
                <a:lnTo>
                  <a:pt x="4752780" y="3859894"/>
                </a:lnTo>
                <a:lnTo>
                  <a:pt x="4752780" y="3839703"/>
                </a:lnTo>
                <a:lnTo>
                  <a:pt x="4759507" y="3789225"/>
                </a:lnTo>
                <a:lnTo>
                  <a:pt x="4759507" y="3785860"/>
                </a:lnTo>
                <a:lnTo>
                  <a:pt x="4749416" y="3711825"/>
                </a:lnTo>
                <a:lnTo>
                  <a:pt x="4756143" y="3705095"/>
                </a:lnTo>
                <a:lnTo>
                  <a:pt x="4766234" y="3694999"/>
                </a:lnTo>
                <a:lnTo>
                  <a:pt x="4789779" y="3647886"/>
                </a:lnTo>
                <a:lnTo>
                  <a:pt x="4806597" y="3614234"/>
                </a:lnTo>
                <a:lnTo>
                  <a:pt x="4826779" y="3583947"/>
                </a:lnTo>
                <a:lnTo>
                  <a:pt x="4853688" y="3553660"/>
                </a:lnTo>
                <a:close/>
                <a:moveTo>
                  <a:pt x="3689878" y="3509913"/>
                </a:moveTo>
                <a:lnTo>
                  <a:pt x="3696606" y="3516643"/>
                </a:lnTo>
                <a:lnTo>
                  <a:pt x="3699969" y="3523374"/>
                </a:lnTo>
                <a:lnTo>
                  <a:pt x="3699969" y="3530104"/>
                </a:lnTo>
                <a:lnTo>
                  <a:pt x="3699969" y="3546930"/>
                </a:lnTo>
                <a:lnTo>
                  <a:pt x="3703333" y="3557026"/>
                </a:lnTo>
                <a:lnTo>
                  <a:pt x="3716787" y="3570487"/>
                </a:lnTo>
                <a:lnTo>
                  <a:pt x="3713424" y="3590678"/>
                </a:lnTo>
                <a:lnTo>
                  <a:pt x="3706696" y="3607504"/>
                </a:lnTo>
                <a:lnTo>
                  <a:pt x="3679788" y="3654617"/>
                </a:lnTo>
                <a:lnTo>
                  <a:pt x="3676424" y="3654617"/>
                </a:lnTo>
                <a:lnTo>
                  <a:pt x="3673060" y="3657982"/>
                </a:lnTo>
                <a:lnTo>
                  <a:pt x="3669697" y="3664712"/>
                </a:lnTo>
                <a:lnTo>
                  <a:pt x="3669697" y="3678173"/>
                </a:lnTo>
                <a:lnTo>
                  <a:pt x="3669697" y="3691634"/>
                </a:lnTo>
                <a:lnTo>
                  <a:pt x="3673060" y="3701730"/>
                </a:lnTo>
                <a:lnTo>
                  <a:pt x="3679788" y="3701730"/>
                </a:lnTo>
                <a:lnTo>
                  <a:pt x="3686515" y="3698364"/>
                </a:lnTo>
                <a:lnTo>
                  <a:pt x="3703333" y="3681538"/>
                </a:lnTo>
                <a:lnTo>
                  <a:pt x="3710060" y="3674808"/>
                </a:lnTo>
                <a:lnTo>
                  <a:pt x="3720151" y="3674808"/>
                </a:lnTo>
                <a:lnTo>
                  <a:pt x="3716787" y="3701730"/>
                </a:lnTo>
                <a:lnTo>
                  <a:pt x="3720151" y="3708460"/>
                </a:lnTo>
                <a:lnTo>
                  <a:pt x="3723514" y="3715191"/>
                </a:lnTo>
                <a:lnTo>
                  <a:pt x="3733605" y="3721921"/>
                </a:lnTo>
                <a:lnTo>
                  <a:pt x="3747060" y="3725286"/>
                </a:lnTo>
                <a:lnTo>
                  <a:pt x="3753787" y="3725286"/>
                </a:lnTo>
                <a:lnTo>
                  <a:pt x="3763878" y="3721921"/>
                </a:lnTo>
                <a:lnTo>
                  <a:pt x="3784059" y="3711825"/>
                </a:lnTo>
                <a:lnTo>
                  <a:pt x="3794150" y="3711825"/>
                </a:lnTo>
                <a:lnTo>
                  <a:pt x="3794150" y="3732017"/>
                </a:lnTo>
                <a:lnTo>
                  <a:pt x="3794150" y="3735382"/>
                </a:lnTo>
                <a:lnTo>
                  <a:pt x="3804241" y="3755573"/>
                </a:lnTo>
                <a:lnTo>
                  <a:pt x="3794150" y="3772399"/>
                </a:lnTo>
                <a:lnTo>
                  <a:pt x="3784059" y="3792590"/>
                </a:lnTo>
                <a:lnTo>
                  <a:pt x="3763878" y="3812782"/>
                </a:lnTo>
                <a:lnTo>
                  <a:pt x="3743696" y="3863260"/>
                </a:lnTo>
                <a:lnTo>
                  <a:pt x="3740333" y="3866625"/>
                </a:lnTo>
                <a:lnTo>
                  <a:pt x="3726878" y="3893547"/>
                </a:lnTo>
                <a:lnTo>
                  <a:pt x="3726878" y="3896912"/>
                </a:lnTo>
                <a:lnTo>
                  <a:pt x="3730242" y="3933929"/>
                </a:lnTo>
                <a:lnTo>
                  <a:pt x="3659606" y="3970946"/>
                </a:lnTo>
                <a:lnTo>
                  <a:pt x="3656242" y="3970946"/>
                </a:lnTo>
                <a:lnTo>
                  <a:pt x="3656242" y="3974312"/>
                </a:lnTo>
                <a:lnTo>
                  <a:pt x="3649515" y="3991138"/>
                </a:lnTo>
                <a:lnTo>
                  <a:pt x="3649515" y="3994503"/>
                </a:lnTo>
                <a:lnTo>
                  <a:pt x="3659606" y="4014694"/>
                </a:lnTo>
                <a:lnTo>
                  <a:pt x="3656242" y="4028155"/>
                </a:lnTo>
                <a:lnTo>
                  <a:pt x="3632697" y="4024790"/>
                </a:lnTo>
                <a:lnTo>
                  <a:pt x="3629333" y="4021425"/>
                </a:lnTo>
                <a:lnTo>
                  <a:pt x="3625970" y="4021425"/>
                </a:lnTo>
                <a:lnTo>
                  <a:pt x="3619243" y="4061807"/>
                </a:lnTo>
                <a:lnTo>
                  <a:pt x="3585607" y="4061807"/>
                </a:lnTo>
                <a:lnTo>
                  <a:pt x="3575516" y="4081998"/>
                </a:lnTo>
                <a:lnTo>
                  <a:pt x="3562061" y="4108920"/>
                </a:lnTo>
                <a:lnTo>
                  <a:pt x="3562061" y="4119016"/>
                </a:lnTo>
                <a:lnTo>
                  <a:pt x="3541880" y="4092094"/>
                </a:lnTo>
                <a:lnTo>
                  <a:pt x="3498153" y="4149303"/>
                </a:lnTo>
                <a:lnTo>
                  <a:pt x="3488062" y="4152668"/>
                </a:lnTo>
                <a:lnTo>
                  <a:pt x="3488062" y="4135842"/>
                </a:lnTo>
                <a:lnTo>
                  <a:pt x="3488062" y="4132477"/>
                </a:lnTo>
                <a:lnTo>
                  <a:pt x="3484699" y="4132477"/>
                </a:lnTo>
                <a:lnTo>
                  <a:pt x="3481335" y="4132477"/>
                </a:lnTo>
                <a:lnTo>
                  <a:pt x="3454426" y="4129111"/>
                </a:lnTo>
                <a:lnTo>
                  <a:pt x="3420790" y="4071903"/>
                </a:lnTo>
                <a:lnTo>
                  <a:pt x="3414063" y="4115650"/>
                </a:lnTo>
                <a:lnTo>
                  <a:pt x="3390517" y="4112285"/>
                </a:lnTo>
                <a:lnTo>
                  <a:pt x="3387154" y="4112285"/>
                </a:lnTo>
                <a:lnTo>
                  <a:pt x="3387154" y="4115650"/>
                </a:lnTo>
                <a:lnTo>
                  <a:pt x="3383790" y="4115650"/>
                </a:lnTo>
                <a:lnTo>
                  <a:pt x="3373699" y="4129111"/>
                </a:lnTo>
                <a:lnTo>
                  <a:pt x="3366972" y="4129111"/>
                </a:lnTo>
                <a:lnTo>
                  <a:pt x="3323245" y="4095459"/>
                </a:lnTo>
                <a:lnTo>
                  <a:pt x="3319882" y="4095459"/>
                </a:lnTo>
                <a:lnTo>
                  <a:pt x="3316518" y="4095459"/>
                </a:lnTo>
                <a:lnTo>
                  <a:pt x="3286246" y="4108920"/>
                </a:lnTo>
                <a:lnTo>
                  <a:pt x="3252610" y="4088729"/>
                </a:lnTo>
                <a:lnTo>
                  <a:pt x="3212246" y="4065172"/>
                </a:lnTo>
                <a:lnTo>
                  <a:pt x="3202156" y="4058442"/>
                </a:lnTo>
                <a:lnTo>
                  <a:pt x="3198792" y="4048346"/>
                </a:lnTo>
                <a:lnTo>
                  <a:pt x="3195428" y="4034885"/>
                </a:lnTo>
                <a:lnTo>
                  <a:pt x="3195428" y="4014694"/>
                </a:lnTo>
                <a:lnTo>
                  <a:pt x="3218974" y="3991138"/>
                </a:lnTo>
                <a:lnTo>
                  <a:pt x="3218974" y="3987773"/>
                </a:lnTo>
                <a:lnTo>
                  <a:pt x="3215610" y="3960851"/>
                </a:lnTo>
                <a:lnTo>
                  <a:pt x="3215610" y="3954120"/>
                </a:lnTo>
                <a:lnTo>
                  <a:pt x="3165156" y="3957486"/>
                </a:lnTo>
                <a:lnTo>
                  <a:pt x="3141611" y="3944025"/>
                </a:lnTo>
                <a:lnTo>
                  <a:pt x="3138247" y="3940660"/>
                </a:lnTo>
                <a:lnTo>
                  <a:pt x="3081066" y="3933929"/>
                </a:lnTo>
                <a:lnTo>
                  <a:pt x="3077702" y="3927199"/>
                </a:lnTo>
                <a:lnTo>
                  <a:pt x="3084429" y="3917103"/>
                </a:lnTo>
                <a:lnTo>
                  <a:pt x="3114702" y="3903642"/>
                </a:lnTo>
                <a:lnTo>
                  <a:pt x="3114702" y="3900277"/>
                </a:lnTo>
                <a:lnTo>
                  <a:pt x="3138247" y="3876721"/>
                </a:lnTo>
                <a:lnTo>
                  <a:pt x="3138247" y="3873355"/>
                </a:lnTo>
                <a:lnTo>
                  <a:pt x="3134883" y="3826242"/>
                </a:lnTo>
                <a:lnTo>
                  <a:pt x="3128156" y="3809416"/>
                </a:lnTo>
                <a:lnTo>
                  <a:pt x="3124793" y="3806051"/>
                </a:lnTo>
                <a:lnTo>
                  <a:pt x="3118065" y="3806051"/>
                </a:lnTo>
                <a:lnTo>
                  <a:pt x="3104611" y="3812782"/>
                </a:lnTo>
                <a:lnTo>
                  <a:pt x="3087793" y="3819512"/>
                </a:lnTo>
                <a:lnTo>
                  <a:pt x="3084429" y="3819512"/>
                </a:lnTo>
                <a:lnTo>
                  <a:pt x="3067611" y="3826242"/>
                </a:lnTo>
                <a:lnTo>
                  <a:pt x="3037339" y="3826242"/>
                </a:lnTo>
                <a:lnTo>
                  <a:pt x="3030612" y="3822877"/>
                </a:lnTo>
                <a:lnTo>
                  <a:pt x="3030612" y="3779130"/>
                </a:lnTo>
                <a:lnTo>
                  <a:pt x="3030612" y="3775764"/>
                </a:lnTo>
                <a:lnTo>
                  <a:pt x="3027248" y="3775764"/>
                </a:lnTo>
                <a:lnTo>
                  <a:pt x="3010430" y="3769034"/>
                </a:lnTo>
                <a:lnTo>
                  <a:pt x="2996976" y="3765669"/>
                </a:lnTo>
                <a:lnTo>
                  <a:pt x="2966703" y="3775764"/>
                </a:lnTo>
                <a:lnTo>
                  <a:pt x="2959976" y="3765669"/>
                </a:lnTo>
                <a:lnTo>
                  <a:pt x="2959976" y="3748843"/>
                </a:lnTo>
                <a:lnTo>
                  <a:pt x="2963340" y="3742112"/>
                </a:lnTo>
                <a:lnTo>
                  <a:pt x="2976794" y="3732017"/>
                </a:lnTo>
                <a:lnTo>
                  <a:pt x="2990248" y="3728651"/>
                </a:lnTo>
                <a:lnTo>
                  <a:pt x="2993612" y="3728651"/>
                </a:lnTo>
                <a:lnTo>
                  <a:pt x="3013794" y="3718556"/>
                </a:lnTo>
                <a:lnTo>
                  <a:pt x="3037339" y="3718556"/>
                </a:lnTo>
                <a:lnTo>
                  <a:pt x="3077702" y="3735382"/>
                </a:lnTo>
                <a:lnTo>
                  <a:pt x="3131520" y="3735382"/>
                </a:lnTo>
                <a:lnTo>
                  <a:pt x="3148338" y="3715191"/>
                </a:lnTo>
                <a:lnTo>
                  <a:pt x="3171883" y="3705095"/>
                </a:lnTo>
                <a:lnTo>
                  <a:pt x="3192065" y="3684904"/>
                </a:lnTo>
                <a:lnTo>
                  <a:pt x="3205519" y="3681538"/>
                </a:lnTo>
                <a:lnTo>
                  <a:pt x="3208883" y="3681538"/>
                </a:lnTo>
                <a:lnTo>
                  <a:pt x="3208883" y="3678173"/>
                </a:lnTo>
                <a:lnTo>
                  <a:pt x="3212246" y="3678173"/>
                </a:lnTo>
                <a:lnTo>
                  <a:pt x="3229064" y="3664712"/>
                </a:lnTo>
                <a:lnTo>
                  <a:pt x="3232428" y="3664712"/>
                </a:lnTo>
                <a:lnTo>
                  <a:pt x="3245882" y="3644521"/>
                </a:lnTo>
                <a:lnTo>
                  <a:pt x="3259337" y="3651252"/>
                </a:lnTo>
                <a:lnTo>
                  <a:pt x="3272791" y="3668078"/>
                </a:lnTo>
                <a:lnTo>
                  <a:pt x="3279519" y="3671443"/>
                </a:lnTo>
                <a:lnTo>
                  <a:pt x="3286246" y="3674808"/>
                </a:lnTo>
                <a:lnTo>
                  <a:pt x="3306427" y="3671443"/>
                </a:lnTo>
                <a:lnTo>
                  <a:pt x="3313155" y="3671443"/>
                </a:lnTo>
                <a:lnTo>
                  <a:pt x="3336700" y="3681538"/>
                </a:lnTo>
                <a:lnTo>
                  <a:pt x="3356881" y="3681538"/>
                </a:lnTo>
                <a:lnTo>
                  <a:pt x="3360245" y="3678173"/>
                </a:lnTo>
                <a:lnTo>
                  <a:pt x="3363609" y="3668078"/>
                </a:lnTo>
                <a:lnTo>
                  <a:pt x="3366972" y="3661347"/>
                </a:lnTo>
                <a:lnTo>
                  <a:pt x="3387154" y="3644521"/>
                </a:lnTo>
                <a:lnTo>
                  <a:pt x="3424154" y="3647886"/>
                </a:lnTo>
                <a:lnTo>
                  <a:pt x="3414063" y="3634426"/>
                </a:lnTo>
                <a:lnTo>
                  <a:pt x="3414063" y="3631060"/>
                </a:lnTo>
                <a:lnTo>
                  <a:pt x="3414063" y="3627695"/>
                </a:lnTo>
                <a:lnTo>
                  <a:pt x="3420790" y="3617599"/>
                </a:lnTo>
                <a:lnTo>
                  <a:pt x="3427517" y="3610869"/>
                </a:lnTo>
                <a:lnTo>
                  <a:pt x="3434244" y="3610869"/>
                </a:lnTo>
                <a:lnTo>
                  <a:pt x="3454426" y="3597408"/>
                </a:lnTo>
                <a:lnTo>
                  <a:pt x="3474608" y="3590678"/>
                </a:lnTo>
                <a:lnTo>
                  <a:pt x="3491426" y="3590678"/>
                </a:lnTo>
                <a:lnTo>
                  <a:pt x="3501517" y="3580582"/>
                </a:lnTo>
                <a:lnTo>
                  <a:pt x="3511607" y="3563756"/>
                </a:lnTo>
                <a:lnTo>
                  <a:pt x="3525062" y="3580582"/>
                </a:lnTo>
                <a:lnTo>
                  <a:pt x="3531789" y="3583947"/>
                </a:lnTo>
                <a:lnTo>
                  <a:pt x="3538516" y="3583947"/>
                </a:lnTo>
                <a:lnTo>
                  <a:pt x="3565425" y="3563756"/>
                </a:lnTo>
                <a:lnTo>
                  <a:pt x="3578879" y="3560391"/>
                </a:lnTo>
                <a:lnTo>
                  <a:pt x="3592334" y="3570487"/>
                </a:lnTo>
                <a:lnTo>
                  <a:pt x="3595697" y="3570487"/>
                </a:lnTo>
                <a:lnTo>
                  <a:pt x="3609152" y="3567121"/>
                </a:lnTo>
                <a:lnTo>
                  <a:pt x="3622606" y="3557026"/>
                </a:lnTo>
                <a:lnTo>
                  <a:pt x="3639424" y="3530104"/>
                </a:lnTo>
                <a:lnTo>
                  <a:pt x="3636061" y="3526739"/>
                </a:lnTo>
                <a:lnTo>
                  <a:pt x="3636061" y="3523374"/>
                </a:lnTo>
                <a:lnTo>
                  <a:pt x="3649515" y="3523374"/>
                </a:lnTo>
                <a:lnTo>
                  <a:pt x="3659606" y="3523374"/>
                </a:lnTo>
                <a:lnTo>
                  <a:pt x="3669697" y="3526739"/>
                </a:lnTo>
                <a:lnTo>
                  <a:pt x="3676424" y="3523374"/>
                </a:lnTo>
                <a:lnTo>
                  <a:pt x="3683151" y="3520008"/>
                </a:lnTo>
                <a:lnTo>
                  <a:pt x="3686515" y="3513278"/>
                </a:lnTo>
                <a:close/>
                <a:moveTo>
                  <a:pt x="4483692" y="3196948"/>
                </a:moveTo>
                <a:lnTo>
                  <a:pt x="4497146" y="3196948"/>
                </a:lnTo>
                <a:lnTo>
                  <a:pt x="4507237" y="3200313"/>
                </a:lnTo>
                <a:lnTo>
                  <a:pt x="4513964" y="3207043"/>
                </a:lnTo>
                <a:lnTo>
                  <a:pt x="4517328" y="3217139"/>
                </a:lnTo>
                <a:lnTo>
                  <a:pt x="4524055" y="3247426"/>
                </a:lnTo>
                <a:lnTo>
                  <a:pt x="4530782" y="3274348"/>
                </a:lnTo>
                <a:lnTo>
                  <a:pt x="4537509" y="3287808"/>
                </a:lnTo>
                <a:lnTo>
                  <a:pt x="4544237" y="3294539"/>
                </a:lnTo>
                <a:lnTo>
                  <a:pt x="4550964" y="3297904"/>
                </a:lnTo>
                <a:lnTo>
                  <a:pt x="4564418" y="3301269"/>
                </a:lnTo>
                <a:lnTo>
                  <a:pt x="4574509" y="3301269"/>
                </a:lnTo>
                <a:lnTo>
                  <a:pt x="4587963" y="3297904"/>
                </a:lnTo>
                <a:lnTo>
                  <a:pt x="4601418" y="3294539"/>
                </a:lnTo>
                <a:lnTo>
                  <a:pt x="4611509" y="3281078"/>
                </a:lnTo>
                <a:lnTo>
                  <a:pt x="4618236" y="3270982"/>
                </a:lnTo>
                <a:lnTo>
                  <a:pt x="4618236" y="3267617"/>
                </a:lnTo>
                <a:lnTo>
                  <a:pt x="4631690" y="3287808"/>
                </a:lnTo>
                <a:lnTo>
                  <a:pt x="4648508" y="3301269"/>
                </a:lnTo>
                <a:lnTo>
                  <a:pt x="4658599" y="3301269"/>
                </a:lnTo>
                <a:lnTo>
                  <a:pt x="4668690" y="3304634"/>
                </a:lnTo>
                <a:lnTo>
                  <a:pt x="4678781" y="3301269"/>
                </a:lnTo>
                <a:lnTo>
                  <a:pt x="4685508" y="3294539"/>
                </a:lnTo>
                <a:lnTo>
                  <a:pt x="4688872" y="3294539"/>
                </a:lnTo>
                <a:lnTo>
                  <a:pt x="4692235" y="3294539"/>
                </a:lnTo>
                <a:lnTo>
                  <a:pt x="4692235" y="3297904"/>
                </a:lnTo>
                <a:lnTo>
                  <a:pt x="4692235" y="3304634"/>
                </a:lnTo>
                <a:lnTo>
                  <a:pt x="4692235" y="3308000"/>
                </a:lnTo>
                <a:lnTo>
                  <a:pt x="4702326" y="3318095"/>
                </a:lnTo>
                <a:lnTo>
                  <a:pt x="4712417" y="3321460"/>
                </a:lnTo>
                <a:lnTo>
                  <a:pt x="4705690" y="3338287"/>
                </a:lnTo>
                <a:lnTo>
                  <a:pt x="4685508" y="3358478"/>
                </a:lnTo>
                <a:lnTo>
                  <a:pt x="4685508" y="3361843"/>
                </a:lnTo>
                <a:lnTo>
                  <a:pt x="4685508" y="3385399"/>
                </a:lnTo>
                <a:lnTo>
                  <a:pt x="4645145" y="3378669"/>
                </a:lnTo>
                <a:lnTo>
                  <a:pt x="4635054" y="3378669"/>
                </a:lnTo>
                <a:lnTo>
                  <a:pt x="4631690" y="3385399"/>
                </a:lnTo>
                <a:lnTo>
                  <a:pt x="4635054" y="3392130"/>
                </a:lnTo>
                <a:lnTo>
                  <a:pt x="4641781" y="3398860"/>
                </a:lnTo>
                <a:lnTo>
                  <a:pt x="4678781" y="3422417"/>
                </a:lnTo>
                <a:lnTo>
                  <a:pt x="4675417" y="3435878"/>
                </a:lnTo>
                <a:lnTo>
                  <a:pt x="4638418" y="3456069"/>
                </a:lnTo>
                <a:lnTo>
                  <a:pt x="4638418" y="3459434"/>
                </a:lnTo>
                <a:lnTo>
                  <a:pt x="4635054" y="3459434"/>
                </a:lnTo>
                <a:lnTo>
                  <a:pt x="4648508" y="3486356"/>
                </a:lnTo>
                <a:lnTo>
                  <a:pt x="4651872" y="3496451"/>
                </a:lnTo>
                <a:lnTo>
                  <a:pt x="4645145" y="3499817"/>
                </a:lnTo>
                <a:lnTo>
                  <a:pt x="4638418" y="3503182"/>
                </a:lnTo>
                <a:lnTo>
                  <a:pt x="4651872" y="3526738"/>
                </a:lnTo>
                <a:lnTo>
                  <a:pt x="4651872" y="3530103"/>
                </a:lnTo>
                <a:lnTo>
                  <a:pt x="4635054" y="3523373"/>
                </a:lnTo>
                <a:lnTo>
                  <a:pt x="4631690" y="3523373"/>
                </a:lnTo>
                <a:lnTo>
                  <a:pt x="4631690" y="3520008"/>
                </a:lnTo>
                <a:lnTo>
                  <a:pt x="4604781" y="3546930"/>
                </a:lnTo>
                <a:lnTo>
                  <a:pt x="4608145" y="3550295"/>
                </a:lnTo>
                <a:lnTo>
                  <a:pt x="4621600" y="3563756"/>
                </a:lnTo>
                <a:lnTo>
                  <a:pt x="4611509" y="3577216"/>
                </a:lnTo>
                <a:lnTo>
                  <a:pt x="4584600" y="3570486"/>
                </a:lnTo>
                <a:lnTo>
                  <a:pt x="4587963" y="3617599"/>
                </a:lnTo>
                <a:lnTo>
                  <a:pt x="4587963" y="3627695"/>
                </a:lnTo>
                <a:lnTo>
                  <a:pt x="4581236" y="3637790"/>
                </a:lnTo>
                <a:lnTo>
                  <a:pt x="4574509" y="3651251"/>
                </a:lnTo>
                <a:lnTo>
                  <a:pt x="4564418" y="3661347"/>
                </a:lnTo>
                <a:lnTo>
                  <a:pt x="4530782" y="3661347"/>
                </a:lnTo>
                <a:lnTo>
                  <a:pt x="4524055" y="3661347"/>
                </a:lnTo>
                <a:lnTo>
                  <a:pt x="4524055" y="3664712"/>
                </a:lnTo>
                <a:lnTo>
                  <a:pt x="4524055" y="3668077"/>
                </a:lnTo>
                <a:lnTo>
                  <a:pt x="4527418" y="3688268"/>
                </a:lnTo>
                <a:lnTo>
                  <a:pt x="4500510" y="3684903"/>
                </a:lnTo>
                <a:lnTo>
                  <a:pt x="4497146" y="3684903"/>
                </a:lnTo>
                <a:lnTo>
                  <a:pt x="4493782" y="3684903"/>
                </a:lnTo>
                <a:lnTo>
                  <a:pt x="4490419" y="3711825"/>
                </a:lnTo>
                <a:lnTo>
                  <a:pt x="4466873" y="3762303"/>
                </a:lnTo>
                <a:lnTo>
                  <a:pt x="4460146" y="3769033"/>
                </a:lnTo>
                <a:lnTo>
                  <a:pt x="4426510" y="3735381"/>
                </a:lnTo>
                <a:lnTo>
                  <a:pt x="4426510" y="3775764"/>
                </a:lnTo>
                <a:lnTo>
                  <a:pt x="4409692" y="3772399"/>
                </a:lnTo>
                <a:lnTo>
                  <a:pt x="4376056" y="3738746"/>
                </a:lnTo>
                <a:lnTo>
                  <a:pt x="4355874" y="3688268"/>
                </a:lnTo>
                <a:lnTo>
                  <a:pt x="4355874" y="3684903"/>
                </a:lnTo>
                <a:lnTo>
                  <a:pt x="4325602" y="3657981"/>
                </a:lnTo>
                <a:lnTo>
                  <a:pt x="4325602" y="3654616"/>
                </a:lnTo>
                <a:lnTo>
                  <a:pt x="4322238" y="3654616"/>
                </a:lnTo>
                <a:lnTo>
                  <a:pt x="4285239" y="3654616"/>
                </a:lnTo>
                <a:lnTo>
                  <a:pt x="4248239" y="3654616"/>
                </a:lnTo>
                <a:lnTo>
                  <a:pt x="4238148" y="3624329"/>
                </a:lnTo>
                <a:lnTo>
                  <a:pt x="4238148" y="3620964"/>
                </a:lnTo>
                <a:lnTo>
                  <a:pt x="4244875" y="3617599"/>
                </a:lnTo>
                <a:lnTo>
                  <a:pt x="4248239" y="3617599"/>
                </a:lnTo>
                <a:lnTo>
                  <a:pt x="4261693" y="3604138"/>
                </a:lnTo>
                <a:lnTo>
                  <a:pt x="4265057" y="3597408"/>
                </a:lnTo>
                <a:lnTo>
                  <a:pt x="4265057" y="3594042"/>
                </a:lnTo>
                <a:lnTo>
                  <a:pt x="4261693" y="3577216"/>
                </a:lnTo>
                <a:lnTo>
                  <a:pt x="4265057" y="3560390"/>
                </a:lnTo>
                <a:lnTo>
                  <a:pt x="4261693" y="3550295"/>
                </a:lnTo>
                <a:lnTo>
                  <a:pt x="4261693" y="3546930"/>
                </a:lnTo>
                <a:lnTo>
                  <a:pt x="4278511" y="3533469"/>
                </a:lnTo>
                <a:lnTo>
                  <a:pt x="4285239" y="3523373"/>
                </a:lnTo>
                <a:lnTo>
                  <a:pt x="4288602" y="3516643"/>
                </a:lnTo>
                <a:lnTo>
                  <a:pt x="4298693" y="3509912"/>
                </a:lnTo>
                <a:lnTo>
                  <a:pt x="4298693" y="3506547"/>
                </a:lnTo>
                <a:lnTo>
                  <a:pt x="4302057" y="3489721"/>
                </a:lnTo>
                <a:lnTo>
                  <a:pt x="4298693" y="3476260"/>
                </a:lnTo>
                <a:lnTo>
                  <a:pt x="4328965" y="3452704"/>
                </a:lnTo>
                <a:lnTo>
                  <a:pt x="4332329" y="3445973"/>
                </a:lnTo>
                <a:lnTo>
                  <a:pt x="4332329" y="3442608"/>
                </a:lnTo>
                <a:lnTo>
                  <a:pt x="4332329" y="3435878"/>
                </a:lnTo>
                <a:lnTo>
                  <a:pt x="4328965" y="3432512"/>
                </a:lnTo>
                <a:lnTo>
                  <a:pt x="4318875" y="3422417"/>
                </a:lnTo>
                <a:lnTo>
                  <a:pt x="4308784" y="3412321"/>
                </a:lnTo>
                <a:lnTo>
                  <a:pt x="4308784" y="3405591"/>
                </a:lnTo>
                <a:lnTo>
                  <a:pt x="4315511" y="3392130"/>
                </a:lnTo>
                <a:lnTo>
                  <a:pt x="4362602" y="3355113"/>
                </a:lnTo>
                <a:lnTo>
                  <a:pt x="4362602" y="3351747"/>
                </a:lnTo>
                <a:lnTo>
                  <a:pt x="4372692" y="3308000"/>
                </a:lnTo>
                <a:lnTo>
                  <a:pt x="4355874" y="3321460"/>
                </a:lnTo>
                <a:lnTo>
                  <a:pt x="4355874" y="3297904"/>
                </a:lnTo>
                <a:lnTo>
                  <a:pt x="4362602" y="3281078"/>
                </a:lnTo>
                <a:lnTo>
                  <a:pt x="4369329" y="3267617"/>
                </a:lnTo>
                <a:lnTo>
                  <a:pt x="4379420" y="3260887"/>
                </a:lnTo>
                <a:lnTo>
                  <a:pt x="4392874" y="3254156"/>
                </a:lnTo>
                <a:lnTo>
                  <a:pt x="4409692" y="3264252"/>
                </a:lnTo>
                <a:lnTo>
                  <a:pt x="4436601" y="3264252"/>
                </a:lnTo>
                <a:lnTo>
                  <a:pt x="4436601" y="3260887"/>
                </a:lnTo>
                <a:lnTo>
                  <a:pt x="4439965" y="3260887"/>
                </a:lnTo>
                <a:lnTo>
                  <a:pt x="4460146" y="3237330"/>
                </a:lnTo>
                <a:lnTo>
                  <a:pt x="4483692" y="3220504"/>
                </a:lnTo>
                <a:lnTo>
                  <a:pt x="4487055" y="3220504"/>
                </a:lnTo>
                <a:close/>
                <a:moveTo>
                  <a:pt x="2341071" y="3180123"/>
                </a:moveTo>
                <a:lnTo>
                  <a:pt x="2344435" y="3190218"/>
                </a:lnTo>
                <a:lnTo>
                  <a:pt x="2337707" y="3250792"/>
                </a:lnTo>
                <a:lnTo>
                  <a:pt x="2341071" y="3264253"/>
                </a:lnTo>
                <a:lnTo>
                  <a:pt x="2344435" y="3270983"/>
                </a:lnTo>
                <a:lnTo>
                  <a:pt x="2347798" y="3274349"/>
                </a:lnTo>
                <a:lnTo>
                  <a:pt x="2364616" y="3284444"/>
                </a:lnTo>
                <a:lnTo>
                  <a:pt x="2364616" y="3291175"/>
                </a:lnTo>
                <a:lnTo>
                  <a:pt x="2367980" y="3311366"/>
                </a:lnTo>
                <a:lnTo>
                  <a:pt x="2367980" y="3318096"/>
                </a:lnTo>
                <a:lnTo>
                  <a:pt x="2374707" y="3321462"/>
                </a:lnTo>
                <a:lnTo>
                  <a:pt x="2378071" y="3321462"/>
                </a:lnTo>
                <a:lnTo>
                  <a:pt x="2384798" y="3324827"/>
                </a:lnTo>
                <a:lnTo>
                  <a:pt x="2388162" y="3324827"/>
                </a:lnTo>
                <a:lnTo>
                  <a:pt x="2394889" y="3324827"/>
                </a:lnTo>
                <a:lnTo>
                  <a:pt x="2401616" y="3318096"/>
                </a:lnTo>
                <a:lnTo>
                  <a:pt x="2408343" y="3311366"/>
                </a:lnTo>
                <a:lnTo>
                  <a:pt x="2411707" y="3297905"/>
                </a:lnTo>
                <a:lnTo>
                  <a:pt x="2421798" y="3287809"/>
                </a:lnTo>
                <a:lnTo>
                  <a:pt x="2428525" y="3277714"/>
                </a:lnTo>
                <a:lnTo>
                  <a:pt x="2431889" y="3264253"/>
                </a:lnTo>
                <a:lnTo>
                  <a:pt x="2431889" y="3250792"/>
                </a:lnTo>
                <a:lnTo>
                  <a:pt x="2441979" y="3250792"/>
                </a:lnTo>
                <a:lnTo>
                  <a:pt x="2452070" y="3277714"/>
                </a:lnTo>
                <a:lnTo>
                  <a:pt x="2458797" y="3297905"/>
                </a:lnTo>
                <a:lnTo>
                  <a:pt x="2458797" y="3324827"/>
                </a:lnTo>
                <a:lnTo>
                  <a:pt x="2458797" y="3328192"/>
                </a:lnTo>
                <a:lnTo>
                  <a:pt x="2462161" y="3328192"/>
                </a:lnTo>
                <a:lnTo>
                  <a:pt x="2465525" y="3331557"/>
                </a:lnTo>
                <a:lnTo>
                  <a:pt x="2485706" y="3341653"/>
                </a:lnTo>
                <a:lnTo>
                  <a:pt x="2499161" y="3351748"/>
                </a:lnTo>
                <a:lnTo>
                  <a:pt x="2505888" y="3355114"/>
                </a:lnTo>
                <a:lnTo>
                  <a:pt x="2512615" y="3348383"/>
                </a:lnTo>
                <a:lnTo>
                  <a:pt x="2526070" y="3334922"/>
                </a:lnTo>
                <a:lnTo>
                  <a:pt x="2529433" y="3331557"/>
                </a:lnTo>
                <a:lnTo>
                  <a:pt x="2532797" y="3338288"/>
                </a:lnTo>
                <a:lnTo>
                  <a:pt x="2539524" y="3371940"/>
                </a:lnTo>
                <a:lnTo>
                  <a:pt x="2539524" y="3375305"/>
                </a:lnTo>
                <a:lnTo>
                  <a:pt x="2549615" y="3395496"/>
                </a:lnTo>
                <a:lnTo>
                  <a:pt x="2579887" y="3459435"/>
                </a:lnTo>
                <a:lnTo>
                  <a:pt x="2579887" y="3462800"/>
                </a:lnTo>
                <a:lnTo>
                  <a:pt x="2593342" y="3476261"/>
                </a:lnTo>
                <a:lnTo>
                  <a:pt x="2600069" y="3503183"/>
                </a:lnTo>
                <a:lnTo>
                  <a:pt x="2603433" y="3536835"/>
                </a:lnTo>
                <a:lnTo>
                  <a:pt x="2606796" y="3546931"/>
                </a:lnTo>
                <a:lnTo>
                  <a:pt x="2613523" y="3553661"/>
                </a:lnTo>
                <a:lnTo>
                  <a:pt x="2623614" y="3550296"/>
                </a:lnTo>
                <a:lnTo>
                  <a:pt x="2626978" y="3546931"/>
                </a:lnTo>
                <a:lnTo>
                  <a:pt x="2633705" y="3540200"/>
                </a:lnTo>
                <a:lnTo>
                  <a:pt x="2633705" y="3550296"/>
                </a:lnTo>
                <a:lnTo>
                  <a:pt x="2633705" y="3557026"/>
                </a:lnTo>
                <a:lnTo>
                  <a:pt x="2633705" y="3567122"/>
                </a:lnTo>
                <a:lnTo>
                  <a:pt x="2637069" y="3573852"/>
                </a:lnTo>
                <a:lnTo>
                  <a:pt x="2640432" y="3580583"/>
                </a:lnTo>
                <a:lnTo>
                  <a:pt x="2643796" y="3580583"/>
                </a:lnTo>
                <a:lnTo>
                  <a:pt x="2653887" y="3583948"/>
                </a:lnTo>
                <a:lnTo>
                  <a:pt x="2663978" y="3580583"/>
                </a:lnTo>
                <a:lnTo>
                  <a:pt x="2670705" y="3577217"/>
                </a:lnTo>
                <a:lnTo>
                  <a:pt x="2674068" y="3570487"/>
                </a:lnTo>
                <a:lnTo>
                  <a:pt x="2687523" y="3557026"/>
                </a:lnTo>
                <a:lnTo>
                  <a:pt x="2700977" y="3540200"/>
                </a:lnTo>
                <a:lnTo>
                  <a:pt x="2711068" y="3533470"/>
                </a:lnTo>
                <a:lnTo>
                  <a:pt x="2717795" y="3533470"/>
                </a:lnTo>
                <a:lnTo>
                  <a:pt x="2748068" y="3540200"/>
                </a:lnTo>
                <a:lnTo>
                  <a:pt x="2751431" y="3540200"/>
                </a:lnTo>
                <a:lnTo>
                  <a:pt x="2754795" y="3540200"/>
                </a:lnTo>
                <a:lnTo>
                  <a:pt x="2768249" y="3530105"/>
                </a:lnTo>
                <a:lnTo>
                  <a:pt x="2785067" y="3509913"/>
                </a:lnTo>
                <a:lnTo>
                  <a:pt x="2788431" y="3506548"/>
                </a:lnTo>
                <a:lnTo>
                  <a:pt x="2788431" y="3503183"/>
                </a:lnTo>
                <a:lnTo>
                  <a:pt x="2785067" y="3469531"/>
                </a:lnTo>
                <a:lnTo>
                  <a:pt x="2785067" y="3466166"/>
                </a:lnTo>
                <a:lnTo>
                  <a:pt x="2781704" y="3466166"/>
                </a:lnTo>
                <a:lnTo>
                  <a:pt x="2774977" y="3449340"/>
                </a:lnTo>
                <a:lnTo>
                  <a:pt x="2771613" y="3435879"/>
                </a:lnTo>
                <a:lnTo>
                  <a:pt x="2774977" y="3412322"/>
                </a:lnTo>
                <a:lnTo>
                  <a:pt x="2818704" y="3388766"/>
                </a:lnTo>
                <a:lnTo>
                  <a:pt x="2842249" y="3351748"/>
                </a:lnTo>
                <a:lnTo>
                  <a:pt x="2845612" y="3351748"/>
                </a:lnTo>
                <a:lnTo>
                  <a:pt x="2845612" y="3348383"/>
                </a:lnTo>
                <a:lnTo>
                  <a:pt x="2848976" y="3321462"/>
                </a:lnTo>
                <a:lnTo>
                  <a:pt x="2848976" y="3318096"/>
                </a:lnTo>
                <a:lnTo>
                  <a:pt x="2835522" y="3294540"/>
                </a:lnTo>
                <a:lnTo>
                  <a:pt x="2882612" y="3314731"/>
                </a:lnTo>
                <a:lnTo>
                  <a:pt x="2875885" y="3274349"/>
                </a:lnTo>
                <a:lnTo>
                  <a:pt x="2889339" y="3260888"/>
                </a:lnTo>
                <a:lnTo>
                  <a:pt x="2916248" y="3254157"/>
                </a:lnTo>
                <a:lnTo>
                  <a:pt x="2933066" y="3291175"/>
                </a:lnTo>
                <a:lnTo>
                  <a:pt x="2929703" y="3308001"/>
                </a:lnTo>
                <a:lnTo>
                  <a:pt x="2929703" y="3311366"/>
                </a:lnTo>
                <a:lnTo>
                  <a:pt x="2933066" y="3328192"/>
                </a:lnTo>
                <a:lnTo>
                  <a:pt x="2933066" y="3331557"/>
                </a:lnTo>
                <a:lnTo>
                  <a:pt x="2946521" y="3348383"/>
                </a:lnTo>
                <a:lnTo>
                  <a:pt x="2953248" y="3351748"/>
                </a:lnTo>
                <a:lnTo>
                  <a:pt x="2959975" y="3355114"/>
                </a:lnTo>
                <a:lnTo>
                  <a:pt x="2966702" y="3351748"/>
                </a:lnTo>
                <a:lnTo>
                  <a:pt x="2973430" y="3348383"/>
                </a:lnTo>
                <a:lnTo>
                  <a:pt x="2986884" y="3338288"/>
                </a:lnTo>
                <a:lnTo>
                  <a:pt x="3013793" y="3328192"/>
                </a:lnTo>
                <a:lnTo>
                  <a:pt x="3030611" y="3331557"/>
                </a:lnTo>
                <a:lnTo>
                  <a:pt x="3030611" y="3361844"/>
                </a:lnTo>
                <a:lnTo>
                  <a:pt x="3030611" y="3368574"/>
                </a:lnTo>
                <a:lnTo>
                  <a:pt x="3020520" y="3382035"/>
                </a:lnTo>
                <a:lnTo>
                  <a:pt x="3003702" y="3392131"/>
                </a:lnTo>
                <a:lnTo>
                  <a:pt x="2986884" y="3402227"/>
                </a:lnTo>
                <a:lnTo>
                  <a:pt x="2976793" y="3395496"/>
                </a:lnTo>
                <a:lnTo>
                  <a:pt x="2973430" y="3395496"/>
                </a:lnTo>
                <a:lnTo>
                  <a:pt x="2963339" y="3392131"/>
                </a:lnTo>
                <a:lnTo>
                  <a:pt x="2892703" y="3395496"/>
                </a:lnTo>
                <a:lnTo>
                  <a:pt x="2875885" y="3398861"/>
                </a:lnTo>
                <a:lnTo>
                  <a:pt x="2862431" y="3402227"/>
                </a:lnTo>
                <a:lnTo>
                  <a:pt x="2859067" y="3402227"/>
                </a:lnTo>
                <a:lnTo>
                  <a:pt x="2842249" y="3429148"/>
                </a:lnTo>
                <a:lnTo>
                  <a:pt x="2835522" y="3429148"/>
                </a:lnTo>
                <a:lnTo>
                  <a:pt x="2838885" y="3432513"/>
                </a:lnTo>
                <a:lnTo>
                  <a:pt x="2838885" y="3435879"/>
                </a:lnTo>
                <a:lnTo>
                  <a:pt x="2842249" y="3462800"/>
                </a:lnTo>
                <a:lnTo>
                  <a:pt x="2859067" y="3499818"/>
                </a:lnTo>
                <a:lnTo>
                  <a:pt x="2875885" y="3509913"/>
                </a:lnTo>
                <a:lnTo>
                  <a:pt x="2896067" y="3523374"/>
                </a:lnTo>
                <a:lnTo>
                  <a:pt x="2909521" y="3499818"/>
                </a:lnTo>
                <a:lnTo>
                  <a:pt x="2926339" y="3499818"/>
                </a:lnTo>
                <a:lnTo>
                  <a:pt x="2936430" y="3503183"/>
                </a:lnTo>
                <a:lnTo>
                  <a:pt x="2949884" y="3536835"/>
                </a:lnTo>
                <a:lnTo>
                  <a:pt x="2929703" y="3597409"/>
                </a:lnTo>
                <a:lnTo>
                  <a:pt x="2929703" y="3637791"/>
                </a:lnTo>
                <a:lnTo>
                  <a:pt x="2929703" y="3641156"/>
                </a:lnTo>
                <a:lnTo>
                  <a:pt x="2970066" y="3674809"/>
                </a:lnTo>
                <a:lnTo>
                  <a:pt x="2956612" y="3698365"/>
                </a:lnTo>
                <a:lnTo>
                  <a:pt x="2956612" y="3701730"/>
                </a:lnTo>
                <a:lnTo>
                  <a:pt x="2943157" y="3752208"/>
                </a:lnTo>
                <a:lnTo>
                  <a:pt x="2946521" y="3769034"/>
                </a:lnTo>
                <a:lnTo>
                  <a:pt x="2956612" y="3789226"/>
                </a:lnTo>
                <a:lnTo>
                  <a:pt x="2956612" y="3792591"/>
                </a:lnTo>
                <a:lnTo>
                  <a:pt x="2963339" y="3792591"/>
                </a:lnTo>
                <a:lnTo>
                  <a:pt x="2983520" y="3785860"/>
                </a:lnTo>
                <a:lnTo>
                  <a:pt x="2990248" y="3782495"/>
                </a:lnTo>
                <a:lnTo>
                  <a:pt x="2996975" y="3779130"/>
                </a:lnTo>
                <a:lnTo>
                  <a:pt x="3003702" y="3782495"/>
                </a:lnTo>
                <a:lnTo>
                  <a:pt x="3017157" y="3785860"/>
                </a:lnTo>
                <a:lnTo>
                  <a:pt x="3017157" y="3829608"/>
                </a:lnTo>
                <a:lnTo>
                  <a:pt x="3027247" y="3836339"/>
                </a:lnTo>
                <a:lnTo>
                  <a:pt x="3037338" y="3839704"/>
                </a:lnTo>
                <a:lnTo>
                  <a:pt x="3067611" y="3839704"/>
                </a:lnTo>
                <a:lnTo>
                  <a:pt x="3081065" y="3839704"/>
                </a:lnTo>
                <a:lnTo>
                  <a:pt x="3091156" y="3832973"/>
                </a:lnTo>
                <a:lnTo>
                  <a:pt x="3118065" y="3822878"/>
                </a:lnTo>
                <a:lnTo>
                  <a:pt x="3121428" y="3829608"/>
                </a:lnTo>
                <a:lnTo>
                  <a:pt x="3124792" y="3869991"/>
                </a:lnTo>
                <a:lnTo>
                  <a:pt x="3104610" y="3890182"/>
                </a:lnTo>
                <a:lnTo>
                  <a:pt x="3077701" y="3903643"/>
                </a:lnTo>
                <a:lnTo>
                  <a:pt x="3077701" y="3907008"/>
                </a:lnTo>
                <a:lnTo>
                  <a:pt x="3070974" y="3913738"/>
                </a:lnTo>
                <a:lnTo>
                  <a:pt x="3064247" y="3900278"/>
                </a:lnTo>
                <a:lnTo>
                  <a:pt x="3060883" y="3900278"/>
                </a:lnTo>
                <a:lnTo>
                  <a:pt x="3057520" y="3896912"/>
                </a:lnTo>
                <a:lnTo>
                  <a:pt x="3030611" y="3890182"/>
                </a:lnTo>
                <a:lnTo>
                  <a:pt x="2939793" y="3970947"/>
                </a:lnTo>
                <a:lnTo>
                  <a:pt x="2909521" y="3964217"/>
                </a:lnTo>
                <a:lnTo>
                  <a:pt x="2906157" y="3964217"/>
                </a:lnTo>
                <a:lnTo>
                  <a:pt x="2906157" y="3967582"/>
                </a:lnTo>
                <a:lnTo>
                  <a:pt x="2875885" y="3991138"/>
                </a:lnTo>
                <a:lnTo>
                  <a:pt x="2808613" y="3974312"/>
                </a:lnTo>
                <a:lnTo>
                  <a:pt x="2805249" y="3974312"/>
                </a:lnTo>
                <a:lnTo>
                  <a:pt x="2805249" y="3977677"/>
                </a:lnTo>
                <a:lnTo>
                  <a:pt x="2778340" y="4004599"/>
                </a:lnTo>
                <a:lnTo>
                  <a:pt x="2761522" y="4018060"/>
                </a:lnTo>
                <a:lnTo>
                  <a:pt x="2744704" y="3997869"/>
                </a:lnTo>
                <a:lnTo>
                  <a:pt x="2714432" y="3974312"/>
                </a:lnTo>
                <a:lnTo>
                  <a:pt x="2707704" y="3970947"/>
                </a:lnTo>
                <a:lnTo>
                  <a:pt x="2663978" y="4004599"/>
                </a:lnTo>
                <a:lnTo>
                  <a:pt x="2626978" y="4001234"/>
                </a:lnTo>
                <a:lnTo>
                  <a:pt x="2623614" y="4001234"/>
                </a:lnTo>
                <a:lnTo>
                  <a:pt x="2620251" y="4001234"/>
                </a:lnTo>
                <a:lnTo>
                  <a:pt x="2610160" y="4055077"/>
                </a:lnTo>
                <a:lnTo>
                  <a:pt x="2610160" y="4058442"/>
                </a:lnTo>
                <a:lnTo>
                  <a:pt x="2626978" y="4135842"/>
                </a:lnTo>
                <a:lnTo>
                  <a:pt x="2626978" y="4139207"/>
                </a:lnTo>
                <a:lnTo>
                  <a:pt x="2633705" y="4172860"/>
                </a:lnTo>
                <a:lnTo>
                  <a:pt x="2633705" y="4176225"/>
                </a:lnTo>
                <a:lnTo>
                  <a:pt x="2626978" y="4176225"/>
                </a:lnTo>
                <a:lnTo>
                  <a:pt x="2593342" y="4166129"/>
                </a:lnTo>
                <a:lnTo>
                  <a:pt x="2573160" y="4162764"/>
                </a:lnTo>
                <a:lnTo>
                  <a:pt x="2566433" y="4129112"/>
                </a:lnTo>
                <a:lnTo>
                  <a:pt x="2566433" y="4125747"/>
                </a:lnTo>
                <a:lnTo>
                  <a:pt x="2539524" y="4088729"/>
                </a:lnTo>
                <a:lnTo>
                  <a:pt x="2492433" y="4129112"/>
                </a:lnTo>
                <a:lnTo>
                  <a:pt x="2472252" y="4125747"/>
                </a:lnTo>
                <a:lnTo>
                  <a:pt x="2435252" y="4105555"/>
                </a:lnTo>
                <a:lnTo>
                  <a:pt x="2425161" y="4078634"/>
                </a:lnTo>
                <a:lnTo>
                  <a:pt x="2411707" y="4055077"/>
                </a:lnTo>
                <a:lnTo>
                  <a:pt x="2404980" y="4048347"/>
                </a:lnTo>
                <a:lnTo>
                  <a:pt x="2391525" y="4038251"/>
                </a:lnTo>
                <a:lnTo>
                  <a:pt x="2374707" y="4034886"/>
                </a:lnTo>
                <a:lnTo>
                  <a:pt x="2354525" y="4031521"/>
                </a:lnTo>
                <a:lnTo>
                  <a:pt x="2330980" y="4024790"/>
                </a:lnTo>
                <a:lnTo>
                  <a:pt x="2334344" y="4014695"/>
                </a:lnTo>
                <a:lnTo>
                  <a:pt x="2344435" y="3997869"/>
                </a:lnTo>
                <a:lnTo>
                  <a:pt x="2388162" y="3937295"/>
                </a:lnTo>
                <a:lnTo>
                  <a:pt x="2398252" y="3923834"/>
                </a:lnTo>
                <a:lnTo>
                  <a:pt x="2334344" y="3920469"/>
                </a:lnTo>
                <a:lnTo>
                  <a:pt x="2297344" y="3896912"/>
                </a:lnTo>
                <a:lnTo>
                  <a:pt x="2310799" y="3839704"/>
                </a:lnTo>
                <a:lnTo>
                  <a:pt x="2310799" y="3836339"/>
                </a:lnTo>
                <a:lnTo>
                  <a:pt x="2310799" y="3832973"/>
                </a:lnTo>
                <a:lnTo>
                  <a:pt x="2293981" y="3816147"/>
                </a:lnTo>
                <a:lnTo>
                  <a:pt x="2310799" y="3789226"/>
                </a:lnTo>
                <a:lnTo>
                  <a:pt x="2307435" y="3789226"/>
                </a:lnTo>
                <a:lnTo>
                  <a:pt x="2293981" y="3769034"/>
                </a:lnTo>
                <a:lnTo>
                  <a:pt x="2256981" y="3785860"/>
                </a:lnTo>
                <a:lnTo>
                  <a:pt x="2203163" y="3792591"/>
                </a:lnTo>
                <a:lnTo>
                  <a:pt x="2199799" y="3795956"/>
                </a:lnTo>
                <a:lnTo>
                  <a:pt x="2186345" y="3806052"/>
                </a:lnTo>
                <a:lnTo>
                  <a:pt x="2169527" y="3809417"/>
                </a:lnTo>
                <a:lnTo>
                  <a:pt x="2176254" y="3792591"/>
                </a:lnTo>
                <a:lnTo>
                  <a:pt x="2189709" y="3775765"/>
                </a:lnTo>
                <a:lnTo>
                  <a:pt x="2186345" y="3772400"/>
                </a:lnTo>
                <a:lnTo>
                  <a:pt x="2182981" y="3772400"/>
                </a:lnTo>
                <a:lnTo>
                  <a:pt x="2176254" y="3765669"/>
                </a:lnTo>
                <a:lnTo>
                  <a:pt x="2176254" y="3728652"/>
                </a:lnTo>
                <a:lnTo>
                  <a:pt x="2179618" y="3718556"/>
                </a:lnTo>
                <a:lnTo>
                  <a:pt x="2182981" y="3715191"/>
                </a:lnTo>
                <a:lnTo>
                  <a:pt x="2179618" y="3715191"/>
                </a:lnTo>
                <a:lnTo>
                  <a:pt x="2189709" y="3705095"/>
                </a:lnTo>
                <a:lnTo>
                  <a:pt x="2206527" y="3681539"/>
                </a:lnTo>
                <a:lnTo>
                  <a:pt x="2250254" y="3604139"/>
                </a:lnTo>
                <a:lnTo>
                  <a:pt x="2260344" y="3607504"/>
                </a:lnTo>
                <a:lnTo>
                  <a:pt x="2273799" y="3610870"/>
                </a:lnTo>
                <a:lnTo>
                  <a:pt x="2283890" y="3607504"/>
                </a:lnTo>
                <a:lnTo>
                  <a:pt x="2290617" y="3600774"/>
                </a:lnTo>
                <a:lnTo>
                  <a:pt x="2300708" y="3580583"/>
                </a:lnTo>
                <a:lnTo>
                  <a:pt x="2307435" y="3543565"/>
                </a:lnTo>
                <a:lnTo>
                  <a:pt x="2317526" y="3489722"/>
                </a:lnTo>
                <a:lnTo>
                  <a:pt x="2324253" y="3415687"/>
                </a:lnTo>
                <a:lnTo>
                  <a:pt x="2324253" y="3412322"/>
                </a:lnTo>
                <a:lnTo>
                  <a:pt x="2297344" y="3355114"/>
                </a:lnTo>
                <a:lnTo>
                  <a:pt x="2290617" y="3358479"/>
                </a:lnTo>
                <a:lnTo>
                  <a:pt x="2283890" y="3361844"/>
                </a:lnTo>
                <a:lnTo>
                  <a:pt x="2277162" y="3361844"/>
                </a:lnTo>
                <a:lnTo>
                  <a:pt x="2263708" y="3361844"/>
                </a:lnTo>
                <a:lnTo>
                  <a:pt x="2260344" y="3358479"/>
                </a:lnTo>
                <a:lnTo>
                  <a:pt x="2260344" y="3355114"/>
                </a:lnTo>
                <a:lnTo>
                  <a:pt x="2256981" y="3341653"/>
                </a:lnTo>
                <a:lnTo>
                  <a:pt x="2256981" y="3304636"/>
                </a:lnTo>
                <a:lnTo>
                  <a:pt x="2256981" y="3294540"/>
                </a:lnTo>
                <a:lnTo>
                  <a:pt x="2263708" y="3291175"/>
                </a:lnTo>
                <a:lnTo>
                  <a:pt x="2290617" y="3281079"/>
                </a:lnTo>
                <a:lnTo>
                  <a:pt x="2297344" y="3277714"/>
                </a:lnTo>
                <a:lnTo>
                  <a:pt x="2304071" y="3270983"/>
                </a:lnTo>
                <a:lnTo>
                  <a:pt x="2307435" y="3260888"/>
                </a:lnTo>
                <a:lnTo>
                  <a:pt x="2307435" y="3254157"/>
                </a:lnTo>
                <a:lnTo>
                  <a:pt x="2307435" y="3240697"/>
                </a:lnTo>
                <a:lnTo>
                  <a:pt x="2300708" y="3223870"/>
                </a:lnTo>
                <a:lnTo>
                  <a:pt x="2304071" y="3213775"/>
                </a:lnTo>
                <a:lnTo>
                  <a:pt x="2317526" y="3203679"/>
                </a:lnTo>
                <a:close/>
                <a:moveTo>
                  <a:pt x="3279518" y="3166661"/>
                </a:moveTo>
                <a:lnTo>
                  <a:pt x="3282882" y="3166661"/>
                </a:lnTo>
                <a:lnTo>
                  <a:pt x="3289609" y="3166661"/>
                </a:lnTo>
                <a:lnTo>
                  <a:pt x="3292973" y="3183487"/>
                </a:lnTo>
                <a:lnTo>
                  <a:pt x="3292973" y="3186852"/>
                </a:lnTo>
                <a:lnTo>
                  <a:pt x="3296336" y="3200313"/>
                </a:lnTo>
                <a:lnTo>
                  <a:pt x="3299700" y="3200313"/>
                </a:lnTo>
                <a:lnTo>
                  <a:pt x="3306427" y="3207043"/>
                </a:lnTo>
                <a:lnTo>
                  <a:pt x="3313154" y="3210408"/>
                </a:lnTo>
                <a:lnTo>
                  <a:pt x="3319881" y="3207043"/>
                </a:lnTo>
                <a:lnTo>
                  <a:pt x="3326609" y="3203678"/>
                </a:lnTo>
                <a:lnTo>
                  <a:pt x="3333336" y="3190217"/>
                </a:lnTo>
                <a:lnTo>
                  <a:pt x="3340063" y="3180122"/>
                </a:lnTo>
                <a:lnTo>
                  <a:pt x="3353517" y="3173391"/>
                </a:lnTo>
                <a:lnTo>
                  <a:pt x="3360245" y="3176756"/>
                </a:lnTo>
                <a:lnTo>
                  <a:pt x="3366972" y="3186852"/>
                </a:lnTo>
                <a:lnTo>
                  <a:pt x="3366972" y="3207043"/>
                </a:lnTo>
                <a:lnTo>
                  <a:pt x="3380426" y="3233965"/>
                </a:lnTo>
                <a:lnTo>
                  <a:pt x="3380426" y="3254156"/>
                </a:lnTo>
                <a:lnTo>
                  <a:pt x="3387153" y="3267617"/>
                </a:lnTo>
                <a:lnTo>
                  <a:pt x="3387153" y="3274347"/>
                </a:lnTo>
                <a:lnTo>
                  <a:pt x="3414062" y="3274347"/>
                </a:lnTo>
                <a:lnTo>
                  <a:pt x="3414062" y="3267617"/>
                </a:lnTo>
                <a:lnTo>
                  <a:pt x="3417426" y="3281078"/>
                </a:lnTo>
                <a:lnTo>
                  <a:pt x="3420789" y="3291173"/>
                </a:lnTo>
                <a:lnTo>
                  <a:pt x="3420789" y="3294539"/>
                </a:lnTo>
                <a:lnTo>
                  <a:pt x="3424153" y="3294539"/>
                </a:lnTo>
                <a:lnTo>
                  <a:pt x="3437607" y="3304634"/>
                </a:lnTo>
                <a:lnTo>
                  <a:pt x="3440971" y="3304634"/>
                </a:lnTo>
                <a:lnTo>
                  <a:pt x="3447698" y="3301269"/>
                </a:lnTo>
                <a:lnTo>
                  <a:pt x="3454426" y="3294539"/>
                </a:lnTo>
                <a:lnTo>
                  <a:pt x="3461153" y="3274347"/>
                </a:lnTo>
                <a:lnTo>
                  <a:pt x="3467880" y="3274347"/>
                </a:lnTo>
                <a:lnTo>
                  <a:pt x="3481334" y="3274347"/>
                </a:lnTo>
                <a:lnTo>
                  <a:pt x="3481334" y="3281078"/>
                </a:lnTo>
                <a:lnTo>
                  <a:pt x="3474607" y="3291173"/>
                </a:lnTo>
                <a:lnTo>
                  <a:pt x="3471244" y="3297904"/>
                </a:lnTo>
                <a:lnTo>
                  <a:pt x="3471244" y="3307999"/>
                </a:lnTo>
                <a:lnTo>
                  <a:pt x="3471244" y="3321460"/>
                </a:lnTo>
                <a:lnTo>
                  <a:pt x="3481334" y="3368573"/>
                </a:lnTo>
                <a:lnTo>
                  <a:pt x="3454426" y="3388764"/>
                </a:lnTo>
                <a:lnTo>
                  <a:pt x="3444335" y="3395495"/>
                </a:lnTo>
                <a:lnTo>
                  <a:pt x="3440971" y="3402225"/>
                </a:lnTo>
                <a:lnTo>
                  <a:pt x="3440971" y="3445973"/>
                </a:lnTo>
                <a:lnTo>
                  <a:pt x="3481334" y="3429147"/>
                </a:lnTo>
                <a:lnTo>
                  <a:pt x="3491425" y="3432512"/>
                </a:lnTo>
                <a:lnTo>
                  <a:pt x="3494789" y="3435877"/>
                </a:lnTo>
                <a:lnTo>
                  <a:pt x="3494789" y="3459434"/>
                </a:lnTo>
                <a:lnTo>
                  <a:pt x="3488062" y="3469529"/>
                </a:lnTo>
                <a:lnTo>
                  <a:pt x="3488062" y="3482990"/>
                </a:lnTo>
                <a:lnTo>
                  <a:pt x="3481334" y="3509912"/>
                </a:lnTo>
                <a:lnTo>
                  <a:pt x="3481334" y="3513277"/>
                </a:lnTo>
                <a:lnTo>
                  <a:pt x="3488062" y="3533468"/>
                </a:lnTo>
                <a:lnTo>
                  <a:pt x="3498152" y="3550294"/>
                </a:lnTo>
                <a:lnTo>
                  <a:pt x="3501516" y="3550294"/>
                </a:lnTo>
                <a:lnTo>
                  <a:pt x="3494789" y="3563755"/>
                </a:lnTo>
                <a:lnTo>
                  <a:pt x="3488062" y="3570485"/>
                </a:lnTo>
                <a:lnTo>
                  <a:pt x="3484698" y="3577216"/>
                </a:lnTo>
                <a:lnTo>
                  <a:pt x="3471244" y="3577216"/>
                </a:lnTo>
                <a:lnTo>
                  <a:pt x="3451062" y="3580581"/>
                </a:lnTo>
                <a:lnTo>
                  <a:pt x="3447698" y="3580581"/>
                </a:lnTo>
                <a:lnTo>
                  <a:pt x="3447698" y="3583946"/>
                </a:lnTo>
                <a:lnTo>
                  <a:pt x="3440971" y="3590677"/>
                </a:lnTo>
                <a:lnTo>
                  <a:pt x="3437607" y="3590677"/>
                </a:lnTo>
                <a:lnTo>
                  <a:pt x="3430880" y="3597407"/>
                </a:lnTo>
                <a:lnTo>
                  <a:pt x="3420789" y="3600772"/>
                </a:lnTo>
                <a:lnTo>
                  <a:pt x="3410699" y="3607503"/>
                </a:lnTo>
                <a:lnTo>
                  <a:pt x="3400608" y="3617598"/>
                </a:lnTo>
                <a:lnTo>
                  <a:pt x="3397244" y="3631059"/>
                </a:lnTo>
                <a:lnTo>
                  <a:pt x="3383790" y="3631059"/>
                </a:lnTo>
                <a:lnTo>
                  <a:pt x="3380426" y="3631059"/>
                </a:lnTo>
                <a:lnTo>
                  <a:pt x="3363608" y="3644520"/>
                </a:lnTo>
                <a:lnTo>
                  <a:pt x="3353517" y="3651250"/>
                </a:lnTo>
                <a:lnTo>
                  <a:pt x="3353517" y="3654615"/>
                </a:lnTo>
                <a:lnTo>
                  <a:pt x="3350154" y="3664711"/>
                </a:lnTo>
                <a:lnTo>
                  <a:pt x="3346790" y="3668076"/>
                </a:lnTo>
                <a:lnTo>
                  <a:pt x="3340063" y="3668076"/>
                </a:lnTo>
                <a:lnTo>
                  <a:pt x="3319881" y="3661346"/>
                </a:lnTo>
                <a:lnTo>
                  <a:pt x="3319881" y="3657981"/>
                </a:lnTo>
                <a:lnTo>
                  <a:pt x="3316518" y="3657981"/>
                </a:lnTo>
                <a:lnTo>
                  <a:pt x="3306427" y="3657981"/>
                </a:lnTo>
                <a:lnTo>
                  <a:pt x="3303063" y="3657981"/>
                </a:lnTo>
                <a:lnTo>
                  <a:pt x="3286245" y="3657981"/>
                </a:lnTo>
                <a:lnTo>
                  <a:pt x="3279518" y="3654615"/>
                </a:lnTo>
                <a:lnTo>
                  <a:pt x="3272791" y="3641155"/>
                </a:lnTo>
                <a:lnTo>
                  <a:pt x="3272791" y="3637789"/>
                </a:lnTo>
                <a:lnTo>
                  <a:pt x="3269427" y="3637789"/>
                </a:lnTo>
                <a:lnTo>
                  <a:pt x="3239155" y="3627694"/>
                </a:lnTo>
                <a:lnTo>
                  <a:pt x="3218973" y="3654615"/>
                </a:lnTo>
                <a:lnTo>
                  <a:pt x="3202155" y="3668076"/>
                </a:lnTo>
                <a:lnTo>
                  <a:pt x="3185337" y="3671441"/>
                </a:lnTo>
                <a:lnTo>
                  <a:pt x="3185337" y="3674807"/>
                </a:lnTo>
                <a:lnTo>
                  <a:pt x="3161792" y="3691633"/>
                </a:lnTo>
                <a:lnTo>
                  <a:pt x="3138247" y="3705094"/>
                </a:lnTo>
                <a:lnTo>
                  <a:pt x="3124792" y="3721920"/>
                </a:lnTo>
                <a:lnTo>
                  <a:pt x="3081065" y="3721920"/>
                </a:lnTo>
                <a:lnTo>
                  <a:pt x="3040702" y="3705094"/>
                </a:lnTo>
                <a:lnTo>
                  <a:pt x="3037339" y="3705094"/>
                </a:lnTo>
                <a:lnTo>
                  <a:pt x="3010430" y="3701728"/>
                </a:lnTo>
                <a:lnTo>
                  <a:pt x="2986885" y="3715189"/>
                </a:lnTo>
                <a:lnTo>
                  <a:pt x="2973430" y="3721920"/>
                </a:lnTo>
                <a:lnTo>
                  <a:pt x="2970067" y="3721920"/>
                </a:lnTo>
                <a:lnTo>
                  <a:pt x="2966703" y="3725285"/>
                </a:lnTo>
                <a:lnTo>
                  <a:pt x="2970067" y="3705094"/>
                </a:lnTo>
                <a:lnTo>
                  <a:pt x="2986885" y="3668076"/>
                </a:lnTo>
                <a:lnTo>
                  <a:pt x="2983521" y="3668076"/>
                </a:lnTo>
                <a:lnTo>
                  <a:pt x="2983521" y="3664711"/>
                </a:lnTo>
                <a:lnTo>
                  <a:pt x="2959976" y="3647885"/>
                </a:lnTo>
                <a:lnTo>
                  <a:pt x="2943158" y="3631059"/>
                </a:lnTo>
                <a:lnTo>
                  <a:pt x="2943158" y="3604137"/>
                </a:lnTo>
                <a:lnTo>
                  <a:pt x="2953249" y="3580581"/>
                </a:lnTo>
                <a:lnTo>
                  <a:pt x="2953249" y="3577216"/>
                </a:lnTo>
                <a:lnTo>
                  <a:pt x="2959976" y="3563755"/>
                </a:lnTo>
                <a:lnTo>
                  <a:pt x="2966703" y="3536833"/>
                </a:lnTo>
                <a:lnTo>
                  <a:pt x="2970067" y="3536833"/>
                </a:lnTo>
                <a:lnTo>
                  <a:pt x="2949885" y="3489720"/>
                </a:lnTo>
                <a:lnTo>
                  <a:pt x="2929703" y="3482990"/>
                </a:lnTo>
                <a:lnTo>
                  <a:pt x="2926340" y="3482990"/>
                </a:lnTo>
                <a:lnTo>
                  <a:pt x="2906158" y="3486355"/>
                </a:lnTo>
                <a:lnTo>
                  <a:pt x="2902794" y="3486355"/>
                </a:lnTo>
                <a:lnTo>
                  <a:pt x="2902794" y="3489720"/>
                </a:lnTo>
                <a:lnTo>
                  <a:pt x="2892704" y="3503181"/>
                </a:lnTo>
                <a:lnTo>
                  <a:pt x="2885976" y="3496451"/>
                </a:lnTo>
                <a:lnTo>
                  <a:pt x="2869158" y="3489720"/>
                </a:lnTo>
                <a:lnTo>
                  <a:pt x="2855704" y="3456068"/>
                </a:lnTo>
                <a:lnTo>
                  <a:pt x="2855704" y="3435877"/>
                </a:lnTo>
                <a:lnTo>
                  <a:pt x="2869158" y="3415686"/>
                </a:lnTo>
                <a:lnTo>
                  <a:pt x="2882613" y="3415686"/>
                </a:lnTo>
                <a:lnTo>
                  <a:pt x="2882613" y="3412321"/>
                </a:lnTo>
                <a:lnTo>
                  <a:pt x="2896067" y="3408956"/>
                </a:lnTo>
                <a:lnTo>
                  <a:pt x="2956612" y="3405590"/>
                </a:lnTo>
                <a:lnTo>
                  <a:pt x="2986885" y="3415686"/>
                </a:lnTo>
                <a:lnTo>
                  <a:pt x="3010430" y="3405590"/>
                </a:lnTo>
                <a:lnTo>
                  <a:pt x="3013793" y="3405590"/>
                </a:lnTo>
                <a:lnTo>
                  <a:pt x="3030611" y="3392129"/>
                </a:lnTo>
                <a:lnTo>
                  <a:pt x="3040702" y="3378669"/>
                </a:lnTo>
                <a:lnTo>
                  <a:pt x="3047429" y="3378669"/>
                </a:lnTo>
                <a:lnTo>
                  <a:pt x="3064247" y="3385399"/>
                </a:lnTo>
                <a:lnTo>
                  <a:pt x="3087793" y="3382034"/>
                </a:lnTo>
                <a:lnTo>
                  <a:pt x="3124792" y="3371938"/>
                </a:lnTo>
                <a:lnTo>
                  <a:pt x="3128156" y="3371938"/>
                </a:lnTo>
                <a:lnTo>
                  <a:pt x="3128156" y="3368573"/>
                </a:lnTo>
                <a:lnTo>
                  <a:pt x="3151701" y="3351747"/>
                </a:lnTo>
                <a:lnTo>
                  <a:pt x="3151701" y="3348382"/>
                </a:lnTo>
                <a:lnTo>
                  <a:pt x="3158428" y="3321460"/>
                </a:lnTo>
                <a:lnTo>
                  <a:pt x="3141610" y="3304634"/>
                </a:lnTo>
                <a:lnTo>
                  <a:pt x="3138247" y="3301269"/>
                </a:lnTo>
                <a:lnTo>
                  <a:pt x="3104611" y="3291173"/>
                </a:lnTo>
                <a:lnTo>
                  <a:pt x="3077702" y="3260886"/>
                </a:lnTo>
                <a:lnTo>
                  <a:pt x="3084429" y="3254156"/>
                </a:lnTo>
                <a:lnTo>
                  <a:pt x="3101247" y="3247426"/>
                </a:lnTo>
                <a:lnTo>
                  <a:pt x="3124792" y="3250791"/>
                </a:lnTo>
                <a:lnTo>
                  <a:pt x="3124792" y="3254156"/>
                </a:lnTo>
                <a:lnTo>
                  <a:pt x="3124792" y="3257521"/>
                </a:lnTo>
                <a:lnTo>
                  <a:pt x="3138247" y="3267617"/>
                </a:lnTo>
                <a:lnTo>
                  <a:pt x="3158428" y="3267617"/>
                </a:lnTo>
                <a:lnTo>
                  <a:pt x="3161792" y="3264252"/>
                </a:lnTo>
                <a:lnTo>
                  <a:pt x="3165156" y="3254156"/>
                </a:lnTo>
                <a:lnTo>
                  <a:pt x="3171883" y="3257521"/>
                </a:lnTo>
                <a:lnTo>
                  <a:pt x="3171883" y="3260886"/>
                </a:lnTo>
                <a:lnTo>
                  <a:pt x="3171883" y="3264252"/>
                </a:lnTo>
                <a:lnTo>
                  <a:pt x="3202155" y="3264252"/>
                </a:lnTo>
                <a:lnTo>
                  <a:pt x="3212246" y="3250791"/>
                </a:lnTo>
                <a:lnTo>
                  <a:pt x="3205519" y="3240695"/>
                </a:lnTo>
                <a:lnTo>
                  <a:pt x="3218973" y="3227234"/>
                </a:lnTo>
                <a:lnTo>
                  <a:pt x="3218973" y="3223869"/>
                </a:lnTo>
                <a:lnTo>
                  <a:pt x="3252609" y="3227234"/>
                </a:lnTo>
                <a:lnTo>
                  <a:pt x="3255973" y="3227234"/>
                </a:lnTo>
                <a:lnTo>
                  <a:pt x="3259337" y="3223869"/>
                </a:lnTo>
                <a:lnTo>
                  <a:pt x="3272791" y="3200313"/>
                </a:lnTo>
                <a:lnTo>
                  <a:pt x="3276155" y="3200313"/>
                </a:lnTo>
                <a:lnTo>
                  <a:pt x="3276155" y="3180122"/>
                </a:lnTo>
                <a:close/>
                <a:moveTo>
                  <a:pt x="3612515" y="3038783"/>
                </a:moveTo>
                <a:lnTo>
                  <a:pt x="3622606" y="3038783"/>
                </a:lnTo>
                <a:lnTo>
                  <a:pt x="3652879" y="3038783"/>
                </a:lnTo>
                <a:lnTo>
                  <a:pt x="3676424" y="3052244"/>
                </a:lnTo>
                <a:lnTo>
                  <a:pt x="3676424" y="3048878"/>
                </a:lnTo>
                <a:lnTo>
                  <a:pt x="3703333" y="3065704"/>
                </a:lnTo>
                <a:lnTo>
                  <a:pt x="3706696" y="3065704"/>
                </a:lnTo>
                <a:lnTo>
                  <a:pt x="3750423" y="3072435"/>
                </a:lnTo>
                <a:lnTo>
                  <a:pt x="3763878" y="3082530"/>
                </a:lnTo>
                <a:lnTo>
                  <a:pt x="3763878" y="3085896"/>
                </a:lnTo>
                <a:lnTo>
                  <a:pt x="3787423" y="3092626"/>
                </a:lnTo>
                <a:lnTo>
                  <a:pt x="3800877" y="3106087"/>
                </a:lnTo>
                <a:lnTo>
                  <a:pt x="3814332" y="3112817"/>
                </a:lnTo>
                <a:lnTo>
                  <a:pt x="3817695" y="3112817"/>
                </a:lnTo>
                <a:lnTo>
                  <a:pt x="3821059" y="3112817"/>
                </a:lnTo>
                <a:lnTo>
                  <a:pt x="3821059" y="3109452"/>
                </a:lnTo>
                <a:lnTo>
                  <a:pt x="3864786" y="3072435"/>
                </a:lnTo>
                <a:lnTo>
                  <a:pt x="3871513" y="3058974"/>
                </a:lnTo>
                <a:lnTo>
                  <a:pt x="3874877" y="3062339"/>
                </a:lnTo>
                <a:lnTo>
                  <a:pt x="3878240" y="3075800"/>
                </a:lnTo>
                <a:lnTo>
                  <a:pt x="3874877" y="3085896"/>
                </a:lnTo>
                <a:lnTo>
                  <a:pt x="3874877" y="3089261"/>
                </a:lnTo>
                <a:lnTo>
                  <a:pt x="3878240" y="3112817"/>
                </a:lnTo>
                <a:lnTo>
                  <a:pt x="3911876" y="3095991"/>
                </a:lnTo>
                <a:lnTo>
                  <a:pt x="3915240" y="3095991"/>
                </a:lnTo>
                <a:lnTo>
                  <a:pt x="3928694" y="3079165"/>
                </a:lnTo>
                <a:lnTo>
                  <a:pt x="3935421" y="3079165"/>
                </a:lnTo>
                <a:lnTo>
                  <a:pt x="3945512" y="3085896"/>
                </a:lnTo>
                <a:lnTo>
                  <a:pt x="3948876" y="3092626"/>
                </a:lnTo>
                <a:lnTo>
                  <a:pt x="3945512" y="3126278"/>
                </a:lnTo>
                <a:lnTo>
                  <a:pt x="3945512" y="3129643"/>
                </a:lnTo>
                <a:lnTo>
                  <a:pt x="3958967" y="3149835"/>
                </a:lnTo>
                <a:lnTo>
                  <a:pt x="3958967" y="3153200"/>
                </a:lnTo>
                <a:lnTo>
                  <a:pt x="3972421" y="3156565"/>
                </a:lnTo>
                <a:lnTo>
                  <a:pt x="3995966" y="3166661"/>
                </a:lnTo>
                <a:lnTo>
                  <a:pt x="4002694" y="3207043"/>
                </a:lnTo>
                <a:lnTo>
                  <a:pt x="4016148" y="3247425"/>
                </a:lnTo>
                <a:lnTo>
                  <a:pt x="3995966" y="3270982"/>
                </a:lnTo>
                <a:lnTo>
                  <a:pt x="3958967" y="3321460"/>
                </a:lnTo>
                <a:lnTo>
                  <a:pt x="3958967" y="3324825"/>
                </a:lnTo>
                <a:lnTo>
                  <a:pt x="3962330" y="3382034"/>
                </a:lnTo>
                <a:lnTo>
                  <a:pt x="3972421" y="3368573"/>
                </a:lnTo>
                <a:lnTo>
                  <a:pt x="3985876" y="3355112"/>
                </a:lnTo>
                <a:lnTo>
                  <a:pt x="3985876" y="3368573"/>
                </a:lnTo>
                <a:lnTo>
                  <a:pt x="3985876" y="3398860"/>
                </a:lnTo>
                <a:lnTo>
                  <a:pt x="3992603" y="3429147"/>
                </a:lnTo>
                <a:lnTo>
                  <a:pt x="4002694" y="3459433"/>
                </a:lnTo>
                <a:lnTo>
                  <a:pt x="4002694" y="3462799"/>
                </a:lnTo>
                <a:lnTo>
                  <a:pt x="4022875" y="3482990"/>
                </a:lnTo>
                <a:lnTo>
                  <a:pt x="4026239" y="3489720"/>
                </a:lnTo>
                <a:lnTo>
                  <a:pt x="4022875" y="3496451"/>
                </a:lnTo>
                <a:lnTo>
                  <a:pt x="4012784" y="3503181"/>
                </a:lnTo>
                <a:lnTo>
                  <a:pt x="4009421" y="3503181"/>
                </a:lnTo>
                <a:lnTo>
                  <a:pt x="4012784" y="3516642"/>
                </a:lnTo>
                <a:lnTo>
                  <a:pt x="4016148" y="3516642"/>
                </a:lnTo>
                <a:lnTo>
                  <a:pt x="4022875" y="3520007"/>
                </a:lnTo>
                <a:lnTo>
                  <a:pt x="4032966" y="3530103"/>
                </a:lnTo>
                <a:lnTo>
                  <a:pt x="4032966" y="3540198"/>
                </a:lnTo>
                <a:lnTo>
                  <a:pt x="4032966" y="3550294"/>
                </a:lnTo>
                <a:lnTo>
                  <a:pt x="4026239" y="3567120"/>
                </a:lnTo>
                <a:lnTo>
                  <a:pt x="4016148" y="3587311"/>
                </a:lnTo>
                <a:lnTo>
                  <a:pt x="4012784" y="3590676"/>
                </a:lnTo>
                <a:lnTo>
                  <a:pt x="4016148" y="3594042"/>
                </a:lnTo>
                <a:lnTo>
                  <a:pt x="4016148" y="3597407"/>
                </a:lnTo>
                <a:lnTo>
                  <a:pt x="4012784" y="3597407"/>
                </a:lnTo>
                <a:lnTo>
                  <a:pt x="3992603" y="3610868"/>
                </a:lnTo>
                <a:lnTo>
                  <a:pt x="3945512" y="3587311"/>
                </a:lnTo>
                <a:lnTo>
                  <a:pt x="3928694" y="3583946"/>
                </a:lnTo>
                <a:lnTo>
                  <a:pt x="3915240" y="3587311"/>
                </a:lnTo>
                <a:lnTo>
                  <a:pt x="3898422" y="3597407"/>
                </a:lnTo>
                <a:lnTo>
                  <a:pt x="3884967" y="3610868"/>
                </a:lnTo>
                <a:lnTo>
                  <a:pt x="3884967" y="3614233"/>
                </a:lnTo>
                <a:lnTo>
                  <a:pt x="3884967" y="3617598"/>
                </a:lnTo>
                <a:lnTo>
                  <a:pt x="3901785" y="3644520"/>
                </a:lnTo>
                <a:lnTo>
                  <a:pt x="3908513" y="3661346"/>
                </a:lnTo>
                <a:lnTo>
                  <a:pt x="3908513" y="3671441"/>
                </a:lnTo>
                <a:lnTo>
                  <a:pt x="3908513" y="3674807"/>
                </a:lnTo>
                <a:lnTo>
                  <a:pt x="3898422" y="3671441"/>
                </a:lnTo>
                <a:lnTo>
                  <a:pt x="3884967" y="3664711"/>
                </a:lnTo>
                <a:lnTo>
                  <a:pt x="3851331" y="3644520"/>
                </a:lnTo>
                <a:lnTo>
                  <a:pt x="3841241" y="3637789"/>
                </a:lnTo>
                <a:lnTo>
                  <a:pt x="3831150" y="3634424"/>
                </a:lnTo>
                <a:lnTo>
                  <a:pt x="3824423" y="3634424"/>
                </a:lnTo>
                <a:lnTo>
                  <a:pt x="3817695" y="3637789"/>
                </a:lnTo>
                <a:lnTo>
                  <a:pt x="3817695" y="3644520"/>
                </a:lnTo>
                <a:lnTo>
                  <a:pt x="3817695" y="3654615"/>
                </a:lnTo>
                <a:lnTo>
                  <a:pt x="3817695" y="3678172"/>
                </a:lnTo>
                <a:lnTo>
                  <a:pt x="3797514" y="3698363"/>
                </a:lnTo>
                <a:lnTo>
                  <a:pt x="3780696" y="3698363"/>
                </a:lnTo>
                <a:lnTo>
                  <a:pt x="3770605" y="3701728"/>
                </a:lnTo>
                <a:lnTo>
                  <a:pt x="3753787" y="3708459"/>
                </a:lnTo>
                <a:lnTo>
                  <a:pt x="3750423" y="3711824"/>
                </a:lnTo>
                <a:lnTo>
                  <a:pt x="3743696" y="3708459"/>
                </a:lnTo>
                <a:lnTo>
                  <a:pt x="3730242" y="3701728"/>
                </a:lnTo>
                <a:lnTo>
                  <a:pt x="3730242" y="3691633"/>
                </a:lnTo>
                <a:lnTo>
                  <a:pt x="3736969" y="3671441"/>
                </a:lnTo>
                <a:lnTo>
                  <a:pt x="3736969" y="3668076"/>
                </a:lnTo>
                <a:lnTo>
                  <a:pt x="3730242" y="3664711"/>
                </a:lnTo>
                <a:lnTo>
                  <a:pt x="3699969" y="3664711"/>
                </a:lnTo>
                <a:lnTo>
                  <a:pt x="3693242" y="3661346"/>
                </a:lnTo>
                <a:lnTo>
                  <a:pt x="3713424" y="3617598"/>
                </a:lnTo>
                <a:lnTo>
                  <a:pt x="3720151" y="3610868"/>
                </a:lnTo>
                <a:lnTo>
                  <a:pt x="3726878" y="3594042"/>
                </a:lnTo>
                <a:lnTo>
                  <a:pt x="3730242" y="3570485"/>
                </a:lnTo>
                <a:lnTo>
                  <a:pt x="3726878" y="3560390"/>
                </a:lnTo>
                <a:lnTo>
                  <a:pt x="3716787" y="3550294"/>
                </a:lnTo>
                <a:lnTo>
                  <a:pt x="3713424" y="3546929"/>
                </a:lnTo>
                <a:lnTo>
                  <a:pt x="3716787" y="3523372"/>
                </a:lnTo>
                <a:lnTo>
                  <a:pt x="3713424" y="3516642"/>
                </a:lnTo>
                <a:lnTo>
                  <a:pt x="3710060" y="3509911"/>
                </a:lnTo>
                <a:lnTo>
                  <a:pt x="3699969" y="3496451"/>
                </a:lnTo>
                <a:lnTo>
                  <a:pt x="3693242" y="3493085"/>
                </a:lnTo>
                <a:lnTo>
                  <a:pt x="3683151" y="3493085"/>
                </a:lnTo>
                <a:lnTo>
                  <a:pt x="3679788" y="3499816"/>
                </a:lnTo>
                <a:lnTo>
                  <a:pt x="3673060" y="3509911"/>
                </a:lnTo>
                <a:lnTo>
                  <a:pt x="3669697" y="3509911"/>
                </a:lnTo>
                <a:lnTo>
                  <a:pt x="3662969" y="3509911"/>
                </a:lnTo>
                <a:lnTo>
                  <a:pt x="3629333" y="3509911"/>
                </a:lnTo>
                <a:lnTo>
                  <a:pt x="3622606" y="3513277"/>
                </a:lnTo>
                <a:lnTo>
                  <a:pt x="3619243" y="3520007"/>
                </a:lnTo>
                <a:lnTo>
                  <a:pt x="3622606" y="3530103"/>
                </a:lnTo>
                <a:lnTo>
                  <a:pt x="3609152" y="3546929"/>
                </a:lnTo>
                <a:lnTo>
                  <a:pt x="3602425" y="3553659"/>
                </a:lnTo>
                <a:lnTo>
                  <a:pt x="3595697" y="3553659"/>
                </a:lnTo>
                <a:lnTo>
                  <a:pt x="3582243" y="3550294"/>
                </a:lnTo>
                <a:lnTo>
                  <a:pt x="3582243" y="3546929"/>
                </a:lnTo>
                <a:lnTo>
                  <a:pt x="3562061" y="3550294"/>
                </a:lnTo>
                <a:lnTo>
                  <a:pt x="3535153" y="3570485"/>
                </a:lnTo>
                <a:lnTo>
                  <a:pt x="3508244" y="3536833"/>
                </a:lnTo>
                <a:lnTo>
                  <a:pt x="3501516" y="3526737"/>
                </a:lnTo>
                <a:lnTo>
                  <a:pt x="3494789" y="3513277"/>
                </a:lnTo>
                <a:lnTo>
                  <a:pt x="3501516" y="3482990"/>
                </a:lnTo>
                <a:lnTo>
                  <a:pt x="3501516" y="3476259"/>
                </a:lnTo>
                <a:lnTo>
                  <a:pt x="3508244" y="3469529"/>
                </a:lnTo>
                <a:lnTo>
                  <a:pt x="3508244" y="3466164"/>
                </a:lnTo>
                <a:lnTo>
                  <a:pt x="3511607" y="3462799"/>
                </a:lnTo>
                <a:lnTo>
                  <a:pt x="3508244" y="3432512"/>
                </a:lnTo>
                <a:lnTo>
                  <a:pt x="3504880" y="3422416"/>
                </a:lnTo>
                <a:lnTo>
                  <a:pt x="3498153" y="3419051"/>
                </a:lnTo>
                <a:lnTo>
                  <a:pt x="3491426" y="3415686"/>
                </a:lnTo>
                <a:lnTo>
                  <a:pt x="3481335" y="3412321"/>
                </a:lnTo>
                <a:lnTo>
                  <a:pt x="3477971" y="3412321"/>
                </a:lnTo>
                <a:lnTo>
                  <a:pt x="3477971" y="3415686"/>
                </a:lnTo>
                <a:lnTo>
                  <a:pt x="3454426" y="3422416"/>
                </a:lnTo>
                <a:lnTo>
                  <a:pt x="3457790" y="3405590"/>
                </a:lnTo>
                <a:lnTo>
                  <a:pt x="3461153" y="3398860"/>
                </a:lnTo>
                <a:lnTo>
                  <a:pt x="3467880" y="3392129"/>
                </a:lnTo>
                <a:lnTo>
                  <a:pt x="3494789" y="3375303"/>
                </a:lnTo>
                <a:lnTo>
                  <a:pt x="3498153" y="3371938"/>
                </a:lnTo>
                <a:lnTo>
                  <a:pt x="3484698" y="3318095"/>
                </a:lnTo>
                <a:lnTo>
                  <a:pt x="3488062" y="3301269"/>
                </a:lnTo>
                <a:lnTo>
                  <a:pt x="3488062" y="3294538"/>
                </a:lnTo>
                <a:lnTo>
                  <a:pt x="3494789" y="3291173"/>
                </a:lnTo>
                <a:lnTo>
                  <a:pt x="3498153" y="3287808"/>
                </a:lnTo>
                <a:lnTo>
                  <a:pt x="3498153" y="3281078"/>
                </a:lnTo>
                <a:lnTo>
                  <a:pt x="3488062" y="3247425"/>
                </a:lnTo>
                <a:lnTo>
                  <a:pt x="3481335" y="3183487"/>
                </a:lnTo>
                <a:lnTo>
                  <a:pt x="3501516" y="3126278"/>
                </a:lnTo>
                <a:lnTo>
                  <a:pt x="3528425" y="3092626"/>
                </a:lnTo>
                <a:lnTo>
                  <a:pt x="3555334" y="3079165"/>
                </a:lnTo>
                <a:lnTo>
                  <a:pt x="3568789" y="3092626"/>
                </a:lnTo>
                <a:lnTo>
                  <a:pt x="3572152" y="3092626"/>
                </a:lnTo>
                <a:lnTo>
                  <a:pt x="3588970" y="3092626"/>
                </a:lnTo>
                <a:lnTo>
                  <a:pt x="3615879" y="3089261"/>
                </a:lnTo>
                <a:lnTo>
                  <a:pt x="3622606" y="3089261"/>
                </a:lnTo>
                <a:close/>
                <a:moveTo>
                  <a:pt x="4342420" y="3011862"/>
                </a:moveTo>
                <a:lnTo>
                  <a:pt x="4372692" y="3038783"/>
                </a:lnTo>
                <a:lnTo>
                  <a:pt x="4376056" y="3038783"/>
                </a:lnTo>
                <a:lnTo>
                  <a:pt x="4416419" y="3045514"/>
                </a:lnTo>
                <a:lnTo>
                  <a:pt x="4443328" y="3058975"/>
                </a:lnTo>
                <a:lnTo>
                  <a:pt x="4436601" y="3069070"/>
                </a:lnTo>
                <a:lnTo>
                  <a:pt x="4433237" y="3079166"/>
                </a:lnTo>
                <a:lnTo>
                  <a:pt x="4433237" y="3089262"/>
                </a:lnTo>
                <a:lnTo>
                  <a:pt x="4436601" y="3099357"/>
                </a:lnTo>
                <a:lnTo>
                  <a:pt x="4453419" y="3126279"/>
                </a:lnTo>
                <a:lnTo>
                  <a:pt x="4470237" y="3153200"/>
                </a:lnTo>
                <a:lnTo>
                  <a:pt x="4483691" y="3173392"/>
                </a:lnTo>
                <a:lnTo>
                  <a:pt x="4483691" y="3176757"/>
                </a:lnTo>
                <a:lnTo>
                  <a:pt x="4476964" y="3183487"/>
                </a:lnTo>
                <a:lnTo>
                  <a:pt x="4470237" y="3186853"/>
                </a:lnTo>
                <a:lnTo>
                  <a:pt x="4470237" y="3190218"/>
                </a:lnTo>
                <a:lnTo>
                  <a:pt x="4470237" y="3193583"/>
                </a:lnTo>
                <a:lnTo>
                  <a:pt x="4470237" y="3213774"/>
                </a:lnTo>
                <a:lnTo>
                  <a:pt x="4450055" y="3227235"/>
                </a:lnTo>
                <a:lnTo>
                  <a:pt x="4429873" y="3247426"/>
                </a:lnTo>
                <a:lnTo>
                  <a:pt x="4413055" y="3247426"/>
                </a:lnTo>
                <a:lnTo>
                  <a:pt x="4396237" y="3240696"/>
                </a:lnTo>
                <a:lnTo>
                  <a:pt x="4392874" y="3240696"/>
                </a:lnTo>
                <a:lnTo>
                  <a:pt x="4372692" y="3244061"/>
                </a:lnTo>
                <a:lnTo>
                  <a:pt x="4359238" y="3257522"/>
                </a:lnTo>
                <a:lnTo>
                  <a:pt x="4349147" y="3274348"/>
                </a:lnTo>
                <a:lnTo>
                  <a:pt x="4342420" y="3297904"/>
                </a:lnTo>
                <a:lnTo>
                  <a:pt x="4342420" y="3311365"/>
                </a:lnTo>
                <a:lnTo>
                  <a:pt x="4342420" y="3324826"/>
                </a:lnTo>
                <a:lnTo>
                  <a:pt x="4345783" y="3334922"/>
                </a:lnTo>
                <a:lnTo>
                  <a:pt x="4349147" y="3338287"/>
                </a:lnTo>
                <a:lnTo>
                  <a:pt x="4349147" y="3348383"/>
                </a:lnTo>
                <a:lnTo>
                  <a:pt x="4305420" y="3382035"/>
                </a:lnTo>
                <a:lnTo>
                  <a:pt x="4305420" y="3385400"/>
                </a:lnTo>
                <a:lnTo>
                  <a:pt x="4298693" y="3395495"/>
                </a:lnTo>
                <a:lnTo>
                  <a:pt x="4295329" y="3402226"/>
                </a:lnTo>
                <a:lnTo>
                  <a:pt x="4295329" y="3412321"/>
                </a:lnTo>
                <a:lnTo>
                  <a:pt x="4298693" y="3419052"/>
                </a:lnTo>
                <a:lnTo>
                  <a:pt x="4318874" y="3442608"/>
                </a:lnTo>
                <a:lnTo>
                  <a:pt x="4308784" y="3449339"/>
                </a:lnTo>
                <a:lnTo>
                  <a:pt x="4298693" y="3459434"/>
                </a:lnTo>
                <a:lnTo>
                  <a:pt x="4291965" y="3466165"/>
                </a:lnTo>
                <a:lnTo>
                  <a:pt x="4285238" y="3472895"/>
                </a:lnTo>
                <a:lnTo>
                  <a:pt x="4285238" y="3479626"/>
                </a:lnTo>
                <a:lnTo>
                  <a:pt x="4285238" y="3503182"/>
                </a:lnTo>
                <a:lnTo>
                  <a:pt x="4268420" y="3509913"/>
                </a:lnTo>
                <a:lnTo>
                  <a:pt x="4271784" y="3513278"/>
                </a:lnTo>
                <a:lnTo>
                  <a:pt x="4275147" y="3516643"/>
                </a:lnTo>
                <a:lnTo>
                  <a:pt x="4258329" y="3530104"/>
                </a:lnTo>
                <a:lnTo>
                  <a:pt x="4248239" y="3543565"/>
                </a:lnTo>
                <a:lnTo>
                  <a:pt x="4248239" y="3550295"/>
                </a:lnTo>
                <a:lnTo>
                  <a:pt x="4248239" y="3557025"/>
                </a:lnTo>
                <a:lnTo>
                  <a:pt x="4251602" y="3563756"/>
                </a:lnTo>
                <a:lnTo>
                  <a:pt x="4244875" y="3573851"/>
                </a:lnTo>
                <a:lnTo>
                  <a:pt x="4244875" y="3577217"/>
                </a:lnTo>
                <a:lnTo>
                  <a:pt x="4251602" y="3594043"/>
                </a:lnTo>
                <a:lnTo>
                  <a:pt x="4238148" y="3604138"/>
                </a:lnTo>
                <a:lnTo>
                  <a:pt x="4224693" y="3614234"/>
                </a:lnTo>
                <a:lnTo>
                  <a:pt x="4224693" y="3620964"/>
                </a:lnTo>
                <a:lnTo>
                  <a:pt x="4224693" y="3627695"/>
                </a:lnTo>
                <a:lnTo>
                  <a:pt x="4231421" y="3651251"/>
                </a:lnTo>
                <a:lnTo>
                  <a:pt x="4228057" y="3657982"/>
                </a:lnTo>
                <a:lnTo>
                  <a:pt x="4228057" y="3664712"/>
                </a:lnTo>
                <a:lnTo>
                  <a:pt x="4231421" y="3668077"/>
                </a:lnTo>
                <a:lnTo>
                  <a:pt x="4231421" y="3684903"/>
                </a:lnTo>
                <a:lnTo>
                  <a:pt x="4224693" y="3688269"/>
                </a:lnTo>
                <a:lnTo>
                  <a:pt x="4211239" y="3674808"/>
                </a:lnTo>
                <a:lnTo>
                  <a:pt x="4197785" y="3668077"/>
                </a:lnTo>
                <a:lnTo>
                  <a:pt x="4184330" y="3664712"/>
                </a:lnTo>
                <a:lnTo>
                  <a:pt x="4174239" y="3668077"/>
                </a:lnTo>
                <a:lnTo>
                  <a:pt x="4130512" y="3688269"/>
                </a:lnTo>
                <a:lnTo>
                  <a:pt x="4106967" y="3694999"/>
                </a:lnTo>
                <a:lnTo>
                  <a:pt x="4100240" y="3694999"/>
                </a:lnTo>
                <a:lnTo>
                  <a:pt x="4093513" y="3698364"/>
                </a:lnTo>
                <a:lnTo>
                  <a:pt x="4073331" y="3708460"/>
                </a:lnTo>
                <a:lnTo>
                  <a:pt x="4066604" y="3694999"/>
                </a:lnTo>
                <a:lnTo>
                  <a:pt x="4083422" y="3671442"/>
                </a:lnTo>
                <a:lnTo>
                  <a:pt x="4110331" y="3641156"/>
                </a:lnTo>
                <a:lnTo>
                  <a:pt x="4117058" y="3627695"/>
                </a:lnTo>
                <a:lnTo>
                  <a:pt x="4117058" y="3620964"/>
                </a:lnTo>
                <a:lnTo>
                  <a:pt x="4113694" y="3610869"/>
                </a:lnTo>
                <a:lnTo>
                  <a:pt x="4103604" y="3604138"/>
                </a:lnTo>
                <a:lnTo>
                  <a:pt x="4093513" y="3604138"/>
                </a:lnTo>
                <a:lnTo>
                  <a:pt x="4083422" y="3604138"/>
                </a:lnTo>
                <a:lnTo>
                  <a:pt x="4073331" y="3610869"/>
                </a:lnTo>
                <a:lnTo>
                  <a:pt x="4059877" y="3620964"/>
                </a:lnTo>
                <a:lnTo>
                  <a:pt x="4049786" y="3627695"/>
                </a:lnTo>
                <a:lnTo>
                  <a:pt x="4046422" y="3620964"/>
                </a:lnTo>
                <a:lnTo>
                  <a:pt x="4029604" y="3590678"/>
                </a:lnTo>
                <a:lnTo>
                  <a:pt x="4039695" y="3567121"/>
                </a:lnTo>
                <a:lnTo>
                  <a:pt x="4046422" y="3550295"/>
                </a:lnTo>
                <a:lnTo>
                  <a:pt x="4046422" y="3533469"/>
                </a:lnTo>
                <a:lnTo>
                  <a:pt x="4043059" y="3523373"/>
                </a:lnTo>
                <a:lnTo>
                  <a:pt x="4032968" y="3506547"/>
                </a:lnTo>
                <a:lnTo>
                  <a:pt x="4039695" y="3493086"/>
                </a:lnTo>
                <a:lnTo>
                  <a:pt x="4039695" y="3482991"/>
                </a:lnTo>
                <a:lnTo>
                  <a:pt x="4032968" y="3472895"/>
                </a:lnTo>
                <a:lnTo>
                  <a:pt x="4012786" y="3452704"/>
                </a:lnTo>
                <a:lnTo>
                  <a:pt x="4006059" y="3432513"/>
                </a:lnTo>
                <a:lnTo>
                  <a:pt x="4002695" y="3412321"/>
                </a:lnTo>
                <a:lnTo>
                  <a:pt x="3999332" y="3392130"/>
                </a:lnTo>
                <a:lnTo>
                  <a:pt x="3999332" y="3371939"/>
                </a:lnTo>
                <a:lnTo>
                  <a:pt x="4002695" y="3351748"/>
                </a:lnTo>
                <a:lnTo>
                  <a:pt x="3999332" y="3345017"/>
                </a:lnTo>
                <a:lnTo>
                  <a:pt x="3992605" y="3341652"/>
                </a:lnTo>
                <a:lnTo>
                  <a:pt x="3985877" y="3341652"/>
                </a:lnTo>
                <a:lnTo>
                  <a:pt x="3972423" y="3348383"/>
                </a:lnTo>
                <a:lnTo>
                  <a:pt x="3972423" y="3328191"/>
                </a:lnTo>
                <a:lnTo>
                  <a:pt x="4026241" y="3254157"/>
                </a:lnTo>
                <a:lnTo>
                  <a:pt x="4029604" y="3254157"/>
                </a:lnTo>
                <a:lnTo>
                  <a:pt x="4029604" y="3247426"/>
                </a:lnTo>
                <a:lnTo>
                  <a:pt x="4029604" y="3244061"/>
                </a:lnTo>
                <a:lnTo>
                  <a:pt x="4009423" y="3166661"/>
                </a:lnTo>
                <a:lnTo>
                  <a:pt x="4009423" y="3170027"/>
                </a:lnTo>
                <a:lnTo>
                  <a:pt x="4006059" y="3159931"/>
                </a:lnTo>
                <a:lnTo>
                  <a:pt x="3999332" y="3153200"/>
                </a:lnTo>
                <a:lnTo>
                  <a:pt x="3985877" y="3146470"/>
                </a:lnTo>
                <a:lnTo>
                  <a:pt x="4019513" y="3116183"/>
                </a:lnTo>
                <a:lnTo>
                  <a:pt x="4029604" y="3106088"/>
                </a:lnTo>
                <a:lnTo>
                  <a:pt x="4039695" y="3106088"/>
                </a:lnTo>
                <a:lnTo>
                  <a:pt x="4083422" y="3106088"/>
                </a:lnTo>
                <a:lnTo>
                  <a:pt x="4086786" y="3102722"/>
                </a:lnTo>
                <a:lnTo>
                  <a:pt x="4093513" y="3082531"/>
                </a:lnTo>
                <a:lnTo>
                  <a:pt x="4113694" y="3072435"/>
                </a:lnTo>
                <a:lnTo>
                  <a:pt x="4154058" y="3072435"/>
                </a:lnTo>
                <a:lnTo>
                  <a:pt x="4154058" y="3069070"/>
                </a:lnTo>
                <a:lnTo>
                  <a:pt x="4187694" y="3052244"/>
                </a:lnTo>
                <a:lnTo>
                  <a:pt x="4228057" y="3052244"/>
                </a:lnTo>
                <a:lnTo>
                  <a:pt x="4228057" y="3048879"/>
                </a:lnTo>
                <a:lnTo>
                  <a:pt x="4275147" y="3018592"/>
                </a:lnTo>
                <a:lnTo>
                  <a:pt x="4265057" y="3048879"/>
                </a:lnTo>
                <a:lnTo>
                  <a:pt x="4265057" y="3058975"/>
                </a:lnTo>
                <a:lnTo>
                  <a:pt x="4268420" y="3065705"/>
                </a:lnTo>
                <a:lnTo>
                  <a:pt x="4275147" y="3069070"/>
                </a:lnTo>
                <a:lnTo>
                  <a:pt x="4281875" y="3065705"/>
                </a:lnTo>
                <a:lnTo>
                  <a:pt x="4295329" y="3058975"/>
                </a:lnTo>
                <a:lnTo>
                  <a:pt x="4308784" y="3052244"/>
                </a:lnTo>
                <a:lnTo>
                  <a:pt x="4318874" y="3038783"/>
                </a:lnTo>
                <a:lnTo>
                  <a:pt x="4328965" y="3021957"/>
                </a:lnTo>
                <a:close/>
                <a:moveTo>
                  <a:pt x="4722507" y="2830141"/>
                </a:moveTo>
                <a:lnTo>
                  <a:pt x="4749416" y="2850332"/>
                </a:lnTo>
                <a:lnTo>
                  <a:pt x="4722507" y="2880619"/>
                </a:lnTo>
                <a:lnTo>
                  <a:pt x="4715780" y="2887349"/>
                </a:lnTo>
                <a:lnTo>
                  <a:pt x="4709052" y="2890714"/>
                </a:lnTo>
                <a:lnTo>
                  <a:pt x="4624962" y="2910906"/>
                </a:lnTo>
                <a:lnTo>
                  <a:pt x="4712416" y="2937827"/>
                </a:lnTo>
                <a:lnTo>
                  <a:pt x="4719143" y="2937827"/>
                </a:lnTo>
                <a:lnTo>
                  <a:pt x="4739325" y="2910906"/>
                </a:lnTo>
                <a:lnTo>
                  <a:pt x="4793143" y="2910906"/>
                </a:lnTo>
                <a:lnTo>
                  <a:pt x="4803233" y="2914271"/>
                </a:lnTo>
                <a:lnTo>
                  <a:pt x="4809961" y="2921001"/>
                </a:lnTo>
                <a:lnTo>
                  <a:pt x="4816688" y="2927732"/>
                </a:lnTo>
                <a:lnTo>
                  <a:pt x="4820051" y="2937827"/>
                </a:lnTo>
                <a:lnTo>
                  <a:pt x="4820051" y="2941193"/>
                </a:lnTo>
                <a:lnTo>
                  <a:pt x="4820051" y="2944558"/>
                </a:lnTo>
                <a:lnTo>
                  <a:pt x="4826779" y="2944558"/>
                </a:lnTo>
                <a:lnTo>
                  <a:pt x="4840233" y="2941193"/>
                </a:lnTo>
                <a:lnTo>
                  <a:pt x="4840233" y="2947923"/>
                </a:lnTo>
                <a:lnTo>
                  <a:pt x="4813324" y="2974845"/>
                </a:lnTo>
                <a:lnTo>
                  <a:pt x="4840233" y="2984940"/>
                </a:lnTo>
                <a:lnTo>
                  <a:pt x="4853687" y="3008497"/>
                </a:lnTo>
                <a:lnTo>
                  <a:pt x="4857051" y="3025323"/>
                </a:lnTo>
                <a:lnTo>
                  <a:pt x="4836869" y="3025323"/>
                </a:lnTo>
                <a:lnTo>
                  <a:pt x="4803233" y="3025323"/>
                </a:lnTo>
                <a:lnTo>
                  <a:pt x="4799870" y="3035418"/>
                </a:lnTo>
                <a:lnTo>
                  <a:pt x="4803233" y="3045514"/>
                </a:lnTo>
                <a:lnTo>
                  <a:pt x="4809961" y="3055610"/>
                </a:lnTo>
                <a:lnTo>
                  <a:pt x="4809961" y="3058975"/>
                </a:lnTo>
                <a:lnTo>
                  <a:pt x="4813324" y="3058975"/>
                </a:lnTo>
                <a:lnTo>
                  <a:pt x="4833506" y="3058975"/>
                </a:lnTo>
                <a:lnTo>
                  <a:pt x="4809961" y="3122914"/>
                </a:lnTo>
                <a:lnTo>
                  <a:pt x="4823415" y="3119549"/>
                </a:lnTo>
                <a:lnTo>
                  <a:pt x="4830142" y="3119549"/>
                </a:lnTo>
                <a:lnTo>
                  <a:pt x="4833506" y="3139740"/>
                </a:lnTo>
                <a:lnTo>
                  <a:pt x="4793143" y="3173392"/>
                </a:lnTo>
                <a:lnTo>
                  <a:pt x="4793143" y="3149835"/>
                </a:lnTo>
                <a:lnTo>
                  <a:pt x="4793143" y="3146470"/>
                </a:lnTo>
                <a:lnTo>
                  <a:pt x="4786415" y="3146470"/>
                </a:lnTo>
                <a:lnTo>
                  <a:pt x="4783052" y="3143105"/>
                </a:lnTo>
                <a:lnTo>
                  <a:pt x="4749416" y="3200314"/>
                </a:lnTo>
                <a:lnTo>
                  <a:pt x="4746052" y="3200314"/>
                </a:lnTo>
                <a:lnTo>
                  <a:pt x="4742689" y="3203679"/>
                </a:lnTo>
                <a:lnTo>
                  <a:pt x="4739325" y="3207044"/>
                </a:lnTo>
                <a:lnTo>
                  <a:pt x="4746052" y="3210409"/>
                </a:lnTo>
                <a:lnTo>
                  <a:pt x="4752779" y="3220505"/>
                </a:lnTo>
                <a:lnTo>
                  <a:pt x="4752779" y="3223870"/>
                </a:lnTo>
                <a:lnTo>
                  <a:pt x="4735961" y="3244061"/>
                </a:lnTo>
                <a:lnTo>
                  <a:pt x="4732598" y="3247426"/>
                </a:lnTo>
                <a:lnTo>
                  <a:pt x="4735961" y="3291174"/>
                </a:lnTo>
                <a:lnTo>
                  <a:pt x="4729234" y="3301270"/>
                </a:lnTo>
                <a:lnTo>
                  <a:pt x="4705689" y="3284444"/>
                </a:lnTo>
                <a:lnTo>
                  <a:pt x="4702325" y="3281079"/>
                </a:lnTo>
                <a:lnTo>
                  <a:pt x="4695598" y="3281079"/>
                </a:lnTo>
                <a:lnTo>
                  <a:pt x="4668689" y="3270983"/>
                </a:lnTo>
                <a:lnTo>
                  <a:pt x="4675416" y="3287809"/>
                </a:lnTo>
                <a:lnTo>
                  <a:pt x="4668689" y="3287809"/>
                </a:lnTo>
                <a:lnTo>
                  <a:pt x="4655235" y="3284444"/>
                </a:lnTo>
                <a:lnTo>
                  <a:pt x="4645144" y="3281079"/>
                </a:lnTo>
                <a:lnTo>
                  <a:pt x="4624962" y="3250792"/>
                </a:lnTo>
                <a:lnTo>
                  <a:pt x="4624962" y="3247426"/>
                </a:lnTo>
                <a:lnTo>
                  <a:pt x="4601417" y="3264252"/>
                </a:lnTo>
                <a:lnTo>
                  <a:pt x="4601417" y="3267618"/>
                </a:lnTo>
                <a:lnTo>
                  <a:pt x="4601417" y="3274348"/>
                </a:lnTo>
                <a:lnTo>
                  <a:pt x="4591326" y="3281079"/>
                </a:lnTo>
                <a:lnTo>
                  <a:pt x="4584599" y="3284444"/>
                </a:lnTo>
                <a:lnTo>
                  <a:pt x="4574508" y="3287809"/>
                </a:lnTo>
                <a:lnTo>
                  <a:pt x="4564418" y="3287809"/>
                </a:lnTo>
                <a:lnTo>
                  <a:pt x="4557690" y="3284444"/>
                </a:lnTo>
                <a:lnTo>
                  <a:pt x="4547599" y="3277713"/>
                </a:lnTo>
                <a:lnTo>
                  <a:pt x="4544236" y="3270983"/>
                </a:lnTo>
                <a:lnTo>
                  <a:pt x="4537509" y="3244061"/>
                </a:lnTo>
                <a:lnTo>
                  <a:pt x="4534145" y="3223870"/>
                </a:lnTo>
                <a:lnTo>
                  <a:pt x="4530781" y="3207044"/>
                </a:lnTo>
                <a:lnTo>
                  <a:pt x="4524054" y="3196948"/>
                </a:lnTo>
                <a:lnTo>
                  <a:pt x="4517327" y="3190218"/>
                </a:lnTo>
                <a:lnTo>
                  <a:pt x="4507236" y="3183488"/>
                </a:lnTo>
                <a:lnTo>
                  <a:pt x="4497145" y="3183488"/>
                </a:lnTo>
                <a:lnTo>
                  <a:pt x="4500509" y="3180122"/>
                </a:lnTo>
                <a:lnTo>
                  <a:pt x="4500509" y="3176757"/>
                </a:lnTo>
                <a:lnTo>
                  <a:pt x="4500509" y="3173392"/>
                </a:lnTo>
                <a:lnTo>
                  <a:pt x="4500509" y="3170027"/>
                </a:lnTo>
                <a:lnTo>
                  <a:pt x="4483691" y="3143105"/>
                </a:lnTo>
                <a:lnTo>
                  <a:pt x="4450055" y="3092627"/>
                </a:lnTo>
                <a:lnTo>
                  <a:pt x="4450055" y="3085897"/>
                </a:lnTo>
                <a:lnTo>
                  <a:pt x="4450055" y="3079166"/>
                </a:lnTo>
                <a:lnTo>
                  <a:pt x="4453419" y="3072436"/>
                </a:lnTo>
                <a:lnTo>
                  <a:pt x="4460146" y="3065705"/>
                </a:lnTo>
                <a:lnTo>
                  <a:pt x="4466873" y="3058975"/>
                </a:lnTo>
                <a:lnTo>
                  <a:pt x="4456782" y="3052244"/>
                </a:lnTo>
                <a:lnTo>
                  <a:pt x="4503873" y="3008497"/>
                </a:lnTo>
                <a:lnTo>
                  <a:pt x="4510600" y="2998401"/>
                </a:lnTo>
                <a:lnTo>
                  <a:pt x="4520691" y="2978210"/>
                </a:lnTo>
                <a:lnTo>
                  <a:pt x="4524054" y="2968114"/>
                </a:lnTo>
                <a:lnTo>
                  <a:pt x="4524054" y="2961384"/>
                </a:lnTo>
                <a:lnTo>
                  <a:pt x="4524054" y="2954653"/>
                </a:lnTo>
                <a:lnTo>
                  <a:pt x="4513963" y="2931097"/>
                </a:lnTo>
                <a:lnTo>
                  <a:pt x="4540872" y="2937827"/>
                </a:lnTo>
                <a:lnTo>
                  <a:pt x="4574508" y="2917636"/>
                </a:lnTo>
                <a:lnTo>
                  <a:pt x="4554327" y="2877254"/>
                </a:lnTo>
                <a:lnTo>
                  <a:pt x="4574508" y="2850332"/>
                </a:lnTo>
                <a:lnTo>
                  <a:pt x="4581236" y="2840236"/>
                </a:lnTo>
                <a:lnTo>
                  <a:pt x="4591326" y="2836871"/>
                </a:lnTo>
                <a:lnTo>
                  <a:pt x="4621599" y="2840236"/>
                </a:lnTo>
                <a:lnTo>
                  <a:pt x="4645144" y="2846967"/>
                </a:lnTo>
                <a:lnTo>
                  <a:pt x="4661962" y="2850332"/>
                </a:lnTo>
                <a:lnTo>
                  <a:pt x="4678780" y="2843602"/>
                </a:lnTo>
                <a:lnTo>
                  <a:pt x="4698962" y="2836871"/>
                </a:lnTo>
                <a:close/>
                <a:moveTo>
                  <a:pt x="3407336" y="2803219"/>
                </a:moveTo>
                <a:lnTo>
                  <a:pt x="3420791" y="2809949"/>
                </a:lnTo>
                <a:lnTo>
                  <a:pt x="3434245" y="2823410"/>
                </a:lnTo>
                <a:lnTo>
                  <a:pt x="3447700" y="2836871"/>
                </a:lnTo>
                <a:lnTo>
                  <a:pt x="3447700" y="2840236"/>
                </a:lnTo>
                <a:lnTo>
                  <a:pt x="3451063" y="2840236"/>
                </a:lnTo>
                <a:lnTo>
                  <a:pt x="3467881" y="2846966"/>
                </a:lnTo>
                <a:lnTo>
                  <a:pt x="3471245" y="2850332"/>
                </a:lnTo>
                <a:lnTo>
                  <a:pt x="3488063" y="2846966"/>
                </a:lnTo>
                <a:lnTo>
                  <a:pt x="3494790" y="2843601"/>
                </a:lnTo>
                <a:lnTo>
                  <a:pt x="3498154" y="2843601"/>
                </a:lnTo>
                <a:lnTo>
                  <a:pt x="3511608" y="2850332"/>
                </a:lnTo>
                <a:lnTo>
                  <a:pt x="3511608" y="2853697"/>
                </a:lnTo>
                <a:lnTo>
                  <a:pt x="3514972" y="2853697"/>
                </a:lnTo>
                <a:lnTo>
                  <a:pt x="3528426" y="2857062"/>
                </a:lnTo>
                <a:lnTo>
                  <a:pt x="3545244" y="2877253"/>
                </a:lnTo>
                <a:lnTo>
                  <a:pt x="3555335" y="2900810"/>
                </a:lnTo>
                <a:lnTo>
                  <a:pt x="3551971" y="2917636"/>
                </a:lnTo>
                <a:lnTo>
                  <a:pt x="3548608" y="2931097"/>
                </a:lnTo>
                <a:lnTo>
                  <a:pt x="3545244" y="2934462"/>
                </a:lnTo>
                <a:lnTo>
                  <a:pt x="3538517" y="2941192"/>
                </a:lnTo>
                <a:lnTo>
                  <a:pt x="3518335" y="2947923"/>
                </a:lnTo>
                <a:lnTo>
                  <a:pt x="3514972" y="2951288"/>
                </a:lnTo>
                <a:lnTo>
                  <a:pt x="3471245" y="2974844"/>
                </a:lnTo>
                <a:lnTo>
                  <a:pt x="3387155" y="2978210"/>
                </a:lnTo>
                <a:lnTo>
                  <a:pt x="3383791" y="2978210"/>
                </a:lnTo>
                <a:lnTo>
                  <a:pt x="3380427" y="2978210"/>
                </a:lnTo>
                <a:lnTo>
                  <a:pt x="3373700" y="3015227"/>
                </a:lnTo>
                <a:lnTo>
                  <a:pt x="3370337" y="3018592"/>
                </a:lnTo>
                <a:lnTo>
                  <a:pt x="3373700" y="3018592"/>
                </a:lnTo>
                <a:lnTo>
                  <a:pt x="3387155" y="3048879"/>
                </a:lnTo>
                <a:lnTo>
                  <a:pt x="3390518" y="3085896"/>
                </a:lnTo>
                <a:lnTo>
                  <a:pt x="3393882" y="3085896"/>
                </a:lnTo>
                <a:lnTo>
                  <a:pt x="3440972" y="3143105"/>
                </a:lnTo>
                <a:lnTo>
                  <a:pt x="3467881" y="3183487"/>
                </a:lnTo>
                <a:lnTo>
                  <a:pt x="3474608" y="3247426"/>
                </a:lnTo>
                <a:lnTo>
                  <a:pt x="3474608" y="3250791"/>
                </a:lnTo>
                <a:lnTo>
                  <a:pt x="3474608" y="3257522"/>
                </a:lnTo>
                <a:lnTo>
                  <a:pt x="3464518" y="3257522"/>
                </a:lnTo>
                <a:lnTo>
                  <a:pt x="3461154" y="3257522"/>
                </a:lnTo>
                <a:lnTo>
                  <a:pt x="3454427" y="3264252"/>
                </a:lnTo>
                <a:lnTo>
                  <a:pt x="3451063" y="3264252"/>
                </a:lnTo>
                <a:lnTo>
                  <a:pt x="3447700" y="3267618"/>
                </a:lnTo>
                <a:lnTo>
                  <a:pt x="3440972" y="3284444"/>
                </a:lnTo>
                <a:lnTo>
                  <a:pt x="3440972" y="3287809"/>
                </a:lnTo>
                <a:lnTo>
                  <a:pt x="3434245" y="3284444"/>
                </a:lnTo>
                <a:lnTo>
                  <a:pt x="3427518" y="3260887"/>
                </a:lnTo>
                <a:lnTo>
                  <a:pt x="3427518" y="3257522"/>
                </a:lnTo>
                <a:lnTo>
                  <a:pt x="3410700" y="3247426"/>
                </a:lnTo>
                <a:lnTo>
                  <a:pt x="3407336" y="3250791"/>
                </a:lnTo>
                <a:lnTo>
                  <a:pt x="3403973" y="3257522"/>
                </a:lnTo>
                <a:lnTo>
                  <a:pt x="3400609" y="3257522"/>
                </a:lnTo>
                <a:lnTo>
                  <a:pt x="3393882" y="3247426"/>
                </a:lnTo>
                <a:lnTo>
                  <a:pt x="3393882" y="3230600"/>
                </a:lnTo>
                <a:lnTo>
                  <a:pt x="3393882" y="3227235"/>
                </a:lnTo>
                <a:lnTo>
                  <a:pt x="3380427" y="3200313"/>
                </a:lnTo>
                <a:lnTo>
                  <a:pt x="3380427" y="3183487"/>
                </a:lnTo>
                <a:lnTo>
                  <a:pt x="3373700" y="3163296"/>
                </a:lnTo>
                <a:lnTo>
                  <a:pt x="3370337" y="3163296"/>
                </a:lnTo>
                <a:lnTo>
                  <a:pt x="3366973" y="3163296"/>
                </a:lnTo>
                <a:lnTo>
                  <a:pt x="3350155" y="3156566"/>
                </a:lnTo>
                <a:lnTo>
                  <a:pt x="3350155" y="3159931"/>
                </a:lnTo>
                <a:lnTo>
                  <a:pt x="3346791" y="3159931"/>
                </a:lnTo>
                <a:lnTo>
                  <a:pt x="3333337" y="3166661"/>
                </a:lnTo>
                <a:lnTo>
                  <a:pt x="3319883" y="3183487"/>
                </a:lnTo>
                <a:lnTo>
                  <a:pt x="3313155" y="3193583"/>
                </a:lnTo>
                <a:lnTo>
                  <a:pt x="3309792" y="3193583"/>
                </a:lnTo>
                <a:lnTo>
                  <a:pt x="3306428" y="3180122"/>
                </a:lnTo>
                <a:lnTo>
                  <a:pt x="3306428" y="3173392"/>
                </a:lnTo>
                <a:lnTo>
                  <a:pt x="3303065" y="3156566"/>
                </a:lnTo>
                <a:lnTo>
                  <a:pt x="3303065" y="3153200"/>
                </a:lnTo>
                <a:lnTo>
                  <a:pt x="3282883" y="3149835"/>
                </a:lnTo>
                <a:lnTo>
                  <a:pt x="3279519" y="3149835"/>
                </a:lnTo>
                <a:lnTo>
                  <a:pt x="3269429" y="3156566"/>
                </a:lnTo>
                <a:lnTo>
                  <a:pt x="3266065" y="3159931"/>
                </a:lnTo>
                <a:lnTo>
                  <a:pt x="3262701" y="3176757"/>
                </a:lnTo>
                <a:lnTo>
                  <a:pt x="3262701" y="3193583"/>
                </a:lnTo>
                <a:lnTo>
                  <a:pt x="3249247" y="3210409"/>
                </a:lnTo>
                <a:lnTo>
                  <a:pt x="3225702" y="3210409"/>
                </a:lnTo>
                <a:lnTo>
                  <a:pt x="3212247" y="3210409"/>
                </a:lnTo>
                <a:lnTo>
                  <a:pt x="3208884" y="3213774"/>
                </a:lnTo>
                <a:lnTo>
                  <a:pt x="3205520" y="3217139"/>
                </a:lnTo>
                <a:lnTo>
                  <a:pt x="3192066" y="3240696"/>
                </a:lnTo>
                <a:lnTo>
                  <a:pt x="3195429" y="3250791"/>
                </a:lnTo>
                <a:lnTo>
                  <a:pt x="3185338" y="3250791"/>
                </a:lnTo>
                <a:lnTo>
                  <a:pt x="3181975" y="3244061"/>
                </a:lnTo>
                <a:lnTo>
                  <a:pt x="3161793" y="3237331"/>
                </a:lnTo>
                <a:lnTo>
                  <a:pt x="3158430" y="3237331"/>
                </a:lnTo>
                <a:lnTo>
                  <a:pt x="3151702" y="3254157"/>
                </a:lnTo>
                <a:lnTo>
                  <a:pt x="3144975" y="3254157"/>
                </a:lnTo>
                <a:lnTo>
                  <a:pt x="3141612" y="3250791"/>
                </a:lnTo>
                <a:lnTo>
                  <a:pt x="3148339" y="3244061"/>
                </a:lnTo>
                <a:lnTo>
                  <a:pt x="3148339" y="3227235"/>
                </a:lnTo>
                <a:lnTo>
                  <a:pt x="3144975" y="3213774"/>
                </a:lnTo>
                <a:lnTo>
                  <a:pt x="3131521" y="3196948"/>
                </a:lnTo>
                <a:lnTo>
                  <a:pt x="3131521" y="3193583"/>
                </a:lnTo>
                <a:lnTo>
                  <a:pt x="3111339" y="3183487"/>
                </a:lnTo>
                <a:lnTo>
                  <a:pt x="3087794" y="3153200"/>
                </a:lnTo>
                <a:lnTo>
                  <a:pt x="3077703" y="3106088"/>
                </a:lnTo>
                <a:lnTo>
                  <a:pt x="3077703" y="3085896"/>
                </a:lnTo>
                <a:lnTo>
                  <a:pt x="3091157" y="3072435"/>
                </a:lnTo>
                <a:lnTo>
                  <a:pt x="3198793" y="3079166"/>
                </a:lnTo>
                <a:lnTo>
                  <a:pt x="3202156" y="3079166"/>
                </a:lnTo>
                <a:lnTo>
                  <a:pt x="3225702" y="3045514"/>
                </a:lnTo>
                <a:lnTo>
                  <a:pt x="3239156" y="3025323"/>
                </a:lnTo>
                <a:lnTo>
                  <a:pt x="3262701" y="3011862"/>
                </a:lnTo>
                <a:lnTo>
                  <a:pt x="3269429" y="3005131"/>
                </a:lnTo>
                <a:lnTo>
                  <a:pt x="3272792" y="3001766"/>
                </a:lnTo>
                <a:lnTo>
                  <a:pt x="3286247" y="2978210"/>
                </a:lnTo>
                <a:lnTo>
                  <a:pt x="3319883" y="2951288"/>
                </a:lnTo>
                <a:lnTo>
                  <a:pt x="3319883" y="2947923"/>
                </a:lnTo>
                <a:lnTo>
                  <a:pt x="3336701" y="2917636"/>
                </a:lnTo>
                <a:lnTo>
                  <a:pt x="3350155" y="2904175"/>
                </a:lnTo>
                <a:lnTo>
                  <a:pt x="3350155" y="2900810"/>
                </a:lnTo>
                <a:lnTo>
                  <a:pt x="3366973" y="2870523"/>
                </a:lnTo>
                <a:lnTo>
                  <a:pt x="3373700" y="2830140"/>
                </a:lnTo>
                <a:lnTo>
                  <a:pt x="3393882" y="2816680"/>
                </a:lnTo>
                <a:close/>
                <a:moveTo>
                  <a:pt x="4752779" y="2729185"/>
                </a:moveTo>
                <a:lnTo>
                  <a:pt x="4762870" y="2729185"/>
                </a:lnTo>
                <a:lnTo>
                  <a:pt x="4772961" y="2729185"/>
                </a:lnTo>
                <a:lnTo>
                  <a:pt x="4783052" y="2735915"/>
                </a:lnTo>
                <a:lnTo>
                  <a:pt x="4796506" y="2742646"/>
                </a:lnTo>
                <a:lnTo>
                  <a:pt x="4830142" y="2769567"/>
                </a:lnTo>
                <a:lnTo>
                  <a:pt x="4820051" y="2783028"/>
                </a:lnTo>
                <a:lnTo>
                  <a:pt x="4813324" y="2786393"/>
                </a:lnTo>
                <a:lnTo>
                  <a:pt x="4809960" y="2793124"/>
                </a:lnTo>
                <a:lnTo>
                  <a:pt x="4806597" y="2803219"/>
                </a:lnTo>
                <a:lnTo>
                  <a:pt x="4803233" y="2816680"/>
                </a:lnTo>
                <a:lnTo>
                  <a:pt x="4803233" y="2826776"/>
                </a:lnTo>
                <a:lnTo>
                  <a:pt x="4772961" y="2820045"/>
                </a:lnTo>
                <a:lnTo>
                  <a:pt x="4762870" y="2823410"/>
                </a:lnTo>
                <a:lnTo>
                  <a:pt x="4752779" y="2830141"/>
                </a:lnTo>
                <a:lnTo>
                  <a:pt x="4735962" y="2823410"/>
                </a:lnTo>
                <a:lnTo>
                  <a:pt x="4732598" y="2809950"/>
                </a:lnTo>
                <a:lnTo>
                  <a:pt x="4729234" y="2809950"/>
                </a:lnTo>
                <a:lnTo>
                  <a:pt x="4715780" y="2796489"/>
                </a:lnTo>
                <a:lnTo>
                  <a:pt x="4722507" y="2789758"/>
                </a:lnTo>
                <a:lnTo>
                  <a:pt x="4732598" y="2776298"/>
                </a:lnTo>
                <a:lnTo>
                  <a:pt x="4739325" y="2762837"/>
                </a:lnTo>
                <a:lnTo>
                  <a:pt x="4739325" y="2732550"/>
                </a:lnTo>
                <a:close/>
                <a:moveTo>
                  <a:pt x="3629334" y="2651785"/>
                </a:moveTo>
                <a:lnTo>
                  <a:pt x="3662970" y="2692167"/>
                </a:lnTo>
                <a:lnTo>
                  <a:pt x="3676425" y="2702263"/>
                </a:lnTo>
                <a:lnTo>
                  <a:pt x="3686515" y="2708993"/>
                </a:lnTo>
                <a:lnTo>
                  <a:pt x="3713424" y="2715724"/>
                </a:lnTo>
                <a:lnTo>
                  <a:pt x="3726879" y="2725819"/>
                </a:lnTo>
                <a:lnTo>
                  <a:pt x="3750424" y="2735915"/>
                </a:lnTo>
                <a:lnTo>
                  <a:pt x="3925332" y="2742645"/>
                </a:lnTo>
                <a:lnTo>
                  <a:pt x="3928695" y="2752741"/>
                </a:lnTo>
                <a:lnTo>
                  <a:pt x="3925332" y="2769567"/>
                </a:lnTo>
                <a:lnTo>
                  <a:pt x="3925332" y="2793124"/>
                </a:lnTo>
                <a:lnTo>
                  <a:pt x="3928695" y="2803219"/>
                </a:lnTo>
                <a:lnTo>
                  <a:pt x="3932059" y="2809950"/>
                </a:lnTo>
                <a:lnTo>
                  <a:pt x="3938786" y="2809950"/>
                </a:lnTo>
                <a:lnTo>
                  <a:pt x="3948877" y="2809950"/>
                </a:lnTo>
                <a:lnTo>
                  <a:pt x="3979149" y="2803219"/>
                </a:lnTo>
                <a:lnTo>
                  <a:pt x="3995967" y="2796489"/>
                </a:lnTo>
                <a:lnTo>
                  <a:pt x="4002695" y="2796489"/>
                </a:lnTo>
                <a:lnTo>
                  <a:pt x="4012786" y="2809950"/>
                </a:lnTo>
                <a:lnTo>
                  <a:pt x="4029604" y="2826776"/>
                </a:lnTo>
                <a:lnTo>
                  <a:pt x="4039694" y="2836871"/>
                </a:lnTo>
                <a:lnTo>
                  <a:pt x="4049785" y="2843602"/>
                </a:lnTo>
                <a:lnTo>
                  <a:pt x="4059876" y="2843602"/>
                </a:lnTo>
                <a:lnTo>
                  <a:pt x="4073331" y="2833506"/>
                </a:lnTo>
                <a:lnTo>
                  <a:pt x="4086785" y="2820045"/>
                </a:lnTo>
                <a:lnTo>
                  <a:pt x="4106967" y="2833506"/>
                </a:lnTo>
                <a:lnTo>
                  <a:pt x="4110330" y="2830141"/>
                </a:lnTo>
                <a:lnTo>
                  <a:pt x="4110330" y="2836871"/>
                </a:lnTo>
                <a:lnTo>
                  <a:pt x="4133876" y="2860428"/>
                </a:lnTo>
                <a:lnTo>
                  <a:pt x="4133876" y="2863793"/>
                </a:lnTo>
                <a:lnTo>
                  <a:pt x="4137239" y="2863793"/>
                </a:lnTo>
                <a:lnTo>
                  <a:pt x="4174239" y="2870523"/>
                </a:lnTo>
                <a:lnTo>
                  <a:pt x="4180966" y="2877254"/>
                </a:lnTo>
                <a:lnTo>
                  <a:pt x="4157421" y="2904175"/>
                </a:lnTo>
                <a:lnTo>
                  <a:pt x="4160784" y="2907541"/>
                </a:lnTo>
                <a:lnTo>
                  <a:pt x="4160784" y="2910906"/>
                </a:lnTo>
                <a:lnTo>
                  <a:pt x="4207875" y="3015227"/>
                </a:lnTo>
                <a:lnTo>
                  <a:pt x="4204511" y="3021958"/>
                </a:lnTo>
                <a:lnTo>
                  <a:pt x="4201148" y="3025323"/>
                </a:lnTo>
                <a:lnTo>
                  <a:pt x="4207875" y="3035419"/>
                </a:lnTo>
                <a:lnTo>
                  <a:pt x="4184330" y="3035419"/>
                </a:lnTo>
                <a:lnTo>
                  <a:pt x="4147330" y="3055610"/>
                </a:lnTo>
                <a:lnTo>
                  <a:pt x="4113694" y="3058975"/>
                </a:lnTo>
                <a:lnTo>
                  <a:pt x="4110330" y="3058975"/>
                </a:lnTo>
                <a:lnTo>
                  <a:pt x="4083421" y="3072436"/>
                </a:lnTo>
                <a:lnTo>
                  <a:pt x="4073331" y="3089262"/>
                </a:lnTo>
                <a:lnTo>
                  <a:pt x="4039694" y="3089262"/>
                </a:lnTo>
                <a:lnTo>
                  <a:pt x="4026240" y="3092627"/>
                </a:lnTo>
                <a:lnTo>
                  <a:pt x="4012786" y="3102723"/>
                </a:lnTo>
                <a:lnTo>
                  <a:pt x="3992604" y="3119549"/>
                </a:lnTo>
                <a:lnTo>
                  <a:pt x="3972422" y="3139740"/>
                </a:lnTo>
                <a:lnTo>
                  <a:pt x="3969059" y="3139740"/>
                </a:lnTo>
                <a:lnTo>
                  <a:pt x="3958968" y="3126279"/>
                </a:lnTo>
                <a:lnTo>
                  <a:pt x="3962331" y="3095992"/>
                </a:lnTo>
                <a:lnTo>
                  <a:pt x="3962331" y="3089262"/>
                </a:lnTo>
                <a:lnTo>
                  <a:pt x="3962331" y="3085897"/>
                </a:lnTo>
                <a:lnTo>
                  <a:pt x="3952241" y="3072436"/>
                </a:lnTo>
                <a:lnTo>
                  <a:pt x="3942150" y="3065705"/>
                </a:lnTo>
                <a:lnTo>
                  <a:pt x="3938786" y="3065705"/>
                </a:lnTo>
                <a:lnTo>
                  <a:pt x="3921968" y="3065705"/>
                </a:lnTo>
                <a:lnTo>
                  <a:pt x="3905150" y="3082532"/>
                </a:lnTo>
                <a:lnTo>
                  <a:pt x="3891696" y="3089262"/>
                </a:lnTo>
                <a:lnTo>
                  <a:pt x="3888332" y="3085897"/>
                </a:lnTo>
                <a:lnTo>
                  <a:pt x="3891696" y="3075801"/>
                </a:lnTo>
                <a:lnTo>
                  <a:pt x="3891696" y="3072436"/>
                </a:lnTo>
                <a:lnTo>
                  <a:pt x="3884968" y="3055610"/>
                </a:lnTo>
                <a:lnTo>
                  <a:pt x="3884968" y="3052245"/>
                </a:lnTo>
                <a:lnTo>
                  <a:pt x="3864787" y="3038784"/>
                </a:lnTo>
                <a:lnTo>
                  <a:pt x="3851332" y="3062340"/>
                </a:lnTo>
                <a:lnTo>
                  <a:pt x="3831151" y="3079166"/>
                </a:lnTo>
                <a:lnTo>
                  <a:pt x="3831151" y="3082532"/>
                </a:lnTo>
                <a:lnTo>
                  <a:pt x="3814333" y="3095992"/>
                </a:lnTo>
                <a:lnTo>
                  <a:pt x="3807605" y="3092627"/>
                </a:lnTo>
                <a:lnTo>
                  <a:pt x="3794151" y="3079166"/>
                </a:lnTo>
                <a:lnTo>
                  <a:pt x="3770606" y="3072436"/>
                </a:lnTo>
                <a:lnTo>
                  <a:pt x="3757151" y="3058975"/>
                </a:lnTo>
                <a:lnTo>
                  <a:pt x="3753788" y="3058975"/>
                </a:lnTo>
                <a:lnTo>
                  <a:pt x="3710061" y="3052245"/>
                </a:lnTo>
                <a:lnTo>
                  <a:pt x="3656243" y="3025323"/>
                </a:lnTo>
                <a:lnTo>
                  <a:pt x="3652879" y="3025323"/>
                </a:lnTo>
                <a:lnTo>
                  <a:pt x="3625970" y="3025323"/>
                </a:lnTo>
                <a:lnTo>
                  <a:pt x="3599061" y="3025323"/>
                </a:lnTo>
                <a:lnTo>
                  <a:pt x="3595698" y="3028688"/>
                </a:lnTo>
                <a:lnTo>
                  <a:pt x="3602425" y="3075801"/>
                </a:lnTo>
                <a:lnTo>
                  <a:pt x="3575516" y="3079166"/>
                </a:lnTo>
                <a:lnTo>
                  <a:pt x="3555335" y="3065705"/>
                </a:lnTo>
                <a:lnTo>
                  <a:pt x="3551971" y="3065705"/>
                </a:lnTo>
                <a:lnTo>
                  <a:pt x="3518335" y="3079166"/>
                </a:lnTo>
                <a:lnTo>
                  <a:pt x="3514971" y="3082532"/>
                </a:lnTo>
                <a:lnTo>
                  <a:pt x="3488062" y="3116184"/>
                </a:lnTo>
                <a:lnTo>
                  <a:pt x="3488062" y="3119549"/>
                </a:lnTo>
                <a:lnTo>
                  <a:pt x="3474608" y="3159931"/>
                </a:lnTo>
                <a:lnTo>
                  <a:pt x="3471244" y="3166662"/>
                </a:lnTo>
                <a:lnTo>
                  <a:pt x="3454426" y="3133010"/>
                </a:lnTo>
                <a:lnTo>
                  <a:pt x="3451063" y="3133010"/>
                </a:lnTo>
                <a:lnTo>
                  <a:pt x="3407336" y="3079166"/>
                </a:lnTo>
                <a:lnTo>
                  <a:pt x="3400608" y="3045514"/>
                </a:lnTo>
                <a:lnTo>
                  <a:pt x="3400608" y="3042149"/>
                </a:lnTo>
                <a:lnTo>
                  <a:pt x="3387154" y="3015227"/>
                </a:lnTo>
                <a:lnTo>
                  <a:pt x="3393881" y="2995036"/>
                </a:lnTo>
                <a:lnTo>
                  <a:pt x="3474608" y="2988306"/>
                </a:lnTo>
                <a:lnTo>
                  <a:pt x="3477971" y="2988306"/>
                </a:lnTo>
                <a:lnTo>
                  <a:pt x="3521698" y="2961384"/>
                </a:lnTo>
                <a:lnTo>
                  <a:pt x="3545244" y="2951288"/>
                </a:lnTo>
                <a:lnTo>
                  <a:pt x="3562062" y="2937828"/>
                </a:lnTo>
                <a:lnTo>
                  <a:pt x="3565425" y="2927732"/>
                </a:lnTo>
                <a:lnTo>
                  <a:pt x="3568789" y="2914271"/>
                </a:lnTo>
                <a:lnTo>
                  <a:pt x="3568789" y="2897445"/>
                </a:lnTo>
                <a:lnTo>
                  <a:pt x="3558698" y="2870523"/>
                </a:lnTo>
                <a:lnTo>
                  <a:pt x="3541880" y="2846967"/>
                </a:lnTo>
                <a:lnTo>
                  <a:pt x="3538516" y="2843602"/>
                </a:lnTo>
                <a:lnTo>
                  <a:pt x="3535153" y="2843602"/>
                </a:lnTo>
                <a:lnTo>
                  <a:pt x="3518335" y="2836871"/>
                </a:lnTo>
                <a:lnTo>
                  <a:pt x="3508244" y="2833506"/>
                </a:lnTo>
                <a:lnTo>
                  <a:pt x="3508244" y="2796489"/>
                </a:lnTo>
                <a:lnTo>
                  <a:pt x="3494790" y="2776297"/>
                </a:lnTo>
                <a:lnTo>
                  <a:pt x="3494790" y="2762837"/>
                </a:lnTo>
                <a:lnTo>
                  <a:pt x="3488062" y="2749376"/>
                </a:lnTo>
                <a:lnTo>
                  <a:pt x="3498153" y="2742645"/>
                </a:lnTo>
                <a:lnTo>
                  <a:pt x="3511608" y="2739280"/>
                </a:lnTo>
                <a:lnTo>
                  <a:pt x="3535153" y="2739280"/>
                </a:lnTo>
                <a:lnTo>
                  <a:pt x="3535153" y="2735915"/>
                </a:lnTo>
                <a:lnTo>
                  <a:pt x="3538516" y="2735915"/>
                </a:lnTo>
                <a:lnTo>
                  <a:pt x="3551971" y="2719089"/>
                </a:lnTo>
                <a:lnTo>
                  <a:pt x="3555335" y="2715724"/>
                </a:lnTo>
                <a:lnTo>
                  <a:pt x="3531789" y="2692167"/>
                </a:lnTo>
                <a:lnTo>
                  <a:pt x="3494790" y="2668611"/>
                </a:lnTo>
                <a:lnTo>
                  <a:pt x="3488062" y="2658515"/>
                </a:lnTo>
                <a:lnTo>
                  <a:pt x="3491426" y="2655150"/>
                </a:lnTo>
                <a:lnTo>
                  <a:pt x="3511608" y="2661880"/>
                </a:lnTo>
                <a:lnTo>
                  <a:pt x="3582243" y="2658515"/>
                </a:lnTo>
                <a:lnTo>
                  <a:pt x="3609152" y="2668611"/>
                </a:lnTo>
                <a:close/>
                <a:moveTo>
                  <a:pt x="2774977" y="2530637"/>
                </a:moveTo>
                <a:lnTo>
                  <a:pt x="2785068" y="2530637"/>
                </a:lnTo>
                <a:lnTo>
                  <a:pt x="2791795" y="2550828"/>
                </a:lnTo>
                <a:lnTo>
                  <a:pt x="2795159" y="2560924"/>
                </a:lnTo>
                <a:lnTo>
                  <a:pt x="2801886" y="2577750"/>
                </a:lnTo>
                <a:lnTo>
                  <a:pt x="2811977" y="2584480"/>
                </a:lnTo>
                <a:lnTo>
                  <a:pt x="2838886" y="2601306"/>
                </a:lnTo>
                <a:lnTo>
                  <a:pt x="2909521" y="2608037"/>
                </a:lnTo>
                <a:lnTo>
                  <a:pt x="2906158" y="2628228"/>
                </a:lnTo>
                <a:lnTo>
                  <a:pt x="2936430" y="2661880"/>
                </a:lnTo>
                <a:lnTo>
                  <a:pt x="2949885" y="2665245"/>
                </a:lnTo>
                <a:lnTo>
                  <a:pt x="2949885" y="2678706"/>
                </a:lnTo>
                <a:lnTo>
                  <a:pt x="2939794" y="2715723"/>
                </a:lnTo>
                <a:lnTo>
                  <a:pt x="2943157" y="2715723"/>
                </a:lnTo>
                <a:lnTo>
                  <a:pt x="2963339" y="2732549"/>
                </a:lnTo>
                <a:lnTo>
                  <a:pt x="2966703" y="2729184"/>
                </a:lnTo>
                <a:lnTo>
                  <a:pt x="2990248" y="2732549"/>
                </a:lnTo>
                <a:lnTo>
                  <a:pt x="3020521" y="2749375"/>
                </a:lnTo>
                <a:lnTo>
                  <a:pt x="3027248" y="2752740"/>
                </a:lnTo>
                <a:lnTo>
                  <a:pt x="3033975" y="2749375"/>
                </a:lnTo>
                <a:lnTo>
                  <a:pt x="3044066" y="2742645"/>
                </a:lnTo>
                <a:lnTo>
                  <a:pt x="3057520" y="2729184"/>
                </a:lnTo>
                <a:lnTo>
                  <a:pt x="3077702" y="2705628"/>
                </a:lnTo>
                <a:lnTo>
                  <a:pt x="3087793" y="2722454"/>
                </a:lnTo>
                <a:lnTo>
                  <a:pt x="3091156" y="2725819"/>
                </a:lnTo>
                <a:lnTo>
                  <a:pt x="3121429" y="2746010"/>
                </a:lnTo>
                <a:lnTo>
                  <a:pt x="3124792" y="2749375"/>
                </a:lnTo>
                <a:lnTo>
                  <a:pt x="3171883" y="2739280"/>
                </a:lnTo>
                <a:lnTo>
                  <a:pt x="3175247" y="2739280"/>
                </a:lnTo>
                <a:lnTo>
                  <a:pt x="3175247" y="2735914"/>
                </a:lnTo>
                <a:lnTo>
                  <a:pt x="3195428" y="2722454"/>
                </a:lnTo>
                <a:lnTo>
                  <a:pt x="3202155" y="2722454"/>
                </a:lnTo>
                <a:lnTo>
                  <a:pt x="3208883" y="2742645"/>
                </a:lnTo>
                <a:lnTo>
                  <a:pt x="3212246" y="2742645"/>
                </a:lnTo>
                <a:lnTo>
                  <a:pt x="3218973" y="2752740"/>
                </a:lnTo>
                <a:lnTo>
                  <a:pt x="3222337" y="2762836"/>
                </a:lnTo>
                <a:lnTo>
                  <a:pt x="3225701" y="2772932"/>
                </a:lnTo>
                <a:lnTo>
                  <a:pt x="3229064" y="2776297"/>
                </a:lnTo>
                <a:lnTo>
                  <a:pt x="3235792" y="2776297"/>
                </a:lnTo>
                <a:lnTo>
                  <a:pt x="3239155" y="2772932"/>
                </a:lnTo>
                <a:lnTo>
                  <a:pt x="3245882" y="2769567"/>
                </a:lnTo>
                <a:lnTo>
                  <a:pt x="3255973" y="2769567"/>
                </a:lnTo>
                <a:lnTo>
                  <a:pt x="3262701" y="2762836"/>
                </a:lnTo>
                <a:lnTo>
                  <a:pt x="3266064" y="2762836"/>
                </a:lnTo>
                <a:lnTo>
                  <a:pt x="3266064" y="2759471"/>
                </a:lnTo>
                <a:lnTo>
                  <a:pt x="3279519" y="2776297"/>
                </a:lnTo>
                <a:lnTo>
                  <a:pt x="3299700" y="2793123"/>
                </a:lnTo>
                <a:lnTo>
                  <a:pt x="3303064" y="2796488"/>
                </a:lnTo>
                <a:lnTo>
                  <a:pt x="3356881" y="2793123"/>
                </a:lnTo>
                <a:lnTo>
                  <a:pt x="3387154" y="2796488"/>
                </a:lnTo>
                <a:lnTo>
                  <a:pt x="3383790" y="2803219"/>
                </a:lnTo>
                <a:lnTo>
                  <a:pt x="3360245" y="2816679"/>
                </a:lnTo>
                <a:lnTo>
                  <a:pt x="3360245" y="2820045"/>
                </a:lnTo>
                <a:lnTo>
                  <a:pt x="3360245" y="2823410"/>
                </a:lnTo>
                <a:lnTo>
                  <a:pt x="3353518" y="2863792"/>
                </a:lnTo>
                <a:lnTo>
                  <a:pt x="3340063" y="2890714"/>
                </a:lnTo>
                <a:lnTo>
                  <a:pt x="3326609" y="2904175"/>
                </a:lnTo>
                <a:lnTo>
                  <a:pt x="3326609" y="2907540"/>
                </a:lnTo>
                <a:lnTo>
                  <a:pt x="3323245" y="2907540"/>
                </a:lnTo>
                <a:lnTo>
                  <a:pt x="3306427" y="2937827"/>
                </a:lnTo>
                <a:lnTo>
                  <a:pt x="3272791" y="2964749"/>
                </a:lnTo>
                <a:lnTo>
                  <a:pt x="3272791" y="2968114"/>
                </a:lnTo>
                <a:lnTo>
                  <a:pt x="3259337" y="2998401"/>
                </a:lnTo>
                <a:lnTo>
                  <a:pt x="3229064" y="3011861"/>
                </a:lnTo>
                <a:lnTo>
                  <a:pt x="3225701" y="3011861"/>
                </a:lnTo>
                <a:lnTo>
                  <a:pt x="3225701" y="3015227"/>
                </a:lnTo>
                <a:lnTo>
                  <a:pt x="3192065" y="3065705"/>
                </a:lnTo>
                <a:lnTo>
                  <a:pt x="3118065" y="3058974"/>
                </a:lnTo>
                <a:lnTo>
                  <a:pt x="3084429" y="3058974"/>
                </a:lnTo>
                <a:lnTo>
                  <a:pt x="3064247" y="3079166"/>
                </a:lnTo>
                <a:lnTo>
                  <a:pt x="3064247" y="3112818"/>
                </a:lnTo>
                <a:lnTo>
                  <a:pt x="3074338" y="3156565"/>
                </a:lnTo>
                <a:lnTo>
                  <a:pt x="3077702" y="3159931"/>
                </a:lnTo>
                <a:lnTo>
                  <a:pt x="3101247" y="3196948"/>
                </a:lnTo>
                <a:lnTo>
                  <a:pt x="3121429" y="3207044"/>
                </a:lnTo>
                <a:lnTo>
                  <a:pt x="3131520" y="3227235"/>
                </a:lnTo>
                <a:lnTo>
                  <a:pt x="3131520" y="3233965"/>
                </a:lnTo>
                <a:lnTo>
                  <a:pt x="3104611" y="3230600"/>
                </a:lnTo>
                <a:lnTo>
                  <a:pt x="3097884" y="3230600"/>
                </a:lnTo>
                <a:lnTo>
                  <a:pt x="3077702" y="3237330"/>
                </a:lnTo>
                <a:lnTo>
                  <a:pt x="3077702" y="3240696"/>
                </a:lnTo>
                <a:lnTo>
                  <a:pt x="3057520" y="3257522"/>
                </a:lnTo>
                <a:lnTo>
                  <a:pt x="3054157" y="3260887"/>
                </a:lnTo>
                <a:lnTo>
                  <a:pt x="3094520" y="3301269"/>
                </a:lnTo>
                <a:lnTo>
                  <a:pt x="3097884" y="3301269"/>
                </a:lnTo>
                <a:lnTo>
                  <a:pt x="3131520" y="3314730"/>
                </a:lnTo>
                <a:lnTo>
                  <a:pt x="3141611" y="3324826"/>
                </a:lnTo>
                <a:lnTo>
                  <a:pt x="3138247" y="3341652"/>
                </a:lnTo>
                <a:lnTo>
                  <a:pt x="3118065" y="3358478"/>
                </a:lnTo>
                <a:lnTo>
                  <a:pt x="3084429" y="3368574"/>
                </a:lnTo>
                <a:lnTo>
                  <a:pt x="3064247" y="3368574"/>
                </a:lnTo>
                <a:lnTo>
                  <a:pt x="3050793" y="3365208"/>
                </a:lnTo>
                <a:lnTo>
                  <a:pt x="3044066" y="3361843"/>
                </a:lnTo>
                <a:lnTo>
                  <a:pt x="3044066" y="3324826"/>
                </a:lnTo>
                <a:lnTo>
                  <a:pt x="3040702" y="3321461"/>
                </a:lnTo>
                <a:lnTo>
                  <a:pt x="3033975" y="3318095"/>
                </a:lnTo>
                <a:lnTo>
                  <a:pt x="3013793" y="3314730"/>
                </a:lnTo>
                <a:lnTo>
                  <a:pt x="3010430" y="3314730"/>
                </a:lnTo>
                <a:lnTo>
                  <a:pt x="2980157" y="3324826"/>
                </a:lnTo>
                <a:lnTo>
                  <a:pt x="2976794" y="3324826"/>
                </a:lnTo>
                <a:lnTo>
                  <a:pt x="2976794" y="3328191"/>
                </a:lnTo>
                <a:lnTo>
                  <a:pt x="2970066" y="3334921"/>
                </a:lnTo>
                <a:lnTo>
                  <a:pt x="2959976" y="3338287"/>
                </a:lnTo>
                <a:lnTo>
                  <a:pt x="2953248" y="3334921"/>
                </a:lnTo>
                <a:lnTo>
                  <a:pt x="2949885" y="3324826"/>
                </a:lnTo>
                <a:lnTo>
                  <a:pt x="2946521" y="3308000"/>
                </a:lnTo>
                <a:lnTo>
                  <a:pt x="2949885" y="3287809"/>
                </a:lnTo>
                <a:lnTo>
                  <a:pt x="2926339" y="3237330"/>
                </a:lnTo>
                <a:lnTo>
                  <a:pt x="2922976" y="3237330"/>
                </a:lnTo>
                <a:lnTo>
                  <a:pt x="2882613" y="3247426"/>
                </a:lnTo>
                <a:lnTo>
                  <a:pt x="2862431" y="3264252"/>
                </a:lnTo>
                <a:lnTo>
                  <a:pt x="2862431" y="3267617"/>
                </a:lnTo>
                <a:lnTo>
                  <a:pt x="2862431" y="3287809"/>
                </a:lnTo>
                <a:lnTo>
                  <a:pt x="2808613" y="3264252"/>
                </a:lnTo>
                <a:lnTo>
                  <a:pt x="2835522" y="3321461"/>
                </a:lnTo>
                <a:lnTo>
                  <a:pt x="2832158" y="3345017"/>
                </a:lnTo>
                <a:lnTo>
                  <a:pt x="2808613" y="3375304"/>
                </a:lnTo>
                <a:lnTo>
                  <a:pt x="2791795" y="3388765"/>
                </a:lnTo>
                <a:lnTo>
                  <a:pt x="2788431" y="3388765"/>
                </a:lnTo>
                <a:lnTo>
                  <a:pt x="2764886" y="3402226"/>
                </a:lnTo>
                <a:lnTo>
                  <a:pt x="2761523" y="3405591"/>
                </a:lnTo>
                <a:lnTo>
                  <a:pt x="2761523" y="3408956"/>
                </a:lnTo>
                <a:lnTo>
                  <a:pt x="2758159" y="3432512"/>
                </a:lnTo>
                <a:lnTo>
                  <a:pt x="2758159" y="3439243"/>
                </a:lnTo>
                <a:lnTo>
                  <a:pt x="2761523" y="3449339"/>
                </a:lnTo>
                <a:lnTo>
                  <a:pt x="2768250" y="3469530"/>
                </a:lnTo>
                <a:lnTo>
                  <a:pt x="2771613" y="3499817"/>
                </a:lnTo>
                <a:lnTo>
                  <a:pt x="2758159" y="3520008"/>
                </a:lnTo>
                <a:lnTo>
                  <a:pt x="2748068" y="3523373"/>
                </a:lnTo>
                <a:lnTo>
                  <a:pt x="2721159" y="3516643"/>
                </a:lnTo>
                <a:lnTo>
                  <a:pt x="2704341" y="3520008"/>
                </a:lnTo>
                <a:lnTo>
                  <a:pt x="2690887" y="3530103"/>
                </a:lnTo>
                <a:lnTo>
                  <a:pt x="2674069" y="3543564"/>
                </a:lnTo>
                <a:lnTo>
                  <a:pt x="2660614" y="3563756"/>
                </a:lnTo>
                <a:lnTo>
                  <a:pt x="2657251" y="3567121"/>
                </a:lnTo>
                <a:lnTo>
                  <a:pt x="2647160" y="3567121"/>
                </a:lnTo>
                <a:lnTo>
                  <a:pt x="2647160" y="3560390"/>
                </a:lnTo>
                <a:lnTo>
                  <a:pt x="2647160" y="3536834"/>
                </a:lnTo>
                <a:lnTo>
                  <a:pt x="2647160" y="3526738"/>
                </a:lnTo>
                <a:lnTo>
                  <a:pt x="2647160" y="3520008"/>
                </a:lnTo>
                <a:lnTo>
                  <a:pt x="2640433" y="3516643"/>
                </a:lnTo>
                <a:lnTo>
                  <a:pt x="2637069" y="3516643"/>
                </a:lnTo>
                <a:lnTo>
                  <a:pt x="2633705" y="3520008"/>
                </a:lnTo>
                <a:lnTo>
                  <a:pt x="2620251" y="3536834"/>
                </a:lnTo>
                <a:lnTo>
                  <a:pt x="2616887" y="3533469"/>
                </a:lnTo>
                <a:lnTo>
                  <a:pt x="2613524" y="3503182"/>
                </a:lnTo>
                <a:lnTo>
                  <a:pt x="2606797" y="3469530"/>
                </a:lnTo>
                <a:lnTo>
                  <a:pt x="2606797" y="3466165"/>
                </a:lnTo>
                <a:lnTo>
                  <a:pt x="2593342" y="3452704"/>
                </a:lnTo>
                <a:lnTo>
                  <a:pt x="2556342" y="3375304"/>
                </a:lnTo>
                <a:lnTo>
                  <a:pt x="2552979" y="3368574"/>
                </a:lnTo>
                <a:lnTo>
                  <a:pt x="2549615" y="3334921"/>
                </a:lnTo>
                <a:lnTo>
                  <a:pt x="2542888" y="3321461"/>
                </a:lnTo>
                <a:lnTo>
                  <a:pt x="2532797" y="3314730"/>
                </a:lnTo>
                <a:lnTo>
                  <a:pt x="2526070" y="3314730"/>
                </a:lnTo>
                <a:lnTo>
                  <a:pt x="2515979" y="3324826"/>
                </a:lnTo>
                <a:lnTo>
                  <a:pt x="2505888" y="3334921"/>
                </a:lnTo>
                <a:lnTo>
                  <a:pt x="2492434" y="3328191"/>
                </a:lnTo>
                <a:lnTo>
                  <a:pt x="2472252" y="3318095"/>
                </a:lnTo>
                <a:lnTo>
                  <a:pt x="2468889" y="3274348"/>
                </a:lnTo>
                <a:lnTo>
                  <a:pt x="2468889" y="3270982"/>
                </a:lnTo>
                <a:lnTo>
                  <a:pt x="2458798" y="3244061"/>
                </a:lnTo>
                <a:lnTo>
                  <a:pt x="2452071" y="3237330"/>
                </a:lnTo>
                <a:lnTo>
                  <a:pt x="2445343" y="3233965"/>
                </a:lnTo>
                <a:lnTo>
                  <a:pt x="2435252" y="3233965"/>
                </a:lnTo>
                <a:lnTo>
                  <a:pt x="2418434" y="3237330"/>
                </a:lnTo>
                <a:lnTo>
                  <a:pt x="2411707" y="3240696"/>
                </a:lnTo>
                <a:lnTo>
                  <a:pt x="2415071" y="3247426"/>
                </a:lnTo>
                <a:lnTo>
                  <a:pt x="2418434" y="3260887"/>
                </a:lnTo>
                <a:lnTo>
                  <a:pt x="2418434" y="3270982"/>
                </a:lnTo>
                <a:lnTo>
                  <a:pt x="2411707" y="3277713"/>
                </a:lnTo>
                <a:lnTo>
                  <a:pt x="2404980" y="3284443"/>
                </a:lnTo>
                <a:lnTo>
                  <a:pt x="2404980" y="3287809"/>
                </a:lnTo>
                <a:lnTo>
                  <a:pt x="2401616" y="3291174"/>
                </a:lnTo>
                <a:lnTo>
                  <a:pt x="2398253" y="3301269"/>
                </a:lnTo>
                <a:lnTo>
                  <a:pt x="2391526" y="3308000"/>
                </a:lnTo>
                <a:lnTo>
                  <a:pt x="2388162" y="3311365"/>
                </a:lnTo>
                <a:lnTo>
                  <a:pt x="2384798" y="3308000"/>
                </a:lnTo>
                <a:lnTo>
                  <a:pt x="2378071" y="3308000"/>
                </a:lnTo>
                <a:lnTo>
                  <a:pt x="2381435" y="3284443"/>
                </a:lnTo>
                <a:lnTo>
                  <a:pt x="2378071" y="3274348"/>
                </a:lnTo>
                <a:lnTo>
                  <a:pt x="2364617" y="3264252"/>
                </a:lnTo>
                <a:lnTo>
                  <a:pt x="2357889" y="3260887"/>
                </a:lnTo>
                <a:lnTo>
                  <a:pt x="2354526" y="3257522"/>
                </a:lnTo>
                <a:lnTo>
                  <a:pt x="2351162" y="3250791"/>
                </a:lnTo>
                <a:lnTo>
                  <a:pt x="2351162" y="3233965"/>
                </a:lnTo>
                <a:lnTo>
                  <a:pt x="2357889" y="3190218"/>
                </a:lnTo>
                <a:lnTo>
                  <a:pt x="2357889" y="3180122"/>
                </a:lnTo>
                <a:lnTo>
                  <a:pt x="2351162" y="3166661"/>
                </a:lnTo>
                <a:lnTo>
                  <a:pt x="2374707" y="3119548"/>
                </a:lnTo>
                <a:lnTo>
                  <a:pt x="2374707" y="3116183"/>
                </a:lnTo>
                <a:lnTo>
                  <a:pt x="2374707" y="3112818"/>
                </a:lnTo>
                <a:lnTo>
                  <a:pt x="2371344" y="3112818"/>
                </a:lnTo>
                <a:lnTo>
                  <a:pt x="2364617" y="3095992"/>
                </a:lnTo>
                <a:lnTo>
                  <a:pt x="2357889" y="3079166"/>
                </a:lnTo>
                <a:lnTo>
                  <a:pt x="2354526" y="3069070"/>
                </a:lnTo>
                <a:lnTo>
                  <a:pt x="2357889" y="3058974"/>
                </a:lnTo>
                <a:lnTo>
                  <a:pt x="2361253" y="3038783"/>
                </a:lnTo>
                <a:lnTo>
                  <a:pt x="2357889" y="3011861"/>
                </a:lnTo>
                <a:lnTo>
                  <a:pt x="2351162" y="2991670"/>
                </a:lnTo>
                <a:lnTo>
                  <a:pt x="2347799" y="2978209"/>
                </a:lnTo>
                <a:lnTo>
                  <a:pt x="2344435" y="2964749"/>
                </a:lnTo>
                <a:lnTo>
                  <a:pt x="2330981" y="2941192"/>
                </a:lnTo>
                <a:lnTo>
                  <a:pt x="2330981" y="2910905"/>
                </a:lnTo>
                <a:lnTo>
                  <a:pt x="2324253" y="2890714"/>
                </a:lnTo>
                <a:lnTo>
                  <a:pt x="2324253" y="2860427"/>
                </a:lnTo>
                <a:lnTo>
                  <a:pt x="2327617" y="2857062"/>
                </a:lnTo>
                <a:lnTo>
                  <a:pt x="2324253" y="2857062"/>
                </a:lnTo>
                <a:lnTo>
                  <a:pt x="2310799" y="2840236"/>
                </a:lnTo>
                <a:lnTo>
                  <a:pt x="2300708" y="2830140"/>
                </a:lnTo>
                <a:lnTo>
                  <a:pt x="2277163" y="2796488"/>
                </a:lnTo>
                <a:lnTo>
                  <a:pt x="2270436" y="2762836"/>
                </a:lnTo>
                <a:lnTo>
                  <a:pt x="2270436" y="2759471"/>
                </a:lnTo>
                <a:lnTo>
                  <a:pt x="2223345" y="2722454"/>
                </a:lnTo>
                <a:lnTo>
                  <a:pt x="2219981" y="2722454"/>
                </a:lnTo>
                <a:lnTo>
                  <a:pt x="2206527" y="2708993"/>
                </a:lnTo>
                <a:lnTo>
                  <a:pt x="2216618" y="2688802"/>
                </a:lnTo>
                <a:lnTo>
                  <a:pt x="2243527" y="2682071"/>
                </a:lnTo>
                <a:lnTo>
                  <a:pt x="2236799" y="2648419"/>
                </a:lnTo>
                <a:lnTo>
                  <a:pt x="2250254" y="2648419"/>
                </a:lnTo>
                <a:lnTo>
                  <a:pt x="2250254" y="2641689"/>
                </a:lnTo>
                <a:lnTo>
                  <a:pt x="2250254" y="2614767"/>
                </a:lnTo>
                <a:lnTo>
                  <a:pt x="2240163" y="2577750"/>
                </a:lnTo>
                <a:lnTo>
                  <a:pt x="2243527" y="2554193"/>
                </a:lnTo>
                <a:lnTo>
                  <a:pt x="2253618" y="2540732"/>
                </a:lnTo>
                <a:lnTo>
                  <a:pt x="2283890" y="2547463"/>
                </a:lnTo>
                <a:lnTo>
                  <a:pt x="2317526" y="2554193"/>
                </a:lnTo>
                <a:lnTo>
                  <a:pt x="2320890" y="2554193"/>
                </a:lnTo>
                <a:lnTo>
                  <a:pt x="2337708" y="2550828"/>
                </a:lnTo>
                <a:lnTo>
                  <a:pt x="2344435" y="2567654"/>
                </a:lnTo>
                <a:lnTo>
                  <a:pt x="2344435" y="2587845"/>
                </a:lnTo>
                <a:lnTo>
                  <a:pt x="2351162" y="2608037"/>
                </a:lnTo>
                <a:lnTo>
                  <a:pt x="2357889" y="2624863"/>
                </a:lnTo>
                <a:lnTo>
                  <a:pt x="2371344" y="2634958"/>
                </a:lnTo>
                <a:lnTo>
                  <a:pt x="2378071" y="2634958"/>
                </a:lnTo>
                <a:lnTo>
                  <a:pt x="2384798" y="2638323"/>
                </a:lnTo>
                <a:lnTo>
                  <a:pt x="2384798" y="2641689"/>
                </a:lnTo>
                <a:lnTo>
                  <a:pt x="2391526" y="2655149"/>
                </a:lnTo>
                <a:lnTo>
                  <a:pt x="2404980" y="2671975"/>
                </a:lnTo>
                <a:lnTo>
                  <a:pt x="2404980" y="2675341"/>
                </a:lnTo>
                <a:lnTo>
                  <a:pt x="2418434" y="2688802"/>
                </a:lnTo>
                <a:lnTo>
                  <a:pt x="2428525" y="2712358"/>
                </a:lnTo>
                <a:lnTo>
                  <a:pt x="2431889" y="2712358"/>
                </a:lnTo>
                <a:lnTo>
                  <a:pt x="2452071" y="2708993"/>
                </a:lnTo>
                <a:lnTo>
                  <a:pt x="2455434" y="2708993"/>
                </a:lnTo>
                <a:lnTo>
                  <a:pt x="2465525" y="2698897"/>
                </a:lnTo>
                <a:lnTo>
                  <a:pt x="2475616" y="2715723"/>
                </a:lnTo>
                <a:lnTo>
                  <a:pt x="2505888" y="2729184"/>
                </a:lnTo>
                <a:lnTo>
                  <a:pt x="2522706" y="2756106"/>
                </a:lnTo>
                <a:lnTo>
                  <a:pt x="2526070" y="2756106"/>
                </a:lnTo>
                <a:lnTo>
                  <a:pt x="2552979" y="2769567"/>
                </a:lnTo>
                <a:lnTo>
                  <a:pt x="2556342" y="2729184"/>
                </a:lnTo>
                <a:lnTo>
                  <a:pt x="2579888" y="2729184"/>
                </a:lnTo>
                <a:lnTo>
                  <a:pt x="2600069" y="2729184"/>
                </a:lnTo>
                <a:lnTo>
                  <a:pt x="2613524" y="2725819"/>
                </a:lnTo>
                <a:lnTo>
                  <a:pt x="2616887" y="2715723"/>
                </a:lnTo>
                <a:lnTo>
                  <a:pt x="2620251" y="2705628"/>
                </a:lnTo>
                <a:lnTo>
                  <a:pt x="2613524" y="2692167"/>
                </a:lnTo>
                <a:lnTo>
                  <a:pt x="2610160" y="2678706"/>
                </a:lnTo>
                <a:lnTo>
                  <a:pt x="2606797" y="2661880"/>
                </a:lnTo>
                <a:lnTo>
                  <a:pt x="2640433" y="2675341"/>
                </a:lnTo>
                <a:lnTo>
                  <a:pt x="2647160" y="2675341"/>
                </a:lnTo>
                <a:lnTo>
                  <a:pt x="2647160" y="2668610"/>
                </a:lnTo>
                <a:lnTo>
                  <a:pt x="2650523" y="2648419"/>
                </a:lnTo>
                <a:lnTo>
                  <a:pt x="2653887" y="2648419"/>
                </a:lnTo>
                <a:lnTo>
                  <a:pt x="2657251" y="2648419"/>
                </a:lnTo>
                <a:lnTo>
                  <a:pt x="2677432" y="2641689"/>
                </a:lnTo>
                <a:lnTo>
                  <a:pt x="2694250" y="2648419"/>
                </a:lnTo>
                <a:lnTo>
                  <a:pt x="2721159" y="2648419"/>
                </a:lnTo>
                <a:lnTo>
                  <a:pt x="2734614" y="2645054"/>
                </a:lnTo>
                <a:lnTo>
                  <a:pt x="2741341" y="2641689"/>
                </a:lnTo>
                <a:lnTo>
                  <a:pt x="2741341" y="2634958"/>
                </a:lnTo>
                <a:lnTo>
                  <a:pt x="2741341" y="2631593"/>
                </a:lnTo>
                <a:lnTo>
                  <a:pt x="2734614" y="2601306"/>
                </a:lnTo>
                <a:lnTo>
                  <a:pt x="2727887" y="2581115"/>
                </a:lnTo>
                <a:lnTo>
                  <a:pt x="2754795" y="2547463"/>
                </a:lnTo>
                <a:close/>
                <a:moveTo>
                  <a:pt x="4177602" y="2422950"/>
                </a:moveTo>
                <a:lnTo>
                  <a:pt x="4187693" y="2422950"/>
                </a:lnTo>
                <a:lnTo>
                  <a:pt x="4214602" y="2459967"/>
                </a:lnTo>
                <a:lnTo>
                  <a:pt x="4228057" y="2473428"/>
                </a:lnTo>
                <a:lnTo>
                  <a:pt x="4238147" y="2480158"/>
                </a:lnTo>
                <a:lnTo>
                  <a:pt x="4258329" y="2490254"/>
                </a:lnTo>
                <a:lnTo>
                  <a:pt x="4291965" y="2500350"/>
                </a:lnTo>
                <a:lnTo>
                  <a:pt x="4339056" y="2517176"/>
                </a:lnTo>
                <a:lnTo>
                  <a:pt x="4345783" y="2523906"/>
                </a:lnTo>
                <a:lnTo>
                  <a:pt x="4355874" y="2540732"/>
                </a:lnTo>
                <a:lnTo>
                  <a:pt x="4365965" y="2567654"/>
                </a:lnTo>
                <a:lnTo>
                  <a:pt x="4376055" y="2601306"/>
                </a:lnTo>
                <a:lnTo>
                  <a:pt x="4379419" y="2601306"/>
                </a:lnTo>
                <a:lnTo>
                  <a:pt x="4379419" y="2604671"/>
                </a:lnTo>
                <a:lnTo>
                  <a:pt x="4396237" y="2614767"/>
                </a:lnTo>
                <a:lnTo>
                  <a:pt x="4413055" y="2624862"/>
                </a:lnTo>
                <a:lnTo>
                  <a:pt x="4426509" y="2628227"/>
                </a:lnTo>
                <a:lnTo>
                  <a:pt x="4439964" y="2628227"/>
                </a:lnTo>
                <a:lnTo>
                  <a:pt x="4460146" y="2618132"/>
                </a:lnTo>
                <a:lnTo>
                  <a:pt x="4490418" y="2597941"/>
                </a:lnTo>
                <a:lnTo>
                  <a:pt x="4497145" y="2601306"/>
                </a:lnTo>
                <a:lnTo>
                  <a:pt x="4490418" y="2628227"/>
                </a:lnTo>
                <a:lnTo>
                  <a:pt x="4487054" y="2641688"/>
                </a:lnTo>
                <a:lnTo>
                  <a:pt x="4456782" y="2638323"/>
                </a:lnTo>
                <a:lnTo>
                  <a:pt x="4446691" y="2638323"/>
                </a:lnTo>
                <a:lnTo>
                  <a:pt x="4446691" y="2655149"/>
                </a:lnTo>
                <a:lnTo>
                  <a:pt x="4443327" y="2665245"/>
                </a:lnTo>
                <a:lnTo>
                  <a:pt x="4439964" y="2678706"/>
                </a:lnTo>
                <a:lnTo>
                  <a:pt x="4423146" y="2708992"/>
                </a:lnTo>
                <a:lnTo>
                  <a:pt x="4416419" y="2725819"/>
                </a:lnTo>
                <a:lnTo>
                  <a:pt x="4413055" y="2732549"/>
                </a:lnTo>
                <a:lnTo>
                  <a:pt x="4416419" y="2735914"/>
                </a:lnTo>
                <a:lnTo>
                  <a:pt x="4416419" y="2742645"/>
                </a:lnTo>
                <a:lnTo>
                  <a:pt x="4419782" y="2746010"/>
                </a:lnTo>
                <a:lnTo>
                  <a:pt x="4433237" y="2756105"/>
                </a:lnTo>
                <a:lnTo>
                  <a:pt x="4450055" y="2766201"/>
                </a:lnTo>
                <a:lnTo>
                  <a:pt x="4463509" y="2776297"/>
                </a:lnTo>
                <a:lnTo>
                  <a:pt x="4476964" y="2783027"/>
                </a:lnTo>
                <a:lnTo>
                  <a:pt x="4483691" y="2803218"/>
                </a:lnTo>
                <a:lnTo>
                  <a:pt x="4507236" y="2809949"/>
                </a:lnTo>
                <a:lnTo>
                  <a:pt x="4510600" y="2809949"/>
                </a:lnTo>
                <a:lnTo>
                  <a:pt x="4510600" y="2813314"/>
                </a:lnTo>
                <a:lnTo>
                  <a:pt x="4527418" y="2796488"/>
                </a:lnTo>
                <a:lnTo>
                  <a:pt x="4530781" y="2796488"/>
                </a:lnTo>
                <a:lnTo>
                  <a:pt x="4540872" y="2803218"/>
                </a:lnTo>
                <a:lnTo>
                  <a:pt x="4554327" y="2816679"/>
                </a:lnTo>
                <a:lnTo>
                  <a:pt x="4567781" y="2836870"/>
                </a:lnTo>
                <a:lnTo>
                  <a:pt x="4537509" y="2873888"/>
                </a:lnTo>
                <a:lnTo>
                  <a:pt x="4537509" y="2877253"/>
                </a:lnTo>
                <a:lnTo>
                  <a:pt x="4557690" y="2914270"/>
                </a:lnTo>
                <a:lnTo>
                  <a:pt x="4537509" y="2924366"/>
                </a:lnTo>
                <a:lnTo>
                  <a:pt x="4480327" y="2904175"/>
                </a:lnTo>
                <a:lnTo>
                  <a:pt x="4490418" y="2921001"/>
                </a:lnTo>
                <a:lnTo>
                  <a:pt x="4507236" y="2947922"/>
                </a:lnTo>
                <a:lnTo>
                  <a:pt x="4510600" y="2961383"/>
                </a:lnTo>
                <a:lnTo>
                  <a:pt x="4503872" y="2971479"/>
                </a:lnTo>
                <a:lnTo>
                  <a:pt x="4497145" y="2988305"/>
                </a:lnTo>
                <a:lnTo>
                  <a:pt x="4490418" y="2998400"/>
                </a:lnTo>
                <a:lnTo>
                  <a:pt x="4443327" y="3042148"/>
                </a:lnTo>
                <a:lnTo>
                  <a:pt x="4423146" y="3028687"/>
                </a:lnTo>
                <a:lnTo>
                  <a:pt x="4382783" y="3025322"/>
                </a:lnTo>
                <a:lnTo>
                  <a:pt x="4345783" y="2995035"/>
                </a:lnTo>
                <a:lnTo>
                  <a:pt x="4342419" y="2998400"/>
                </a:lnTo>
                <a:lnTo>
                  <a:pt x="4318874" y="3011861"/>
                </a:lnTo>
                <a:lnTo>
                  <a:pt x="4315510" y="3011861"/>
                </a:lnTo>
                <a:lnTo>
                  <a:pt x="4308783" y="3028687"/>
                </a:lnTo>
                <a:lnTo>
                  <a:pt x="4298692" y="3038783"/>
                </a:lnTo>
                <a:lnTo>
                  <a:pt x="4288602" y="3048879"/>
                </a:lnTo>
                <a:lnTo>
                  <a:pt x="4278511" y="3052244"/>
                </a:lnTo>
                <a:lnTo>
                  <a:pt x="4285238" y="3032053"/>
                </a:lnTo>
                <a:lnTo>
                  <a:pt x="4298692" y="3005131"/>
                </a:lnTo>
                <a:lnTo>
                  <a:pt x="4315510" y="2978209"/>
                </a:lnTo>
                <a:lnTo>
                  <a:pt x="4221329" y="3035418"/>
                </a:lnTo>
                <a:lnTo>
                  <a:pt x="4217966" y="3025322"/>
                </a:lnTo>
                <a:lnTo>
                  <a:pt x="4228057" y="3018592"/>
                </a:lnTo>
                <a:lnTo>
                  <a:pt x="4224693" y="3015226"/>
                </a:lnTo>
                <a:lnTo>
                  <a:pt x="4174239" y="2907540"/>
                </a:lnTo>
                <a:lnTo>
                  <a:pt x="4197784" y="2873888"/>
                </a:lnTo>
                <a:lnTo>
                  <a:pt x="4180966" y="2857062"/>
                </a:lnTo>
                <a:lnTo>
                  <a:pt x="4177602" y="2857062"/>
                </a:lnTo>
                <a:lnTo>
                  <a:pt x="4140603" y="2850331"/>
                </a:lnTo>
                <a:lnTo>
                  <a:pt x="4127148" y="2833505"/>
                </a:lnTo>
                <a:lnTo>
                  <a:pt x="4137239" y="2809949"/>
                </a:lnTo>
                <a:lnTo>
                  <a:pt x="4140603" y="2799853"/>
                </a:lnTo>
                <a:lnTo>
                  <a:pt x="4143966" y="2793123"/>
                </a:lnTo>
                <a:lnTo>
                  <a:pt x="4147330" y="2789757"/>
                </a:lnTo>
                <a:lnTo>
                  <a:pt x="4154057" y="2789757"/>
                </a:lnTo>
                <a:lnTo>
                  <a:pt x="4167512" y="2783027"/>
                </a:lnTo>
                <a:lnTo>
                  <a:pt x="4174239" y="2776297"/>
                </a:lnTo>
                <a:lnTo>
                  <a:pt x="4174239" y="2766201"/>
                </a:lnTo>
                <a:lnTo>
                  <a:pt x="4167512" y="2759471"/>
                </a:lnTo>
                <a:lnTo>
                  <a:pt x="4170875" y="2722453"/>
                </a:lnTo>
                <a:lnTo>
                  <a:pt x="4154057" y="2702262"/>
                </a:lnTo>
                <a:lnTo>
                  <a:pt x="4143966" y="2698897"/>
                </a:lnTo>
                <a:lnTo>
                  <a:pt x="4133876" y="2695532"/>
                </a:lnTo>
                <a:lnTo>
                  <a:pt x="4123785" y="2692166"/>
                </a:lnTo>
                <a:lnTo>
                  <a:pt x="4113694" y="2695532"/>
                </a:lnTo>
                <a:lnTo>
                  <a:pt x="4100240" y="2695532"/>
                </a:lnTo>
                <a:lnTo>
                  <a:pt x="4100240" y="2692166"/>
                </a:lnTo>
                <a:lnTo>
                  <a:pt x="4083421" y="2665245"/>
                </a:lnTo>
                <a:lnTo>
                  <a:pt x="4066603" y="2641688"/>
                </a:lnTo>
                <a:lnTo>
                  <a:pt x="4056513" y="2634958"/>
                </a:lnTo>
                <a:lnTo>
                  <a:pt x="4053149" y="2628227"/>
                </a:lnTo>
                <a:lnTo>
                  <a:pt x="4080058" y="2634958"/>
                </a:lnTo>
                <a:lnTo>
                  <a:pt x="4083421" y="2634958"/>
                </a:lnTo>
                <a:lnTo>
                  <a:pt x="4086785" y="2631593"/>
                </a:lnTo>
                <a:lnTo>
                  <a:pt x="4093512" y="2618132"/>
                </a:lnTo>
                <a:lnTo>
                  <a:pt x="4090149" y="2594576"/>
                </a:lnTo>
                <a:lnTo>
                  <a:pt x="4090149" y="2581115"/>
                </a:lnTo>
                <a:lnTo>
                  <a:pt x="4093512" y="2574384"/>
                </a:lnTo>
                <a:lnTo>
                  <a:pt x="4100240" y="2571019"/>
                </a:lnTo>
                <a:lnTo>
                  <a:pt x="4127148" y="2560923"/>
                </a:lnTo>
                <a:lnTo>
                  <a:pt x="4130512" y="2547463"/>
                </a:lnTo>
                <a:lnTo>
                  <a:pt x="4130512" y="2544097"/>
                </a:lnTo>
                <a:lnTo>
                  <a:pt x="4130512" y="2540732"/>
                </a:lnTo>
                <a:lnTo>
                  <a:pt x="4120421" y="2513811"/>
                </a:lnTo>
                <a:lnTo>
                  <a:pt x="4117058" y="2500350"/>
                </a:lnTo>
                <a:lnTo>
                  <a:pt x="4140603" y="2507080"/>
                </a:lnTo>
                <a:lnTo>
                  <a:pt x="4160784" y="2534002"/>
                </a:lnTo>
                <a:lnTo>
                  <a:pt x="4174239" y="2544097"/>
                </a:lnTo>
                <a:lnTo>
                  <a:pt x="4177602" y="2544097"/>
                </a:lnTo>
                <a:lnTo>
                  <a:pt x="4184330" y="2540732"/>
                </a:lnTo>
                <a:lnTo>
                  <a:pt x="4197784" y="2523906"/>
                </a:lnTo>
                <a:lnTo>
                  <a:pt x="4217966" y="2486889"/>
                </a:lnTo>
                <a:lnTo>
                  <a:pt x="4217966" y="2483524"/>
                </a:lnTo>
                <a:lnTo>
                  <a:pt x="4214602" y="2480158"/>
                </a:lnTo>
                <a:lnTo>
                  <a:pt x="4191057" y="2446506"/>
                </a:lnTo>
                <a:lnTo>
                  <a:pt x="4180966" y="2426315"/>
                </a:lnTo>
                <a:close/>
                <a:moveTo>
                  <a:pt x="4456782" y="2342185"/>
                </a:moveTo>
                <a:lnTo>
                  <a:pt x="4463509" y="2345550"/>
                </a:lnTo>
                <a:lnTo>
                  <a:pt x="4466873" y="2345550"/>
                </a:lnTo>
                <a:lnTo>
                  <a:pt x="4460145" y="2369107"/>
                </a:lnTo>
                <a:lnTo>
                  <a:pt x="4466873" y="2372472"/>
                </a:lnTo>
                <a:lnTo>
                  <a:pt x="4497145" y="2382567"/>
                </a:lnTo>
                <a:lnTo>
                  <a:pt x="4507236" y="2389298"/>
                </a:lnTo>
                <a:lnTo>
                  <a:pt x="4513963" y="2399393"/>
                </a:lnTo>
                <a:lnTo>
                  <a:pt x="4524054" y="2406124"/>
                </a:lnTo>
                <a:lnTo>
                  <a:pt x="4540872" y="2412854"/>
                </a:lnTo>
                <a:lnTo>
                  <a:pt x="4561054" y="2416219"/>
                </a:lnTo>
                <a:lnTo>
                  <a:pt x="4584599" y="2419585"/>
                </a:lnTo>
                <a:lnTo>
                  <a:pt x="4604781" y="2459967"/>
                </a:lnTo>
                <a:lnTo>
                  <a:pt x="4614871" y="2473428"/>
                </a:lnTo>
                <a:lnTo>
                  <a:pt x="4624962" y="2486889"/>
                </a:lnTo>
                <a:lnTo>
                  <a:pt x="4635053" y="2500350"/>
                </a:lnTo>
                <a:lnTo>
                  <a:pt x="4645144" y="2520541"/>
                </a:lnTo>
                <a:lnTo>
                  <a:pt x="4672053" y="2587845"/>
                </a:lnTo>
                <a:lnTo>
                  <a:pt x="4675416" y="2621497"/>
                </a:lnTo>
                <a:lnTo>
                  <a:pt x="4675416" y="2628227"/>
                </a:lnTo>
                <a:lnTo>
                  <a:pt x="4705689" y="2631592"/>
                </a:lnTo>
                <a:lnTo>
                  <a:pt x="4766234" y="2668610"/>
                </a:lnTo>
                <a:lnTo>
                  <a:pt x="4789779" y="2671975"/>
                </a:lnTo>
                <a:lnTo>
                  <a:pt x="4793143" y="2695531"/>
                </a:lnTo>
                <a:lnTo>
                  <a:pt x="4806597" y="2715723"/>
                </a:lnTo>
                <a:lnTo>
                  <a:pt x="4816688" y="2742644"/>
                </a:lnTo>
                <a:lnTo>
                  <a:pt x="4796506" y="2729183"/>
                </a:lnTo>
                <a:lnTo>
                  <a:pt x="4779688" y="2722453"/>
                </a:lnTo>
                <a:lnTo>
                  <a:pt x="4766234" y="2715723"/>
                </a:lnTo>
                <a:lnTo>
                  <a:pt x="4752779" y="2715723"/>
                </a:lnTo>
                <a:lnTo>
                  <a:pt x="4735961" y="2722453"/>
                </a:lnTo>
                <a:lnTo>
                  <a:pt x="4729234" y="2729183"/>
                </a:lnTo>
                <a:lnTo>
                  <a:pt x="4725871" y="2732549"/>
                </a:lnTo>
                <a:lnTo>
                  <a:pt x="4725871" y="2742644"/>
                </a:lnTo>
                <a:lnTo>
                  <a:pt x="4725871" y="2759470"/>
                </a:lnTo>
                <a:lnTo>
                  <a:pt x="4722507" y="2772931"/>
                </a:lnTo>
                <a:lnTo>
                  <a:pt x="4712416" y="2783027"/>
                </a:lnTo>
                <a:lnTo>
                  <a:pt x="4705689" y="2793122"/>
                </a:lnTo>
                <a:lnTo>
                  <a:pt x="4705689" y="2799853"/>
                </a:lnTo>
                <a:lnTo>
                  <a:pt x="4715780" y="2809948"/>
                </a:lnTo>
                <a:lnTo>
                  <a:pt x="4705689" y="2816679"/>
                </a:lnTo>
                <a:lnTo>
                  <a:pt x="4692235" y="2823409"/>
                </a:lnTo>
                <a:lnTo>
                  <a:pt x="4658598" y="2833505"/>
                </a:lnTo>
                <a:lnTo>
                  <a:pt x="4624962" y="2826774"/>
                </a:lnTo>
                <a:lnTo>
                  <a:pt x="4598053" y="2820044"/>
                </a:lnTo>
                <a:lnTo>
                  <a:pt x="4587963" y="2820044"/>
                </a:lnTo>
                <a:lnTo>
                  <a:pt x="4581235" y="2823409"/>
                </a:lnTo>
                <a:lnTo>
                  <a:pt x="4577872" y="2823409"/>
                </a:lnTo>
                <a:lnTo>
                  <a:pt x="4567781" y="2809948"/>
                </a:lnTo>
                <a:lnTo>
                  <a:pt x="4557690" y="2796488"/>
                </a:lnTo>
                <a:lnTo>
                  <a:pt x="4547599" y="2789757"/>
                </a:lnTo>
                <a:lnTo>
                  <a:pt x="4540872" y="2786392"/>
                </a:lnTo>
                <a:lnTo>
                  <a:pt x="4530781" y="2783027"/>
                </a:lnTo>
                <a:lnTo>
                  <a:pt x="4524054" y="2783027"/>
                </a:lnTo>
                <a:lnTo>
                  <a:pt x="4517327" y="2789757"/>
                </a:lnTo>
                <a:lnTo>
                  <a:pt x="4507236" y="2796488"/>
                </a:lnTo>
                <a:lnTo>
                  <a:pt x="4493782" y="2789757"/>
                </a:lnTo>
                <a:lnTo>
                  <a:pt x="4487054" y="2769566"/>
                </a:lnTo>
                <a:lnTo>
                  <a:pt x="4480327" y="2769566"/>
                </a:lnTo>
                <a:lnTo>
                  <a:pt x="4470236" y="2766201"/>
                </a:lnTo>
                <a:lnTo>
                  <a:pt x="4460145" y="2756105"/>
                </a:lnTo>
                <a:lnTo>
                  <a:pt x="4429873" y="2735914"/>
                </a:lnTo>
                <a:lnTo>
                  <a:pt x="4429873" y="2725818"/>
                </a:lnTo>
                <a:lnTo>
                  <a:pt x="4436600" y="2715723"/>
                </a:lnTo>
                <a:lnTo>
                  <a:pt x="4456782" y="2682071"/>
                </a:lnTo>
                <a:lnTo>
                  <a:pt x="4460145" y="2668610"/>
                </a:lnTo>
                <a:lnTo>
                  <a:pt x="4463509" y="2655149"/>
                </a:lnTo>
                <a:lnTo>
                  <a:pt x="4493782" y="2655149"/>
                </a:lnTo>
                <a:lnTo>
                  <a:pt x="4503872" y="2634958"/>
                </a:lnTo>
                <a:lnTo>
                  <a:pt x="4513963" y="2597940"/>
                </a:lnTo>
                <a:lnTo>
                  <a:pt x="4517327" y="2594575"/>
                </a:lnTo>
                <a:lnTo>
                  <a:pt x="4517327" y="2587845"/>
                </a:lnTo>
                <a:lnTo>
                  <a:pt x="4513963" y="2587845"/>
                </a:lnTo>
                <a:lnTo>
                  <a:pt x="4490418" y="2584480"/>
                </a:lnTo>
                <a:lnTo>
                  <a:pt x="4487054" y="2581114"/>
                </a:lnTo>
                <a:lnTo>
                  <a:pt x="4483691" y="2584480"/>
                </a:lnTo>
                <a:lnTo>
                  <a:pt x="4436600" y="2614766"/>
                </a:lnTo>
                <a:lnTo>
                  <a:pt x="4426509" y="2614766"/>
                </a:lnTo>
                <a:lnTo>
                  <a:pt x="4416419" y="2608036"/>
                </a:lnTo>
                <a:lnTo>
                  <a:pt x="4389510" y="2594575"/>
                </a:lnTo>
                <a:lnTo>
                  <a:pt x="4379419" y="2557558"/>
                </a:lnTo>
                <a:lnTo>
                  <a:pt x="4369328" y="2530636"/>
                </a:lnTo>
                <a:lnTo>
                  <a:pt x="4355874" y="2513810"/>
                </a:lnTo>
                <a:lnTo>
                  <a:pt x="4345783" y="2503715"/>
                </a:lnTo>
                <a:lnTo>
                  <a:pt x="4295329" y="2486889"/>
                </a:lnTo>
                <a:lnTo>
                  <a:pt x="4248238" y="2470063"/>
                </a:lnTo>
                <a:lnTo>
                  <a:pt x="4228057" y="2453237"/>
                </a:lnTo>
                <a:lnTo>
                  <a:pt x="4197784" y="2412854"/>
                </a:lnTo>
                <a:lnTo>
                  <a:pt x="4194420" y="2412854"/>
                </a:lnTo>
                <a:lnTo>
                  <a:pt x="4180966" y="2409489"/>
                </a:lnTo>
                <a:lnTo>
                  <a:pt x="4184330" y="2402759"/>
                </a:lnTo>
                <a:lnTo>
                  <a:pt x="4187693" y="2402759"/>
                </a:lnTo>
                <a:lnTo>
                  <a:pt x="4187693" y="2399393"/>
                </a:lnTo>
                <a:lnTo>
                  <a:pt x="4194420" y="2372472"/>
                </a:lnTo>
                <a:lnTo>
                  <a:pt x="4214602" y="2379202"/>
                </a:lnTo>
                <a:lnTo>
                  <a:pt x="4214602" y="2396028"/>
                </a:lnTo>
                <a:lnTo>
                  <a:pt x="4217966" y="2406124"/>
                </a:lnTo>
                <a:lnTo>
                  <a:pt x="4224693" y="2416219"/>
                </a:lnTo>
                <a:lnTo>
                  <a:pt x="4234784" y="2426315"/>
                </a:lnTo>
                <a:lnTo>
                  <a:pt x="4285238" y="2426315"/>
                </a:lnTo>
                <a:lnTo>
                  <a:pt x="4308783" y="2419585"/>
                </a:lnTo>
                <a:lnTo>
                  <a:pt x="4328965" y="2409489"/>
                </a:lnTo>
                <a:lnTo>
                  <a:pt x="4342419" y="2406124"/>
                </a:lnTo>
                <a:lnTo>
                  <a:pt x="4352510" y="2409489"/>
                </a:lnTo>
                <a:lnTo>
                  <a:pt x="4362601" y="2412854"/>
                </a:lnTo>
                <a:lnTo>
                  <a:pt x="4376055" y="2422950"/>
                </a:lnTo>
                <a:lnTo>
                  <a:pt x="4379419" y="2429680"/>
                </a:lnTo>
                <a:lnTo>
                  <a:pt x="4382783" y="2429680"/>
                </a:lnTo>
                <a:lnTo>
                  <a:pt x="4389510" y="2426315"/>
                </a:lnTo>
                <a:lnTo>
                  <a:pt x="4392873" y="2419585"/>
                </a:lnTo>
                <a:lnTo>
                  <a:pt x="4402964" y="2396028"/>
                </a:lnTo>
                <a:lnTo>
                  <a:pt x="4416419" y="2385933"/>
                </a:lnTo>
                <a:lnTo>
                  <a:pt x="4423146" y="2369107"/>
                </a:lnTo>
                <a:lnTo>
                  <a:pt x="4429873" y="2362376"/>
                </a:lnTo>
                <a:lnTo>
                  <a:pt x="4436600" y="2355646"/>
                </a:lnTo>
                <a:close/>
                <a:moveTo>
                  <a:pt x="753448" y="2109986"/>
                </a:moveTo>
                <a:lnTo>
                  <a:pt x="766902" y="2116716"/>
                </a:lnTo>
                <a:lnTo>
                  <a:pt x="773630" y="2123447"/>
                </a:lnTo>
                <a:lnTo>
                  <a:pt x="776993" y="2130177"/>
                </a:lnTo>
                <a:lnTo>
                  <a:pt x="780357" y="2143638"/>
                </a:lnTo>
                <a:lnTo>
                  <a:pt x="783720" y="2143638"/>
                </a:lnTo>
                <a:lnTo>
                  <a:pt x="800538" y="2163829"/>
                </a:lnTo>
                <a:lnTo>
                  <a:pt x="817356" y="2170560"/>
                </a:lnTo>
                <a:lnTo>
                  <a:pt x="844265" y="2170560"/>
                </a:lnTo>
                <a:lnTo>
                  <a:pt x="871174" y="2184020"/>
                </a:lnTo>
                <a:lnTo>
                  <a:pt x="874538" y="2184020"/>
                </a:lnTo>
                <a:lnTo>
                  <a:pt x="935083" y="2177290"/>
                </a:lnTo>
                <a:lnTo>
                  <a:pt x="965355" y="2170560"/>
                </a:lnTo>
                <a:lnTo>
                  <a:pt x="982173" y="2170560"/>
                </a:lnTo>
                <a:lnTo>
                  <a:pt x="985537" y="2170560"/>
                </a:lnTo>
                <a:lnTo>
                  <a:pt x="1035991" y="2177290"/>
                </a:lnTo>
                <a:lnTo>
                  <a:pt x="1039355" y="2177290"/>
                </a:lnTo>
                <a:lnTo>
                  <a:pt x="1072991" y="2167194"/>
                </a:lnTo>
                <a:lnTo>
                  <a:pt x="1099900" y="2157099"/>
                </a:lnTo>
                <a:lnTo>
                  <a:pt x="1116718" y="2150368"/>
                </a:lnTo>
                <a:lnTo>
                  <a:pt x="1126809" y="2143638"/>
                </a:lnTo>
                <a:lnTo>
                  <a:pt x="1140263" y="2136908"/>
                </a:lnTo>
                <a:lnTo>
                  <a:pt x="1214263" y="2136908"/>
                </a:lnTo>
                <a:lnTo>
                  <a:pt x="1244535" y="2126812"/>
                </a:lnTo>
                <a:lnTo>
                  <a:pt x="1247899" y="2126812"/>
                </a:lnTo>
                <a:lnTo>
                  <a:pt x="1257990" y="2120082"/>
                </a:lnTo>
                <a:lnTo>
                  <a:pt x="1268080" y="2116716"/>
                </a:lnTo>
                <a:lnTo>
                  <a:pt x="1305080" y="2116716"/>
                </a:lnTo>
                <a:lnTo>
                  <a:pt x="1325262" y="2133542"/>
                </a:lnTo>
                <a:lnTo>
                  <a:pt x="1389170" y="2143638"/>
                </a:lnTo>
                <a:lnTo>
                  <a:pt x="1409352" y="2160464"/>
                </a:lnTo>
                <a:lnTo>
                  <a:pt x="1432897" y="2177290"/>
                </a:lnTo>
                <a:lnTo>
                  <a:pt x="1436261" y="2177290"/>
                </a:lnTo>
                <a:lnTo>
                  <a:pt x="1439625" y="2180655"/>
                </a:lnTo>
                <a:lnTo>
                  <a:pt x="1442988" y="2184020"/>
                </a:lnTo>
                <a:lnTo>
                  <a:pt x="1442988" y="2214307"/>
                </a:lnTo>
                <a:lnTo>
                  <a:pt x="1442988" y="2241229"/>
                </a:lnTo>
                <a:lnTo>
                  <a:pt x="1442988" y="2244594"/>
                </a:lnTo>
                <a:lnTo>
                  <a:pt x="1442988" y="2251325"/>
                </a:lnTo>
                <a:lnTo>
                  <a:pt x="1436261" y="2251325"/>
                </a:lnTo>
                <a:lnTo>
                  <a:pt x="1429534" y="2254690"/>
                </a:lnTo>
                <a:lnTo>
                  <a:pt x="1422807" y="2261420"/>
                </a:lnTo>
                <a:lnTo>
                  <a:pt x="1419443" y="2271516"/>
                </a:lnTo>
                <a:lnTo>
                  <a:pt x="1416079" y="2284977"/>
                </a:lnTo>
                <a:lnTo>
                  <a:pt x="1412716" y="2308533"/>
                </a:lnTo>
                <a:lnTo>
                  <a:pt x="1432897" y="2325359"/>
                </a:lnTo>
                <a:lnTo>
                  <a:pt x="1439625" y="2359011"/>
                </a:lnTo>
                <a:lnTo>
                  <a:pt x="1436261" y="2379203"/>
                </a:lnTo>
                <a:lnTo>
                  <a:pt x="1426170" y="2409489"/>
                </a:lnTo>
                <a:lnTo>
                  <a:pt x="1409352" y="2439776"/>
                </a:lnTo>
                <a:lnTo>
                  <a:pt x="1405988" y="2456602"/>
                </a:lnTo>
                <a:lnTo>
                  <a:pt x="1409352" y="2473428"/>
                </a:lnTo>
                <a:lnTo>
                  <a:pt x="1419443" y="2486889"/>
                </a:lnTo>
                <a:lnTo>
                  <a:pt x="1429534" y="2500350"/>
                </a:lnTo>
                <a:lnTo>
                  <a:pt x="1436261" y="2510446"/>
                </a:lnTo>
                <a:lnTo>
                  <a:pt x="1446352" y="2523907"/>
                </a:lnTo>
                <a:lnTo>
                  <a:pt x="1456443" y="2540733"/>
                </a:lnTo>
                <a:lnTo>
                  <a:pt x="1483351" y="2567654"/>
                </a:lnTo>
                <a:lnTo>
                  <a:pt x="1490079" y="2574385"/>
                </a:lnTo>
                <a:lnTo>
                  <a:pt x="1500169" y="2581115"/>
                </a:lnTo>
                <a:lnTo>
                  <a:pt x="1506897" y="2584480"/>
                </a:lnTo>
                <a:lnTo>
                  <a:pt x="1516987" y="2581115"/>
                </a:lnTo>
                <a:lnTo>
                  <a:pt x="1523715" y="2581115"/>
                </a:lnTo>
                <a:lnTo>
                  <a:pt x="1533806" y="2574385"/>
                </a:lnTo>
                <a:lnTo>
                  <a:pt x="1537169" y="2571020"/>
                </a:lnTo>
                <a:lnTo>
                  <a:pt x="1543896" y="2564289"/>
                </a:lnTo>
                <a:lnTo>
                  <a:pt x="1550624" y="2560924"/>
                </a:lnTo>
                <a:lnTo>
                  <a:pt x="1570805" y="2567654"/>
                </a:lnTo>
                <a:lnTo>
                  <a:pt x="1580896" y="2584480"/>
                </a:lnTo>
                <a:lnTo>
                  <a:pt x="1584260" y="2597941"/>
                </a:lnTo>
                <a:lnTo>
                  <a:pt x="1597714" y="2611402"/>
                </a:lnTo>
                <a:lnTo>
                  <a:pt x="1597714" y="2614767"/>
                </a:lnTo>
                <a:lnTo>
                  <a:pt x="1624623" y="2628228"/>
                </a:lnTo>
                <a:lnTo>
                  <a:pt x="1631350" y="2628228"/>
                </a:lnTo>
                <a:lnTo>
                  <a:pt x="1638077" y="2634958"/>
                </a:lnTo>
                <a:lnTo>
                  <a:pt x="1644805" y="2638324"/>
                </a:lnTo>
                <a:lnTo>
                  <a:pt x="1654895" y="2645054"/>
                </a:lnTo>
                <a:lnTo>
                  <a:pt x="1691895" y="2655150"/>
                </a:lnTo>
                <a:lnTo>
                  <a:pt x="1732259" y="2668611"/>
                </a:lnTo>
                <a:lnTo>
                  <a:pt x="1759167" y="2685437"/>
                </a:lnTo>
                <a:lnTo>
                  <a:pt x="1812985" y="2695532"/>
                </a:lnTo>
                <a:lnTo>
                  <a:pt x="1880257" y="2702263"/>
                </a:lnTo>
                <a:lnTo>
                  <a:pt x="1883621" y="2698897"/>
                </a:lnTo>
                <a:lnTo>
                  <a:pt x="1910530" y="2688802"/>
                </a:lnTo>
                <a:lnTo>
                  <a:pt x="1927348" y="2688802"/>
                </a:lnTo>
                <a:lnTo>
                  <a:pt x="1944166" y="2715723"/>
                </a:lnTo>
                <a:lnTo>
                  <a:pt x="1957620" y="2735915"/>
                </a:lnTo>
                <a:lnTo>
                  <a:pt x="1967711" y="2749376"/>
                </a:lnTo>
                <a:lnTo>
                  <a:pt x="1971075" y="2752741"/>
                </a:lnTo>
                <a:lnTo>
                  <a:pt x="1987893" y="2759471"/>
                </a:lnTo>
                <a:lnTo>
                  <a:pt x="1997984" y="2783028"/>
                </a:lnTo>
                <a:lnTo>
                  <a:pt x="2004711" y="2820045"/>
                </a:lnTo>
                <a:lnTo>
                  <a:pt x="2031620" y="2830141"/>
                </a:lnTo>
                <a:lnTo>
                  <a:pt x="2051801" y="2843601"/>
                </a:lnTo>
                <a:lnTo>
                  <a:pt x="2085438" y="2833506"/>
                </a:lnTo>
                <a:lnTo>
                  <a:pt x="2095528" y="2806584"/>
                </a:lnTo>
                <a:lnTo>
                  <a:pt x="2108983" y="2789758"/>
                </a:lnTo>
                <a:lnTo>
                  <a:pt x="2119074" y="2793123"/>
                </a:lnTo>
                <a:lnTo>
                  <a:pt x="2135892" y="2830141"/>
                </a:lnTo>
                <a:lnTo>
                  <a:pt x="2182982" y="2813315"/>
                </a:lnTo>
                <a:lnTo>
                  <a:pt x="2182982" y="2809949"/>
                </a:lnTo>
                <a:lnTo>
                  <a:pt x="2182982" y="2783028"/>
                </a:lnTo>
                <a:lnTo>
                  <a:pt x="2203164" y="2772932"/>
                </a:lnTo>
                <a:lnTo>
                  <a:pt x="2203164" y="2769567"/>
                </a:lnTo>
                <a:lnTo>
                  <a:pt x="2199800" y="2725819"/>
                </a:lnTo>
                <a:lnTo>
                  <a:pt x="2199800" y="2722454"/>
                </a:lnTo>
                <a:lnTo>
                  <a:pt x="2236800" y="2756106"/>
                </a:lnTo>
                <a:lnTo>
                  <a:pt x="2236800" y="2752741"/>
                </a:lnTo>
                <a:lnTo>
                  <a:pt x="2256982" y="2769567"/>
                </a:lnTo>
                <a:lnTo>
                  <a:pt x="2263709" y="2803219"/>
                </a:lnTo>
                <a:lnTo>
                  <a:pt x="2263709" y="2806584"/>
                </a:lnTo>
                <a:lnTo>
                  <a:pt x="2267073" y="2809949"/>
                </a:lnTo>
                <a:lnTo>
                  <a:pt x="2287254" y="2836871"/>
                </a:lnTo>
                <a:lnTo>
                  <a:pt x="2297345" y="2850332"/>
                </a:lnTo>
                <a:lnTo>
                  <a:pt x="2310799" y="2863793"/>
                </a:lnTo>
                <a:lnTo>
                  <a:pt x="2310799" y="2880619"/>
                </a:lnTo>
                <a:lnTo>
                  <a:pt x="2310799" y="2897445"/>
                </a:lnTo>
                <a:lnTo>
                  <a:pt x="2317527" y="2944558"/>
                </a:lnTo>
                <a:lnTo>
                  <a:pt x="2317527" y="2947923"/>
                </a:lnTo>
                <a:lnTo>
                  <a:pt x="2330981" y="2968114"/>
                </a:lnTo>
                <a:lnTo>
                  <a:pt x="2334345" y="2981575"/>
                </a:lnTo>
                <a:lnTo>
                  <a:pt x="2337708" y="2998401"/>
                </a:lnTo>
                <a:lnTo>
                  <a:pt x="2344435" y="3018592"/>
                </a:lnTo>
                <a:lnTo>
                  <a:pt x="2341072" y="3055610"/>
                </a:lnTo>
                <a:lnTo>
                  <a:pt x="2341072" y="3065705"/>
                </a:lnTo>
                <a:lnTo>
                  <a:pt x="2341072" y="3079166"/>
                </a:lnTo>
                <a:lnTo>
                  <a:pt x="2347799" y="3095992"/>
                </a:lnTo>
                <a:lnTo>
                  <a:pt x="2357890" y="3116183"/>
                </a:lnTo>
                <a:lnTo>
                  <a:pt x="2337708" y="3159931"/>
                </a:lnTo>
                <a:lnTo>
                  <a:pt x="2310799" y="3193583"/>
                </a:lnTo>
                <a:lnTo>
                  <a:pt x="2297345" y="3203679"/>
                </a:lnTo>
                <a:lnTo>
                  <a:pt x="2290618" y="3207044"/>
                </a:lnTo>
                <a:lnTo>
                  <a:pt x="2287254" y="3213775"/>
                </a:lnTo>
                <a:lnTo>
                  <a:pt x="2287254" y="3220505"/>
                </a:lnTo>
                <a:lnTo>
                  <a:pt x="2287254" y="3227235"/>
                </a:lnTo>
                <a:lnTo>
                  <a:pt x="2293981" y="3254157"/>
                </a:lnTo>
                <a:lnTo>
                  <a:pt x="2290618" y="3260887"/>
                </a:lnTo>
                <a:lnTo>
                  <a:pt x="2287254" y="3264253"/>
                </a:lnTo>
                <a:lnTo>
                  <a:pt x="2283891" y="3267618"/>
                </a:lnTo>
                <a:lnTo>
                  <a:pt x="2250255" y="3281079"/>
                </a:lnTo>
                <a:lnTo>
                  <a:pt x="2246891" y="3281079"/>
                </a:lnTo>
                <a:lnTo>
                  <a:pt x="2233436" y="3257522"/>
                </a:lnTo>
                <a:lnTo>
                  <a:pt x="2216618" y="3240696"/>
                </a:lnTo>
                <a:lnTo>
                  <a:pt x="2203164" y="3230601"/>
                </a:lnTo>
                <a:lnTo>
                  <a:pt x="2189709" y="3230601"/>
                </a:lnTo>
                <a:lnTo>
                  <a:pt x="2176255" y="3233966"/>
                </a:lnTo>
                <a:lnTo>
                  <a:pt x="2169528" y="3244061"/>
                </a:lnTo>
                <a:lnTo>
                  <a:pt x="2166164" y="3257522"/>
                </a:lnTo>
                <a:lnTo>
                  <a:pt x="2169528" y="3274348"/>
                </a:lnTo>
                <a:lnTo>
                  <a:pt x="2159437" y="3314731"/>
                </a:lnTo>
                <a:lnTo>
                  <a:pt x="2159437" y="3318096"/>
                </a:lnTo>
                <a:lnTo>
                  <a:pt x="2159437" y="3321461"/>
                </a:lnTo>
                <a:lnTo>
                  <a:pt x="2156073" y="3321461"/>
                </a:lnTo>
                <a:lnTo>
                  <a:pt x="2135892" y="3311366"/>
                </a:lnTo>
                <a:lnTo>
                  <a:pt x="2132528" y="3308000"/>
                </a:lnTo>
                <a:lnTo>
                  <a:pt x="2115710" y="3301270"/>
                </a:lnTo>
                <a:lnTo>
                  <a:pt x="2055165" y="3254157"/>
                </a:lnTo>
                <a:lnTo>
                  <a:pt x="2045074" y="3250792"/>
                </a:lnTo>
                <a:lnTo>
                  <a:pt x="2028256" y="3247427"/>
                </a:lnTo>
                <a:lnTo>
                  <a:pt x="1967711" y="3254157"/>
                </a:lnTo>
                <a:lnTo>
                  <a:pt x="1964348" y="3254157"/>
                </a:lnTo>
                <a:lnTo>
                  <a:pt x="1876894" y="3304635"/>
                </a:lnTo>
                <a:lnTo>
                  <a:pt x="1853349" y="3311366"/>
                </a:lnTo>
                <a:lnTo>
                  <a:pt x="1806258" y="3314731"/>
                </a:lnTo>
                <a:lnTo>
                  <a:pt x="1765895" y="3368574"/>
                </a:lnTo>
                <a:lnTo>
                  <a:pt x="1725531" y="3392131"/>
                </a:lnTo>
                <a:lnTo>
                  <a:pt x="1641441" y="3395496"/>
                </a:lnTo>
                <a:lnTo>
                  <a:pt x="1617896" y="3395496"/>
                </a:lnTo>
                <a:lnTo>
                  <a:pt x="1604441" y="3392131"/>
                </a:lnTo>
                <a:lnTo>
                  <a:pt x="1594351" y="3378670"/>
                </a:lnTo>
                <a:lnTo>
                  <a:pt x="1577533" y="3351748"/>
                </a:lnTo>
                <a:lnTo>
                  <a:pt x="1577533" y="3301270"/>
                </a:lnTo>
                <a:lnTo>
                  <a:pt x="1537169" y="3294540"/>
                </a:lnTo>
                <a:lnTo>
                  <a:pt x="1543896" y="3257522"/>
                </a:lnTo>
                <a:lnTo>
                  <a:pt x="1543896" y="3254157"/>
                </a:lnTo>
                <a:lnTo>
                  <a:pt x="1543896" y="3250792"/>
                </a:lnTo>
                <a:lnTo>
                  <a:pt x="1463170" y="3237331"/>
                </a:lnTo>
                <a:lnTo>
                  <a:pt x="1419443" y="3210409"/>
                </a:lnTo>
                <a:lnTo>
                  <a:pt x="1382443" y="3193583"/>
                </a:lnTo>
                <a:lnTo>
                  <a:pt x="1355534" y="3183488"/>
                </a:lnTo>
                <a:lnTo>
                  <a:pt x="1345443" y="3183488"/>
                </a:lnTo>
                <a:lnTo>
                  <a:pt x="1335353" y="3186853"/>
                </a:lnTo>
                <a:lnTo>
                  <a:pt x="1318535" y="3196948"/>
                </a:lnTo>
                <a:lnTo>
                  <a:pt x="1301717" y="3217140"/>
                </a:lnTo>
                <a:lnTo>
                  <a:pt x="1281535" y="3247427"/>
                </a:lnTo>
                <a:lnTo>
                  <a:pt x="1254626" y="3291174"/>
                </a:lnTo>
                <a:lnTo>
                  <a:pt x="1251262" y="3294540"/>
                </a:lnTo>
                <a:lnTo>
                  <a:pt x="1241171" y="3287809"/>
                </a:lnTo>
                <a:lnTo>
                  <a:pt x="1241171" y="3284444"/>
                </a:lnTo>
                <a:lnTo>
                  <a:pt x="1231081" y="3274348"/>
                </a:lnTo>
                <a:lnTo>
                  <a:pt x="1224353" y="3264253"/>
                </a:lnTo>
                <a:lnTo>
                  <a:pt x="1220990" y="3257522"/>
                </a:lnTo>
                <a:lnTo>
                  <a:pt x="1220990" y="3250792"/>
                </a:lnTo>
                <a:lnTo>
                  <a:pt x="1234444" y="3237331"/>
                </a:lnTo>
                <a:lnTo>
                  <a:pt x="1244535" y="3227235"/>
                </a:lnTo>
                <a:lnTo>
                  <a:pt x="1251262" y="3217140"/>
                </a:lnTo>
                <a:lnTo>
                  <a:pt x="1251262" y="3210409"/>
                </a:lnTo>
                <a:lnTo>
                  <a:pt x="1247899" y="3200314"/>
                </a:lnTo>
                <a:lnTo>
                  <a:pt x="1237808" y="3193583"/>
                </a:lnTo>
                <a:lnTo>
                  <a:pt x="1220990" y="3190218"/>
                </a:lnTo>
                <a:lnTo>
                  <a:pt x="1194081" y="3190218"/>
                </a:lnTo>
                <a:lnTo>
                  <a:pt x="1160445" y="3193583"/>
                </a:lnTo>
                <a:lnTo>
                  <a:pt x="1126809" y="3200314"/>
                </a:lnTo>
                <a:lnTo>
                  <a:pt x="1069627" y="3193583"/>
                </a:lnTo>
                <a:lnTo>
                  <a:pt x="1035991" y="3166662"/>
                </a:lnTo>
                <a:lnTo>
                  <a:pt x="1015809" y="3159931"/>
                </a:lnTo>
                <a:lnTo>
                  <a:pt x="1012446" y="3159931"/>
                </a:lnTo>
                <a:lnTo>
                  <a:pt x="961992" y="3166662"/>
                </a:lnTo>
                <a:lnTo>
                  <a:pt x="928356" y="3126279"/>
                </a:lnTo>
                <a:lnTo>
                  <a:pt x="924992" y="3122914"/>
                </a:lnTo>
                <a:lnTo>
                  <a:pt x="877901" y="3095992"/>
                </a:lnTo>
                <a:lnTo>
                  <a:pt x="877901" y="3092627"/>
                </a:lnTo>
                <a:lnTo>
                  <a:pt x="854356" y="3092627"/>
                </a:lnTo>
                <a:lnTo>
                  <a:pt x="837538" y="3052244"/>
                </a:lnTo>
                <a:lnTo>
                  <a:pt x="807266" y="3045514"/>
                </a:lnTo>
                <a:lnTo>
                  <a:pt x="770266" y="3021958"/>
                </a:lnTo>
                <a:lnTo>
                  <a:pt x="739993" y="2958019"/>
                </a:lnTo>
                <a:lnTo>
                  <a:pt x="736630" y="2954653"/>
                </a:lnTo>
                <a:lnTo>
                  <a:pt x="736630" y="2951288"/>
                </a:lnTo>
                <a:lnTo>
                  <a:pt x="733266" y="2951288"/>
                </a:lnTo>
                <a:lnTo>
                  <a:pt x="729903" y="2951288"/>
                </a:lnTo>
                <a:lnTo>
                  <a:pt x="696266" y="2958019"/>
                </a:lnTo>
                <a:lnTo>
                  <a:pt x="649176" y="2890714"/>
                </a:lnTo>
                <a:lnTo>
                  <a:pt x="639085" y="2883984"/>
                </a:lnTo>
                <a:lnTo>
                  <a:pt x="618903" y="2873888"/>
                </a:lnTo>
                <a:lnTo>
                  <a:pt x="558358" y="2806584"/>
                </a:lnTo>
                <a:lnTo>
                  <a:pt x="551631" y="2772932"/>
                </a:lnTo>
                <a:lnTo>
                  <a:pt x="551631" y="2769567"/>
                </a:lnTo>
                <a:lnTo>
                  <a:pt x="501177" y="2756106"/>
                </a:lnTo>
                <a:lnTo>
                  <a:pt x="497813" y="2759471"/>
                </a:lnTo>
                <a:lnTo>
                  <a:pt x="477632" y="2796489"/>
                </a:lnTo>
                <a:lnTo>
                  <a:pt x="460814" y="2796489"/>
                </a:lnTo>
                <a:lnTo>
                  <a:pt x="427178" y="2756106"/>
                </a:lnTo>
                <a:lnTo>
                  <a:pt x="356542" y="2688802"/>
                </a:lnTo>
                <a:lnTo>
                  <a:pt x="349815" y="2678706"/>
                </a:lnTo>
                <a:lnTo>
                  <a:pt x="346451" y="2668611"/>
                </a:lnTo>
                <a:lnTo>
                  <a:pt x="343087" y="2665245"/>
                </a:lnTo>
                <a:lnTo>
                  <a:pt x="316179" y="2628228"/>
                </a:lnTo>
                <a:lnTo>
                  <a:pt x="302724" y="2618132"/>
                </a:lnTo>
                <a:lnTo>
                  <a:pt x="292633" y="2614767"/>
                </a:lnTo>
                <a:lnTo>
                  <a:pt x="262361" y="2614767"/>
                </a:lnTo>
                <a:lnTo>
                  <a:pt x="252270" y="2597941"/>
                </a:lnTo>
                <a:lnTo>
                  <a:pt x="245543" y="2581115"/>
                </a:lnTo>
                <a:lnTo>
                  <a:pt x="245543" y="2567654"/>
                </a:lnTo>
                <a:lnTo>
                  <a:pt x="248906" y="2550828"/>
                </a:lnTo>
                <a:lnTo>
                  <a:pt x="262361" y="2523907"/>
                </a:lnTo>
                <a:lnTo>
                  <a:pt x="272452" y="2510446"/>
                </a:lnTo>
                <a:lnTo>
                  <a:pt x="272452" y="2507081"/>
                </a:lnTo>
                <a:lnTo>
                  <a:pt x="272452" y="2500350"/>
                </a:lnTo>
                <a:lnTo>
                  <a:pt x="255634" y="2473428"/>
                </a:lnTo>
                <a:lnTo>
                  <a:pt x="265724" y="2419585"/>
                </a:lnTo>
                <a:lnTo>
                  <a:pt x="275815" y="2463333"/>
                </a:lnTo>
                <a:lnTo>
                  <a:pt x="316179" y="2463333"/>
                </a:lnTo>
                <a:lnTo>
                  <a:pt x="339724" y="2439776"/>
                </a:lnTo>
                <a:lnTo>
                  <a:pt x="346451" y="2426316"/>
                </a:lnTo>
                <a:lnTo>
                  <a:pt x="353178" y="2412855"/>
                </a:lnTo>
                <a:lnTo>
                  <a:pt x="353178" y="2402759"/>
                </a:lnTo>
                <a:lnTo>
                  <a:pt x="349815" y="2392663"/>
                </a:lnTo>
                <a:lnTo>
                  <a:pt x="339724" y="2362377"/>
                </a:lnTo>
                <a:lnTo>
                  <a:pt x="319542" y="2315264"/>
                </a:lnTo>
                <a:lnTo>
                  <a:pt x="316179" y="2298438"/>
                </a:lnTo>
                <a:lnTo>
                  <a:pt x="312815" y="2291707"/>
                </a:lnTo>
                <a:lnTo>
                  <a:pt x="316179" y="2278246"/>
                </a:lnTo>
                <a:lnTo>
                  <a:pt x="326269" y="2264786"/>
                </a:lnTo>
                <a:lnTo>
                  <a:pt x="349815" y="2227768"/>
                </a:lnTo>
                <a:lnTo>
                  <a:pt x="349815" y="2224403"/>
                </a:lnTo>
                <a:lnTo>
                  <a:pt x="356542" y="2207577"/>
                </a:lnTo>
                <a:lnTo>
                  <a:pt x="433905" y="2217673"/>
                </a:lnTo>
                <a:lnTo>
                  <a:pt x="443996" y="2214307"/>
                </a:lnTo>
                <a:lnTo>
                  <a:pt x="450723" y="2210942"/>
                </a:lnTo>
                <a:lnTo>
                  <a:pt x="450723" y="2204212"/>
                </a:lnTo>
                <a:lnTo>
                  <a:pt x="464177" y="2184020"/>
                </a:lnTo>
                <a:lnTo>
                  <a:pt x="467541" y="2170560"/>
                </a:lnTo>
                <a:lnTo>
                  <a:pt x="467541" y="2163829"/>
                </a:lnTo>
                <a:lnTo>
                  <a:pt x="467541" y="2153734"/>
                </a:lnTo>
                <a:lnTo>
                  <a:pt x="477632" y="2147003"/>
                </a:lnTo>
                <a:lnTo>
                  <a:pt x="491086" y="2133542"/>
                </a:lnTo>
                <a:lnTo>
                  <a:pt x="501177" y="2116716"/>
                </a:lnTo>
                <a:lnTo>
                  <a:pt x="524722" y="2116716"/>
                </a:lnTo>
                <a:lnTo>
                  <a:pt x="551631" y="2130177"/>
                </a:lnTo>
                <a:lnTo>
                  <a:pt x="554995" y="2130177"/>
                </a:lnTo>
                <a:lnTo>
                  <a:pt x="598722" y="2136908"/>
                </a:lnTo>
                <a:lnTo>
                  <a:pt x="625631" y="2143638"/>
                </a:lnTo>
                <a:lnTo>
                  <a:pt x="642449" y="2147003"/>
                </a:lnTo>
                <a:lnTo>
                  <a:pt x="696266" y="2143638"/>
                </a:lnTo>
                <a:lnTo>
                  <a:pt x="699630" y="2143638"/>
                </a:lnTo>
                <a:lnTo>
                  <a:pt x="743357" y="2123447"/>
                </a:lnTo>
                <a:close/>
                <a:moveTo>
                  <a:pt x="4275147" y="1968647"/>
                </a:moveTo>
                <a:lnTo>
                  <a:pt x="4281874" y="1978742"/>
                </a:lnTo>
                <a:lnTo>
                  <a:pt x="4285238" y="2002299"/>
                </a:lnTo>
                <a:lnTo>
                  <a:pt x="4288601" y="2029221"/>
                </a:lnTo>
                <a:lnTo>
                  <a:pt x="4315510" y="1968647"/>
                </a:lnTo>
                <a:lnTo>
                  <a:pt x="4382782" y="1972012"/>
                </a:lnTo>
                <a:lnTo>
                  <a:pt x="4389509" y="2056142"/>
                </a:lnTo>
                <a:lnTo>
                  <a:pt x="4392873" y="2062873"/>
                </a:lnTo>
                <a:lnTo>
                  <a:pt x="4399600" y="2069603"/>
                </a:lnTo>
                <a:lnTo>
                  <a:pt x="4406328" y="2072968"/>
                </a:lnTo>
                <a:lnTo>
                  <a:pt x="4416418" y="2072968"/>
                </a:lnTo>
                <a:lnTo>
                  <a:pt x="4446691" y="2076333"/>
                </a:lnTo>
                <a:lnTo>
                  <a:pt x="4483691" y="2072968"/>
                </a:lnTo>
                <a:lnTo>
                  <a:pt x="4490418" y="2069603"/>
                </a:lnTo>
                <a:lnTo>
                  <a:pt x="4487054" y="2039316"/>
                </a:lnTo>
                <a:lnTo>
                  <a:pt x="4561053" y="1968647"/>
                </a:lnTo>
                <a:lnTo>
                  <a:pt x="4587962" y="1978742"/>
                </a:lnTo>
                <a:lnTo>
                  <a:pt x="4635053" y="1988838"/>
                </a:lnTo>
                <a:lnTo>
                  <a:pt x="4685507" y="1992203"/>
                </a:lnTo>
                <a:lnTo>
                  <a:pt x="4695598" y="1988838"/>
                </a:lnTo>
                <a:lnTo>
                  <a:pt x="4698961" y="1982108"/>
                </a:lnTo>
                <a:lnTo>
                  <a:pt x="4705689" y="1982108"/>
                </a:lnTo>
                <a:lnTo>
                  <a:pt x="4712416" y="1988838"/>
                </a:lnTo>
                <a:lnTo>
                  <a:pt x="4712416" y="1995569"/>
                </a:lnTo>
                <a:lnTo>
                  <a:pt x="4719143" y="1995569"/>
                </a:lnTo>
                <a:lnTo>
                  <a:pt x="4746052" y="1992203"/>
                </a:lnTo>
                <a:lnTo>
                  <a:pt x="4749416" y="1992203"/>
                </a:lnTo>
                <a:lnTo>
                  <a:pt x="4749416" y="1988838"/>
                </a:lnTo>
                <a:lnTo>
                  <a:pt x="4759506" y="1988838"/>
                </a:lnTo>
                <a:lnTo>
                  <a:pt x="4762870" y="1988838"/>
                </a:lnTo>
                <a:lnTo>
                  <a:pt x="4746052" y="2015760"/>
                </a:lnTo>
                <a:lnTo>
                  <a:pt x="4746052" y="2019125"/>
                </a:lnTo>
                <a:lnTo>
                  <a:pt x="4752779" y="2049412"/>
                </a:lnTo>
                <a:lnTo>
                  <a:pt x="4739325" y="2049412"/>
                </a:lnTo>
                <a:lnTo>
                  <a:pt x="4712416" y="2035951"/>
                </a:lnTo>
                <a:lnTo>
                  <a:pt x="4624962" y="2096525"/>
                </a:lnTo>
                <a:lnTo>
                  <a:pt x="4608144" y="2109986"/>
                </a:lnTo>
                <a:lnTo>
                  <a:pt x="4594690" y="2113351"/>
                </a:lnTo>
                <a:lnTo>
                  <a:pt x="4591326" y="2113351"/>
                </a:lnTo>
                <a:lnTo>
                  <a:pt x="4587962" y="2113351"/>
                </a:lnTo>
                <a:lnTo>
                  <a:pt x="4584599" y="2116716"/>
                </a:lnTo>
                <a:lnTo>
                  <a:pt x="4584599" y="2120081"/>
                </a:lnTo>
                <a:lnTo>
                  <a:pt x="4584599" y="2126812"/>
                </a:lnTo>
                <a:lnTo>
                  <a:pt x="4587962" y="2130177"/>
                </a:lnTo>
                <a:lnTo>
                  <a:pt x="4601417" y="2130177"/>
                </a:lnTo>
                <a:lnTo>
                  <a:pt x="4598053" y="2140272"/>
                </a:lnTo>
                <a:lnTo>
                  <a:pt x="4574508" y="2150368"/>
                </a:lnTo>
                <a:lnTo>
                  <a:pt x="4574508" y="2153733"/>
                </a:lnTo>
                <a:lnTo>
                  <a:pt x="4574508" y="2157098"/>
                </a:lnTo>
                <a:lnTo>
                  <a:pt x="4571144" y="2177290"/>
                </a:lnTo>
                <a:lnTo>
                  <a:pt x="4554326" y="2170559"/>
                </a:lnTo>
                <a:lnTo>
                  <a:pt x="4540872" y="2170559"/>
                </a:lnTo>
                <a:lnTo>
                  <a:pt x="4534145" y="2170559"/>
                </a:lnTo>
                <a:lnTo>
                  <a:pt x="4530781" y="2173924"/>
                </a:lnTo>
                <a:lnTo>
                  <a:pt x="4527417" y="2184020"/>
                </a:lnTo>
                <a:lnTo>
                  <a:pt x="4530781" y="2200846"/>
                </a:lnTo>
                <a:lnTo>
                  <a:pt x="4537508" y="2221037"/>
                </a:lnTo>
                <a:lnTo>
                  <a:pt x="4534145" y="2231133"/>
                </a:lnTo>
                <a:lnTo>
                  <a:pt x="4530781" y="2237863"/>
                </a:lnTo>
                <a:lnTo>
                  <a:pt x="4520690" y="2247959"/>
                </a:lnTo>
                <a:lnTo>
                  <a:pt x="4503872" y="2258055"/>
                </a:lnTo>
                <a:lnTo>
                  <a:pt x="4483691" y="2264785"/>
                </a:lnTo>
                <a:lnTo>
                  <a:pt x="4470236" y="2332089"/>
                </a:lnTo>
                <a:lnTo>
                  <a:pt x="4466872" y="2332089"/>
                </a:lnTo>
                <a:lnTo>
                  <a:pt x="4456782" y="2328724"/>
                </a:lnTo>
                <a:lnTo>
                  <a:pt x="4453418" y="2328724"/>
                </a:lnTo>
                <a:lnTo>
                  <a:pt x="4453418" y="2325359"/>
                </a:lnTo>
                <a:lnTo>
                  <a:pt x="4450054" y="2328724"/>
                </a:lnTo>
                <a:lnTo>
                  <a:pt x="4433236" y="2338820"/>
                </a:lnTo>
                <a:lnTo>
                  <a:pt x="4419782" y="2352280"/>
                </a:lnTo>
                <a:lnTo>
                  <a:pt x="4409691" y="2365741"/>
                </a:lnTo>
                <a:lnTo>
                  <a:pt x="4402964" y="2375837"/>
                </a:lnTo>
                <a:lnTo>
                  <a:pt x="4396237" y="2385932"/>
                </a:lnTo>
                <a:lnTo>
                  <a:pt x="4392873" y="2385932"/>
                </a:lnTo>
                <a:lnTo>
                  <a:pt x="4389509" y="2389298"/>
                </a:lnTo>
                <a:lnTo>
                  <a:pt x="4382782" y="2412854"/>
                </a:lnTo>
                <a:lnTo>
                  <a:pt x="4372691" y="2402758"/>
                </a:lnTo>
                <a:lnTo>
                  <a:pt x="4365964" y="2399393"/>
                </a:lnTo>
                <a:lnTo>
                  <a:pt x="4342419" y="2392663"/>
                </a:lnTo>
                <a:lnTo>
                  <a:pt x="4328965" y="2392663"/>
                </a:lnTo>
                <a:lnTo>
                  <a:pt x="4322237" y="2392663"/>
                </a:lnTo>
                <a:lnTo>
                  <a:pt x="4318874" y="2399393"/>
                </a:lnTo>
                <a:lnTo>
                  <a:pt x="4302056" y="2406124"/>
                </a:lnTo>
                <a:lnTo>
                  <a:pt x="4281874" y="2412854"/>
                </a:lnTo>
                <a:lnTo>
                  <a:pt x="4241511" y="2412854"/>
                </a:lnTo>
                <a:lnTo>
                  <a:pt x="4231420" y="2406124"/>
                </a:lnTo>
                <a:lnTo>
                  <a:pt x="4228056" y="2399393"/>
                </a:lnTo>
                <a:lnTo>
                  <a:pt x="4228056" y="2389298"/>
                </a:lnTo>
                <a:lnTo>
                  <a:pt x="4231420" y="2379202"/>
                </a:lnTo>
                <a:lnTo>
                  <a:pt x="4231420" y="2375837"/>
                </a:lnTo>
                <a:lnTo>
                  <a:pt x="4231420" y="2372472"/>
                </a:lnTo>
                <a:lnTo>
                  <a:pt x="4224693" y="2369106"/>
                </a:lnTo>
                <a:lnTo>
                  <a:pt x="4187693" y="2355646"/>
                </a:lnTo>
                <a:lnTo>
                  <a:pt x="4174239" y="2392663"/>
                </a:lnTo>
                <a:lnTo>
                  <a:pt x="4157421" y="2416219"/>
                </a:lnTo>
                <a:lnTo>
                  <a:pt x="4140602" y="2426315"/>
                </a:lnTo>
                <a:lnTo>
                  <a:pt x="4093512" y="2412854"/>
                </a:lnTo>
                <a:lnTo>
                  <a:pt x="4069967" y="2399393"/>
                </a:lnTo>
                <a:lnTo>
                  <a:pt x="4063239" y="2392663"/>
                </a:lnTo>
                <a:lnTo>
                  <a:pt x="4063239" y="2385932"/>
                </a:lnTo>
                <a:lnTo>
                  <a:pt x="4059876" y="2379202"/>
                </a:lnTo>
                <a:lnTo>
                  <a:pt x="4032967" y="2365741"/>
                </a:lnTo>
                <a:lnTo>
                  <a:pt x="4032967" y="2352280"/>
                </a:lnTo>
                <a:lnTo>
                  <a:pt x="4090148" y="2318628"/>
                </a:lnTo>
                <a:lnTo>
                  <a:pt x="4090148" y="2315263"/>
                </a:lnTo>
                <a:lnTo>
                  <a:pt x="4090148" y="2301802"/>
                </a:lnTo>
                <a:lnTo>
                  <a:pt x="4086785" y="2284976"/>
                </a:lnTo>
                <a:lnTo>
                  <a:pt x="4073330" y="2258055"/>
                </a:lnTo>
                <a:lnTo>
                  <a:pt x="4066603" y="2237863"/>
                </a:lnTo>
                <a:lnTo>
                  <a:pt x="4066603" y="2231133"/>
                </a:lnTo>
                <a:lnTo>
                  <a:pt x="4066603" y="2224403"/>
                </a:lnTo>
                <a:lnTo>
                  <a:pt x="4069967" y="2224403"/>
                </a:lnTo>
                <a:lnTo>
                  <a:pt x="4069967" y="2217672"/>
                </a:lnTo>
                <a:lnTo>
                  <a:pt x="4053149" y="2184020"/>
                </a:lnTo>
                <a:lnTo>
                  <a:pt x="4127148" y="2086429"/>
                </a:lnTo>
                <a:lnTo>
                  <a:pt x="4164148" y="2049412"/>
                </a:lnTo>
                <a:lnTo>
                  <a:pt x="4204511" y="2009029"/>
                </a:lnTo>
                <a:lnTo>
                  <a:pt x="4231420" y="2002299"/>
                </a:lnTo>
                <a:lnTo>
                  <a:pt x="4234783" y="1998934"/>
                </a:lnTo>
                <a:lnTo>
                  <a:pt x="4248238" y="1982108"/>
                </a:lnTo>
                <a:close/>
                <a:moveTo>
                  <a:pt x="3144974" y="1887882"/>
                </a:moveTo>
                <a:lnTo>
                  <a:pt x="3171883" y="1901343"/>
                </a:lnTo>
                <a:lnTo>
                  <a:pt x="3192064" y="1921534"/>
                </a:lnTo>
                <a:lnTo>
                  <a:pt x="3192064" y="1941725"/>
                </a:lnTo>
                <a:lnTo>
                  <a:pt x="3185337" y="1948456"/>
                </a:lnTo>
                <a:lnTo>
                  <a:pt x="3181974" y="1958551"/>
                </a:lnTo>
                <a:lnTo>
                  <a:pt x="3178610" y="1968647"/>
                </a:lnTo>
                <a:lnTo>
                  <a:pt x="3175246" y="1975377"/>
                </a:lnTo>
                <a:lnTo>
                  <a:pt x="3168519" y="1995569"/>
                </a:lnTo>
                <a:lnTo>
                  <a:pt x="3168519" y="2029221"/>
                </a:lnTo>
                <a:lnTo>
                  <a:pt x="3171883" y="2029221"/>
                </a:lnTo>
                <a:lnTo>
                  <a:pt x="3185337" y="2049412"/>
                </a:lnTo>
                <a:lnTo>
                  <a:pt x="3188701" y="2052777"/>
                </a:lnTo>
                <a:lnTo>
                  <a:pt x="3208883" y="2049412"/>
                </a:lnTo>
                <a:lnTo>
                  <a:pt x="3212246" y="2049412"/>
                </a:lnTo>
                <a:lnTo>
                  <a:pt x="3222337" y="2049412"/>
                </a:lnTo>
                <a:lnTo>
                  <a:pt x="3232428" y="2056142"/>
                </a:lnTo>
                <a:lnTo>
                  <a:pt x="3239155" y="2069603"/>
                </a:lnTo>
                <a:lnTo>
                  <a:pt x="3225701" y="2157099"/>
                </a:lnTo>
                <a:lnTo>
                  <a:pt x="3205519" y="2157099"/>
                </a:lnTo>
                <a:lnTo>
                  <a:pt x="3178610" y="2140273"/>
                </a:lnTo>
                <a:lnTo>
                  <a:pt x="3158428" y="2170560"/>
                </a:lnTo>
                <a:lnTo>
                  <a:pt x="3155065" y="2170560"/>
                </a:lnTo>
                <a:lnTo>
                  <a:pt x="3151701" y="2241229"/>
                </a:lnTo>
                <a:lnTo>
                  <a:pt x="3158428" y="2274881"/>
                </a:lnTo>
                <a:lnTo>
                  <a:pt x="3161792" y="2278246"/>
                </a:lnTo>
                <a:lnTo>
                  <a:pt x="3165156" y="2278246"/>
                </a:lnTo>
                <a:lnTo>
                  <a:pt x="3178610" y="2278246"/>
                </a:lnTo>
                <a:lnTo>
                  <a:pt x="3188701" y="2284977"/>
                </a:lnTo>
                <a:lnTo>
                  <a:pt x="3195428" y="2298438"/>
                </a:lnTo>
                <a:lnTo>
                  <a:pt x="3192064" y="2332090"/>
                </a:lnTo>
                <a:lnTo>
                  <a:pt x="3192064" y="2335455"/>
                </a:lnTo>
                <a:lnTo>
                  <a:pt x="3178610" y="2342185"/>
                </a:lnTo>
                <a:lnTo>
                  <a:pt x="3171883" y="2338820"/>
                </a:lnTo>
                <a:lnTo>
                  <a:pt x="3168519" y="2338820"/>
                </a:lnTo>
                <a:lnTo>
                  <a:pt x="3165156" y="2338820"/>
                </a:lnTo>
                <a:lnTo>
                  <a:pt x="3144974" y="2345550"/>
                </a:lnTo>
                <a:lnTo>
                  <a:pt x="3141610" y="2348916"/>
                </a:lnTo>
                <a:lnTo>
                  <a:pt x="3134883" y="2355646"/>
                </a:lnTo>
                <a:lnTo>
                  <a:pt x="3134883" y="2362377"/>
                </a:lnTo>
                <a:lnTo>
                  <a:pt x="3134883" y="2372472"/>
                </a:lnTo>
                <a:lnTo>
                  <a:pt x="3138247" y="2399394"/>
                </a:lnTo>
                <a:lnTo>
                  <a:pt x="3124792" y="2396029"/>
                </a:lnTo>
                <a:lnTo>
                  <a:pt x="3121429" y="2389298"/>
                </a:lnTo>
                <a:lnTo>
                  <a:pt x="3107974" y="2379203"/>
                </a:lnTo>
                <a:lnTo>
                  <a:pt x="3097883" y="2359011"/>
                </a:lnTo>
                <a:lnTo>
                  <a:pt x="3087793" y="2352281"/>
                </a:lnTo>
                <a:lnTo>
                  <a:pt x="3067611" y="2342185"/>
                </a:lnTo>
                <a:lnTo>
                  <a:pt x="3050793" y="2332090"/>
                </a:lnTo>
                <a:lnTo>
                  <a:pt x="3047429" y="2318629"/>
                </a:lnTo>
                <a:lnTo>
                  <a:pt x="3050793" y="2305168"/>
                </a:lnTo>
                <a:lnTo>
                  <a:pt x="3057520" y="2291707"/>
                </a:lnTo>
                <a:lnTo>
                  <a:pt x="3057520" y="2278246"/>
                </a:lnTo>
                <a:lnTo>
                  <a:pt x="3050793" y="2251325"/>
                </a:lnTo>
                <a:lnTo>
                  <a:pt x="3047429" y="2251325"/>
                </a:lnTo>
                <a:lnTo>
                  <a:pt x="3030611" y="2234499"/>
                </a:lnTo>
                <a:lnTo>
                  <a:pt x="3030611" y="2197481"/>
                </a:lnTo>
                <a:lnTo>
                  <a:pt x="3030611" y="2180655"/>
                </a:lnTo>
                <a:lnTo>
                  <a:pt x="3023884" y="2170560"/>
                </a:lnTo>
                <a:lnTo>
                  <a:pt x="3010430" y="2160464"/>
                </a:lnTo>
                <a:lnTo>
                  <a:pt x="2996975" y="2130177"/>
                </a:lnTo>
                <a:lnTo>
                  <a:pt x="2993612" y="2130177"/>
                </a:lnTo>
                <a:lnTo>
                  <a:pt x="2990248" y="2130177"/>
                </a:lnTo>
                <a:lnTo>
                  <a:pt x="2943157" y="2123447"/>
                </a:lnTo>
                <a:lnTo>
                  <a:pt x="2929703" y="2113351"/>
                </a:lnTo>
                <a:lnTo>
                  <a:pt x="2949885" y="2113351"/>
                </a:lnTo>
                <a:lnTo>
                  <a:pt x="3003702" y="2106621"/>
                </a:lnTo>
                <a:lnTo>
                  <a:pt x="3020520" y="2089794"/>
                </a:lnTo>
                <a:lnTo>
                  <a:pt x="3054157" y="2093160"/>
                </a:lnTo>
                <a:lnTo>
                  <a:pt x="3054157" y="2096525"/>
                </a:lnTo>
                <a:lnTo>
                  <a:pt x="3057520" y="2096525"/>
                </a:lnTo>
                <a:lnTo>
                  <a:pt x="3057520" y="2093160"/>
                </a:lnTo>
                <a:lnTo>
                  <a:pt x="3064247" y="2089794"/>
                </a:lnTo>
                <a:lnTo>
                  <a:pt x="3067611" y="2083064"/>
                </a:lnTo>
                <a:lnTo>
                  <a:pt x="3070975" y="2076334"/>
                </a:lnTo>
                <a:lnTo>
                  <a:pt x="3070975" y="2069603"/>
                </a:lnTo>
                <a:lnTo>
                  <a:pt x="3070975" y="2056142"/>
                </a:lnTo>
                <a:lnTo>
                  <a:pt x="3084429" y="2032586"/>
                </a:lnTo>
                <a:lnTo>
                  <a:pt x="3084429" y="2029221"/>
                </a:lnTo>
                <a:lnTo>
                  <a:pt x="3084429" y="1985473"/>
                </a:lnTo>
                <a:lnTo>
                  <a:pt x="3111338" y="1918169"/>
                </a:lnTo>
                <a:close/>
                <a:moveTo>
                  <a:pt x="3575517" y="1860961"/>
                </a:moveTo>
                <a:lnTo>
                  <a:pt x="3592335" y="1860961"/>
                </a:lnTo>
                <a:lnTo>
                  <a:pt x="3602425" y="1860961"/>
                </a:lnTo>
                <a:lnTo>
                  <a:pt x="3602425" y="1881152"/>
                </a:lnTo>
                <a:lnTo>
                  <a:pt x="3585607" y="1894613"/>
                </a:lnTo>
                <a:lnTo>
                  <a:pt x="3582244" y="1894613"/>
                </a:lnTo>
                <a:lnTo>
                  <a:pt x="3565426" y="1918169"/>
                </a:lnTo>
                <a:lnTo>
                  <a:pt x="3568789" y="1921535"/>
                </a:lnTo>
                <a:lnTo>
                  <a:pt x="3578880" y="1941726"/>
                </a:lnTo>
                <a:lnTo>
                  <a:pt x="3578880" y="1961917"/>
                </a:lnTo>
                <a:lnTo>
                  <a:pt x="3541880" y="2005665"/>
                </a:lnTo>
                <a:lnTo>
                  <a:pt x="3541880" y="2009030"/>
                </a:lnTo>
                <a:lnTo>
                  <a:pt x="3545244" y="2042682"/>
                </a:lnTo>
                <a:lnTo>
                  <a:pt x="3545244" y="2046047"/>
                </a:lnTo>
                <a:lnTo>
                  <a:pt x="3548608" y="2046047"/>
                </a:lnTo>
                <a:lnTo>
                  <a:pt x="3565426" y="2066239"/>
                </a:lnTo>
                <a:lnTo>
                  <a:pt x="3572153" y="2079700"/>
                </a:lnTo>
                <a:lnTo>
                  <a:pt x="3575517" y="2089795"/>
                </a:lnTo>
                <a:lnTo>
                  <a:pt x="3575517" y="2109986"/>
                </a:lnTo>
                <a:lnTo>
                  <a:pt x="3548608" y="2130178"/>
                </a:lnTo>
                <a:lnTo>
                  <a:pt x="3545244" y="2133543"/>
                </a:lnTo>
                <a:lnTo>
                  <a:pt x="3545244" y="2136908"/>
                </a:lnTo>
                <a:lnTo>
                  <a:pt x="3541880" y="2180656"/>
                </a:lnTo>
                <a:lnTo>
                  <a:pt x="3545244" y="2221038"/>
                </a:lnTo>
                <a:lnTo>
                  <a:pt x="3548608" y="2251325"/>
                </a:lnTo>
                <a:lnTo>
                  <a:pt x="3562062" y="2301804"/>
                </a:lnTo>
                <a:lnTo>
                  <a:pt x="3535153" y="2439777"/>
                </a:lnTo>
                <a:lnTo>
                  <a:pt x="3538517" y="2473429"/>
                </a:lnTo>
                <a:lnTo>
                  <a:pt x="3538517" y="2476794"/>
                </a:lnTo>
                <a:lnTo>
                  <a:pt x="3538517" y="2480160"/>
                </a:lnTo>
                <a:lnTo>
                  <a:pt x="3541880" y="2480160"/>
                </a:lnTo>
                <a:lnTo>
                  <a:pt x="3565426" y="2490255"/>
                </a:lnTo>
                <a:lnTo>
                  <a:pt x="3565426" y="2523907"/>
                </a:lnTo>
                <a:lnTo>
                  <a:pt x="3568789" y="2550829"/>
                </a:lnTo>
                <a:lnTo>
                  <a:pt x="3575517" y="2567655"/>
                </a:lnTo>
                <a:lnTo>
                  <a:pt x="3582244" y="2574386"/>
                </a:lnTo>
                <a:lnTo>
                  <a:pt x="3588971" y="2581116"/>
                </a:lnTo>
                <a:lnTo>
                  <a:pt x="3615880" y="2597942"/>
                </a:lnTo>
                <a:lnTo>
                  <a:pt x="3622607" y="2638325"/>
                </a:lnTo>
                <a:lnTo>
                  <a:pt x="3609153" y="2651785"/>
                </a:lnTo>
                <a:lnTo>
                  <a:pt x="3588971" y="2645055"/>
                </a:lnTo>
                <a:lnTo>
                  <a:pt x="3585607" y="2645055"/>
                </a:lnTo>
                <a:lnTo>
                  <a:pt x="3585607" y="2641690"/>
                </a:lnTo>
                <a:lnTo>
                  <a:pt x="3514972" y="2645055"/>
                </a:lnTo>
                <a:lnTo>
                  <a:pt x="3488063" y="2638325"/>
                </a:lnTo>
                <a:lnTo>
                  <a:pt x="3484699" y="2634959"/>
                </a:lnTo>
                <a:lnTo>
                  <a:pt x="3474608" y="2655151"/>
                </a:lnTo>
                <a:lnTo>
                  <a:pt x="3471245" y="2658516"/>
                </a:lnTo>
                <a:lnTo>
                  <a:pt x="3474608" y="2661881"/>
                </a:lnTo>
                <a:lnTo>
                  <a:pt x="3484699" y="2675342"/>
                </a:lnTo>
                <a:lnTo>
                  <a:pt x="3521699" y="2702264"/>
                </a:lnTo>
                <a:lnTo>
                  <a:pt x="3535153" y="2715724"/>
                </a:lnTo>
                <a:lnTo>
                  <a:pt x="3528426" y="2722455"/>
                </a:lnTo>
                <a:lnTo>
                  <a:pt x="3511608" y="2722455"/>
                </a:lnTo>
                <a:lnTo>
                  <a:pt x="3494790" y="2725820"/>
                </a:lnTo>
                <a:lnTo>
                  <a:pt x="3491426" y="2729185"/>
                </a:lnTo>
                <a:lnTo>
                  <a:pt x="3474608" y="2746011"/>
                </a:lnTo>
                <a:lnTo>
                  <a:pt x="3481336" y="2783029"/>
                </a:lnTo>
                <a:lnTo>
                  <a:pt x="3494790" y="2803220"/>
                </a:lnTo>
                <a:lnTo>
                  <a:pt x="3494790" y="2830142"/>
                </a:lnTo>
                <a:lnTo>
                  <a:pt x="3471245" y="2833507"/>
                </a:lnTo>
                <a:lnTo>
                  <a:pt x="3457790" y="2826776"/>
                </a:lnTo>
                <a:lnTo>
                  <a:pt x="3447700" y="2813316"/>
                </a:lnTo>
                <a:lnTo>
                  <a:pt x="3427518" y="2799855"/>
                </a:lnTo>
                <a:lnTo>
                  <a:pt x="3427518" y="2796489"/>
                </a:lnTo>
                <a:lnTo>
                  <a:pt x="3407336" y="2786394"/>
                </a:lnTo>
                <a:lnTo>
                  <a:pt x="3407336" y="2783029"/>
                </a:lnTo>
                <a:lnTo>
                  <a:pt x="3360246" y="2776298"/>
                </a:lnTo>
                <a:lnTo>
                  <a:pt x="3353519" y="2776298"/>
                </a:lnTo>
                <a:lnTo>
                  <a:pt x="3333337" y="2779663"/>
                </a:lnTo>
                <a:lnTo>
                  <a:pt x="3306428" y="2779663"/>
                </a:lnTo>
                <a:lnTo>
                  <a:pt x="3289610" y="2769568"/>
                </a:lnTo>
                <a:lnTo>
                  <a:pt x="3272792" y="2735916"/>
                </a:lnTo>
                <a:lnTo>
                  <a:pt x="3252610" y="2752742"/>
                </a:lnTo>
                <a:lnTo>
                  <a:pt x="3252610" y="2756107"/>
                </a:lnTo>
                <a:lnTo>
                  <a:pt x="3249247" y="2756107"/>
                </a:lnTo>
                <a:lnTo>
                  <a:pt x="3245883" y="2756107"/>
                </a:lnTo>
                <a:lnTo>
                  <a:pt x="3235792" y="2756107"/>
                </a:lnTo>
                <a:lnTo>
                  <a:pt x="3232429" y="2746011"/>
                </a:lnTo>
                <a:lnTo>
                  <a:pt x="3222338" y="2735916"/>
                </a:lnTo>
                <a:lnTo>
                  <a:pt x="3212247" y="2708994"/>
                </a:lnTo>
                <a:lnTo>
                  <a:pt x="3192066" y="2708994"/>
                </a:lnTo>
                <a:lnTo>
                  <a:pt x="3188702" y="2708994"/>
                </a:lnTo>
                <a:lnTo>
                  <a:pt x="3168520" y="2722455"/>
                </a:lnTo>
                <a:lnTo>
                  <a:pt x="3128157" y="2732550"/>
                </a:lnTo>
                <a:lnTo>
                  <a:pt x="3097885" y="2715724"/>
                </a:lnTo>
                <a:lnTo>
                  <a:pt x="3091157" y="2695533"/>
                </a:lnTo>
                <a:lnTo>
                  <a:pt x="3091157" y="2678707"/>
                </a:lnTo>
                <a:lnTo>
                  <a:pt x="3087794" y="2678707"/>
                </a:lnTo>
                <a:lnTo>
                  <a:pt x="3081067" y="2638325"/>
                </a:lnTo>
                <a:lnTo>
                  <a:pt x="3077703" y="2638325"/>
                </a:lnTo>
                <a:lnTo>
                  <a:pt x="3087794" y="2624864"/>
                </a:lnTo>
                <a:lnTo>
                  <a:pt x="3104612" y="2611403"/>
                </a:lnTo>
                <a:lnTo>
                  <a:pt x="3144975" y="2611403"/>
                </a:lnTo>
                <a:lnTo>
                  <a:pt x="3168520" y="2608038"/>
                </a:lnTo>
                <a:lnTo>
                  <a:pt x="3165157" y="2604672"/>
                </a:lnTo>
                <a:lnTo>
                  <a:pt x="3165157" y="2601307"/>
                </a:lnTo>
                <a:lnTo>
                  <a:pt x="3165157" y="2571020"/>
                </a:lnTo>
                <a:lnTo>
                  <a:pt x="3165157" y="2567655"/>
                </a:lnTo>
                <a:lnTo>
                  <a:pt x="3158430" y="2547464"/>
                </a:lnTo>
                <a:lnTo>
                  <a:pt x="3158430" y="2544099"/>
                </a:lnTo>
                <a:lnTo>
                  <a:pt x="3144975" y="2520542"/>
                </a:lnTo>
                <a:lnTo>
                  <a:pt x="3144975" y="2493621"/>
                </a:lnTo>
                <a:lnTo>
                  <a:pt x="3151702" y="2476794"/>
                </a:lnTo>
                <a:lnTo>
                  <a:pt x="3185338" y="2429682"/>
                </a:lnTo>
                <a:lnTo>
                  <a:pt x="3195429" y="2429682"/>
                </a:lnTo>
                <a:lnTo>
                  <a:pt x="3225702" y="2446508"/>
                </a:lnTo>
                <a:lnTo>
                  <a:pt x="3255974" y="2456603"/>
                </a:lnTo>
                <a:lnTo>
                  <a:pt x="3272792" y="2456603"/>
                </a:lnTo>
                <a:lnTo>
                  <a:pt x="3286247" y="2449873"/>
                </a:lnTo>
                <a:lnTo>
                  <a:pt x="3292974" y="2439777"/>
                </a:lnTo>
                <a:lnTo>
                  <a:pt x="3296337" y="2433047"/>
                </a:lnTo>
                <a:lnTo>
                  <a:pt x="3266065" y="2419586"/>
                </a:lnTo>
                <a:lnTo>
                  <a:pt x="3272792" y="2412855"/>
                </a:lnTo>
                <a:lnTo>
                  <a:pt x="3292974" y="2392664"/>
                </a:lnTo>
                <a:lnTo>
                  <a:pt x="3313155" y="2385934"/>
                </a:lnTo>
                <a:lnTo>
                  <a:pt x="3336701" y="2385934"/>
                </a:lnTo>
                <a:lnTo>
                  <a:pt x="3353519" y="2389299"/>
                </a:lnTo>
                <a:lnTo>
                  <a:pt x="3360246" y="2392664"/>
                </a:lnTo>
                <a:lnTo>
                  <a:pt x="3363609" y="2385934"/>
                </a:lnTo>
                <a:lnTo>
                  <a:pt x="3373700" y="2345551"/>
                </a:lnTo>
                <a:lnTo>
                  <a:pt x="3377064" y="2342186"/>
                </a:lnTo>
                <a:lnTo>
                  <a:pt x="3377064" y="2318630"/>
                </a:lnTo>
                <a:lnTo>
                  <a:pt x="3373700" y="2318630"/>
                </a:lnTo>
                <a:lnTo>
                  <a:pt x="3377064" y="2305169"/>
                </a:lnTo>
                <a:lnTo>
                  <a:pt x="3377064" y="2298438"/>
                </a:lnTo>
                <a:lnTo>
                  <a:pt x="3390518" y="2274882"/>
                </a:lnTo>
                <a:lnTo>
                  <a:pt x="3393882" y="2271517"/>
                </a:lnTo>
                <a:lnTo>
                  <a:pt x="3390518" y="2271517"/>
                </a:lnTo>
                <a:lnTo>
                  <a:pt x="3373700" y="2247960"/>
                </a:lnTo>
                <a:lnTo>
                  <a:pt x="3373700" y="2244595"/>
                </a:lnTo>
                <a:lnTo>
                  <a:pt x="3353519" y="2231134"/>
                </a:lnTo>
                <a:lnTo>
                  <a:pt x="3313155" y="2224404"/>
                </a:lnTo>
                <a:lnTo>
                  <a:pt x="3286247" y="2200847"/>
                </a:lnTo>
                <a:lnTo>
                  <a:pt x="3282883" y="2197482"/>
                </a:lnTo>
                <a:lnTo>
                  <a:pt x="3259338" y="2190752"/>
                </a:lnTo>
                <a:lnTo>
                  <a:pt x="3239156" y="2163830"/>
                </a:lnTo>
                <a:lnTo>
                  <a:pt x="3252610" y="2079700"/>
                </a:lnTo>
                <a:lnTo>
                  <a:pt x="3259338" y="2083065"/>
                </a:lnTo>
                <a:lnTo>
                  <a:pt x="3282883" y="2093160"/>
                </a:lnTo>
                <a:lnTo>
                  <a:pt x="3333337" y="2109986"/>
                </a:lnTo>
                <a:lnTo>
                  <a:pt x="3366973" y="2106621"/>
                </a:lnTo>
                <a:lnTo>
                  <a:pt x="3366973" y="2103256"/>
                </a:lnTo>
                <a:lnTo>
                  <a:pt x="3370337" y="2103256"/>
                </a:lnTo>
                <a:lnTo>
                  <a:pt x="3383791" y="2083065"/>
                </a:lnTo>
                <a:lnTo>
                  <a:pt x="3387155" y="2083065"/>
                </a:lnTo>
                <a:lnTo>
                  <a:pt x="3387155" y="2079700"/>
                </a:lnTo>
                <a:lnTo>
                  <a:pt x="3390518" y="2059508"/>
                </a:lnTo>
                <a:lnTo>
                  <a:pt x="3400609" y="2012395"/>
                </a:lnTo>
                <a:lnTo>
                  <a:pt x="3400609" y="2009030"/>
                </a:lnTo>
                <a:lnTo>
                  <a:pt x="3407336" y="1978743"/>
                </a:lnTo>
                <a:lnTo>
                  <a:pt x="3427518" y="1958552"/>
                </a:lnTo>
                <a:lnTo>
                  <a:pt x="3430882" y="1958552"/>
                </a:lnTo>
                <a:lnTo>
                  <a:pt x="3430882" y="1955187"/>
                </a:lnTo>
                <a:lnTo>
                  <a:pt x="3444336" y="1938361"/>
                </a:lnTo>
                <a:lnTo>
                  <a:pt x="3488063" y="1914804"/>
                </a:lnTo>
                <a:lnTo>
                  <a:pt x="3514972" y="1908074"/>
                </a:lnTo>
                <a:lnTo>
                  <a:pt x="3508244" y="1874422"/>
                </a:lnTo>
                <a:lnTo>
                  <a:pt x="3528426" y="1877787"/>
                </a:lnTo>
                <a:lnTo>
                  <a:pt x="3565426" y="1891248"/>
                </a:lnTo>
                <a:lnTo>
                  <a:pt x="3568789" y="1891248"/>
                </a:lnTo>
                <a:close/>
                <a:moveTo>
                  <a:pt x="1853349" y="1844134"/>
                </a:moveTo>
                <a:lnTo>
                  <a:pt x="1873531" y="1844134"/>
                </a:lnTo>
                <a:lnTo>
                  <a:pt x="1903803" y="1850864"/>
                </a:lnTo>
                <a:lnTo>
                  <a:pt x="1907167" y="1850864"/>
                </a:lnTo>
                <a:lnTo>
                  <a:pt x="1947530" y="1854230"/>
                </a:lnTo>
                <a:lnTo>
                  <a:pt x="1950893" y="1854230"/>
                </a:lnTo>
                <a:lnTo>
                  <a:pt x="1967712" y="1850864"/>
                </a:lnTo>
                <a:lnTo>
                  <a:pt x="2001348" y="1860960"/>
                </a:lnTo>
                <a:lnTo>
                  <a:pt x="2021529" y="1874421"/>
                </a:lnTo>
                <a:lnTo>
                  <a:pt x="2021529" y="1877786"/>
                </a:lnTo>
                <a:lnTo>
                  <a:pt x="2061893" y="1891247"/>
                </a:lnTo>
                <a:lnTo>
                  <a:pt x="2088801" y="1908073"/>
                </a:lnTo>
                <a:lnTo>
                  <a:pt x="2156074" y="1968647"/>
                </a:lnTo>
                <a:lnTo>
                  <a:pt x="2189710" y="1985473"/>
                </a:lnTo>
                <a:lnTo>
                  <a:pt x="2193073" y="1985473"/>
                </a:lnTo>
                <a:lnTo>
                  <a:pt x="2196437" y="1982107"/>
                </a:lnTo>
                <a:lnTo>
                  <a:pt x="2216619" y="1975377"/>
                </a:lnTo>
                <a:lnTo>
                  <a:pt x="2230073" y="1941725"/>
                </a:lnTo>
                <a:lnTo>
                  <a:pt x="2230073" y="1938360"/>
                </a:lnTo>
                <a:lnTo>
                  <a:pt x="2223346" y="1904708"/>
                </a:lnTo>
                <a:lnTo>
                  <a:pt x="2236800" y="1894612"/>
                </a:lnTo>
                <a:lnTo>
                  <a:pt x="2314163" y="1941725"/>
                </a:lnTo>
                <a:lnTo>
                  <a:pt x="2334345" y="1938360"/>
                </a:lnTo>
                <a:lnTo>
                  <a:pt x="2337709" y="1934995"/>
                </a:lnTo>
                <a:lnTo>
                  <a:pt x="2351163" y="1928264"/>
                </a:lnTo>
                <a:lnTo>
                  <a:pt x="2364617" y="1931629"/>
                </a:lnTo>
                <a:lnTo>
                  <a:pt x="2367981" y="1928264"/>
                </a:lnTo>
                <a:lnTo>
                  <a:pt x="2381435" y="1918168"/>
                </a:lnTo>
                <a:lnTo>
                  <a:pt x="2404981" y="1931629"/>
                </a:lnTo>
                <a:lnTo>
                  <a:pt x="2404981" y="1934995"/>
                </a:lnTo>
                <a:lnTo>
                  <a:pt x="2425162" y="1948455"/>
                </a:lnTo>
                <a:lnTo>
                  <a:pt x="2441980" y="1965281"/>
                </a:lnTo>
                <a:lnTo>
                  <a:pt x="2458798" y="1975377"/>
                </a:lnTo>
                <a:lnTo>
                  <a:pt x="2502525" y="2022490"/>
                </a:lnTo>
                <a:lnTo>
                  <a:pt x="2505889" y="2022490"/>
                </a:lnTo>
                <a:lnTo>
                  <a:pt x="2526071" y="2022490"/>
                </a:lnTo>
                <a:lnTo>
                  <a:pt x="2529434" y="2022490"/>
                </a:lnTo>
                <a:lnTo>
                  <a:pt x="2529434" y="2019125"/>
                </a:lnTo>
                <a:lnTo>
                  <a:pt x="2529434" y="2015760"/>
                </a:lnTo>
                <a:lnTo>
                  <a:pt x="2539525" y="2002299"/>
                </a:lnTo>
                <a:lnTo>
                  <a:pt x="2552979" y="2012394"/>
                </a:lnTo>
                <a:lnTo>
                  <a:pt x="2576525" y="2042681"/>
                </a:lnTo>
                <a:lnTo>
                  <a:pt x="2579888" y="2042681"/>
                </a:lnTo>
                <a:lnTo>
                  <a:pt x="2640433" y="2086429"/>
                </a:lnTo>
                <a:lnTo>
                  <a:pt x="2660615" y="2109985"/>
                </a:lnTo>
                <a:lnTo>
                  <a:pt x="2704342" y="2096525"/>
                </a:lnTo>
                <a:lnTo>
                  <a:pt x="2707705" y="2123446"/>
                </a:lnTo>
                <a:lnTo>
                  <a:pt x="2707705" y="2126811"/>
                </a:lnTo>
                <a:lnTo>
                  <a:pt x="2731251" y="2150368"/>
                </a:lnTo>
                <a:lnTo>
                  <a:pt x="2748069" y="2177290"/>
                </a:lnTo>
                <a:lnTo>
                  <a:pt x="2754796" y="2224403"/>
                </a:lnTo>
                <a:lnTo>
                  <a:pt x="2754796" y="2227768"/>
                </a:lnTo>
                <a:lnTo>
                  <a:pt x="2768250" y="2271515"/>
                </a:lnTo>
                <a:lnTo>
                  <a:pt x="2768250" y="2274881"/>
                </a:lnTo>
                <a:lnTo>
                  <a:pt x="2788432" y="2308533"/>
                </a:lnTo>
                <a:lnTo>
                  <a:pt x="2774978" y="2332089"/>
                </a:lnTo>
                <a:lnTo>
                  <a:pt x="2761523" y="2365741"/>
                </a:lnTo>
                <a:lnTo>
                  <a:pt x="2737978" y="2372472"/>
                </a:lnTo>
                <a:lnTo>
                  <a:pt x="2737978" y="2399393"/>
                </a:lnTo>
                <a:lnTo>
                  <a:pt x="2721160" y="2429680"/>
                </a:lnTo>
                <a:lnTo>
                  <a:pt x="2687524" y="2433046"/>
                </a:lnTo>
                <a:lnTo>
                  <a:pt x="2653888" y="2463332"/>
                </a:lnTo>
                <a:lnTo>
                  <a:pt x="2650524" y="2470063"/>
                </a:lnTo>
                <a:lnTo>
                  <a:pt x="2647161" y="2473428"/>
                </a:lnTo>
                <a:lnTo>
                  <a:pt x="2650524" y="2480158"/>
                </a:lnTo>
                <a:lnTo>
                  <a:pt x="2653888" y="2486889"/>
                </a:lnTo>
                <a:lnTo>
                  <a:pt x="2674069" y="2496985"/>
                </a:lnTo>
                <a:lnTo>
                  <a:pt x="2677433" y="2503715"/>
                </a:lnTo>
                <a:lnTo>
                  <a:pt x="2674069" y="2510445"/>
                </a:lnTo>
                <a:lnTo>
                  <a:pt x="2657251" y="2527271"/>
                </a:lnTo>
                <a:lnTo>
                  <a:pt x="2583252" y="2520541"/>
                </a:lnTo>
                <a:lnTo>
                  <a:pt x="2583252" y="2527271"/>
                </a:lnTo>
                <a:lnTo>
                  <a:pt x="2579888" y="2560923"/>
                </a:lnTo>
                <a:lnTo>
                  <a:pt x="2586615" y="2614767"/>
                </a:lnTo>
                <a:lnTo>
                  <a:pt x="2589979" y="2618132"/>
                </a:lnTo>
                <a:lnTo>
                  <a:pt x="2593343" y="2618132"/>
                </a:lnTo>
                <a:lnTo>
                  <a:pt x="2637070" y="2638323"/>
                </a:lnTo>
                <a:lnTo>
                  <a:pt x="2633706" y="2655149"/>
                </a:lnTo>
                <a:lnTo>
                  <a:pt x="2610161" y="2648419"/>
                </a:lnTo>
                <a:lnTo>
                  <a:pt x="2603433" y="2648419"/>
                </a:lnTo>
                <a:lnTo>
                  <a:pt x="2596706" y="2651784"/>
                </a:lnTo>
                <a:lnTo>
                  <a:pt x="2593343" y="2661880"/>
                </a:lnTo>
                <a:lnTo>
                  <a:pt x="2593343" y="2675341"/>
                </a:lnTo>
                <a:lnTo>
                  <a:pt x="2596706" y="2685436"/>
                </a:lnTo>
                <a:lnTo>
                  <a:pt x="2600070" y="2698897"/>
                </a:lnTo>
                <a:lnTo>
                  <a:pt x="2603433" y="2705627"/>
                </a:lnTo>
                <a:lnTo>
                  <a:pt x="2600070" y="2708993"/>
                </a:lnTo>
                <a:lnTo>
                  <a:pt x="2600070" y="2715723"/>
                </a:lnTo>
                <a:lnTo>
                  <a:pt x="2539525" y="2715723"/>
                </a:lnTo>
                <a:lnTo>
                  <a:pt x="2539525" y="2722453"/>
                </a:lnTo>
                <a:lnTo>
                  <a:pt x="2539525" y="2749375"/>
                </a:lnTo>
                <a:lnTo>
                  <a:pt x="2532798" y="2742645"/>
                </a:lnTo>
                <a:lnTo>
                  <a:pt x="2519343" y="2715723"/>
                </a:lnTo>
                <a:lnTo>
                  <a:pt x="2515980" y="2715723"/>
                </a:lnTo>
                <a:lnTo>
                  <a:pt x="2485707" y="2705627"/>
                </a:lnTo>
                <a:lnTo>
                  <a:pt x="2472253" y="2675341"/>
                </a:lnTo>
                <a:lnTo>
                  <a:pt x="2448708" y="2695532"/>
                </a:lnTo>
                <a:lnTo>
                  <a:pt x="2435253" y="2695532"/>
                </a:lnTo>
                <a:lnTo>
                  <a:pt x="2428526" y="2682071"/>
                </a:lnTo>
                <a:lnTo>
                  <a:pt x="2415071" y="2661880"/>
                </a:lnTo>
                <a:lnTo>
                  <a:pt x="2404981" y="2648419"/>
                </a:lnTo>
                <a:lnTo>
                  <a:pt x="2398253" y="2634958"/>
                </a:lnTo>
                <a:lnTo>
                  <a:pt x="2398253" y="2631593"/>
                </a:lnTo>
                <a:lnTo>
                  <a:pt x="2394890" y="2624862"/>
                </a:lnTo>
                <a:lnTo>
                  <a:pt x="2378072" y="2621497"/>
                </a:lnTo>
                <a:lnTo>
                  <a:pt x="2367981" y="2614767"/>
                </a:lnTo>
                <a:lnTo>
                  <a:pt x="2364617" y="2604671"/>
                </a:lnTo>
                <a:lnTo>
                  <a:pt x="2357890" y="2584480"/>
                </a:lnTo>
                <a:lnTo>
                  <a:pt x="2357890" y="2564289"/>
                </a:lnTo>
                <a:lnTo>
                  <a:pt x="2357890" y="2560923"/>
                </a:lnTo>
                <a:lnTo>
                  <a:pt x="2344436" y="2534002"/>
                </a:lnTo>
                <a:lnTo>
                  <a:pt x="2317527" y="2540732"/>
                </a:lnTo>
                <a:lnTo>
                  <a:pt x="2287254" y="2534002"/>
                </a:lnTo>
                <a:lnTo>
                  <a:pt x="2250255" y="2527271"/>
                </a:lnTo>
                <a:lnTo>
                  <a:pt x="2246891" y="2527271"/>
                </a:lnTo>
                <a:lnTo>
                  <a:pt x="2243527" y="2527271"/>
                </a:lnTo>
                <a:lnTo>
                  <a:pt x="2230073" y="2547463"/>
                </a:lnTo>
                <a:lnTo>
                  <a:pt x="2226709" y="2547463"/>
                </a:lnTo>
                <a:lnTo>
                  <a:pt x="2226709" y="2550828"/>
                </a:lnTo>
                <a:lnTo>
                  <a:pt x="2223346" y="2577750"/>
                </a:lnTo>
                <a:lnTo>
                  <a:pt x="2223346" y="2581115"/>
                </a:lnTo>
                <a:lnTo>
                  <a:pt x="2236800" y="2614767"/>
                </a:lnTo>
                <a:lnTo>
                  <a:pt x="2236800" y="2634958"/>
                </a:lnTo>
                <a:lnTo>
                  <a:pt x="2216619" y="2634958"/>
                </a:lnTo>
                <a:lnTo>
                  <a:pt x="2223346" y="2671975"/>
                </a:lnTo>
                <a:lnTo>
                  <a:pt x="2203164" y="2678706"/>
                </a:lnTo>
                <a:lnTo>
                  <a:pt x="2182983" y="2722453"/>
                </a:lnTo>
                <a:lnTo>
                  <a:pt x="2182983" y="2725819"/>
                </a:lnTo>
                <a:lnTo>
                  <a:pt x="2189710" y="2762836"/>
                </a:lnTo>
                <a:lnTo>
                  <a:pt x="2169528" y="2772932"/>
                </a:lnTo>
                <a:lnTo>
                  <a:pt x="2169528" y="2776297"/>
                </a:lnTo>
                <a:lnTo>
                  <a:pt x="2166164" y="2803219"/>
                </a:lnTo>
                <a:lnTo>
                  <a:pt x="2142619" y="2809949"/>
                </a:lnTo>
                <a:lnTo>
                  <a:pt x="2129165" y="2783027"/>
                </a:lnTo>
                <a:lnTo>
                  <a:pt x="2102256" y="2776297"/>
                </a:lnTo>
                <a:lnTo>
                  <a:pt x="2082074" y="2796488"/>
                </a:lnTo>
                <a:lnTo>
                  <a:pt x="2078711" y="2799853"/>
                </a:lnTo>
                <a:lnTo>
                  <a:pt x="2075347" y="2820045"/>
                </a:lnTo>
                <a:lnTo>
                  <a:pt x="2055165" y="2823410"/>
                </a:lnTo>
                <a:lnTo>
                  <a:pt x="2038347" y="2816679"/>
                </a:lnTo>
                <a:lnTo>
                  <a:pt x="2034984" y="2816679"/>
                </a:lnTo>
                <a:lnTo>
                  <a:pt x="2018166" y="2809949"/>
                </a:lnTo>
                <a:lnTo>
                  <a:pt x="2011438" y="2779662"/>
                </a:lnTo>
                <a:lnTo>
                  <a:pt x="2011438" y="2776297"/>
                </a:lnTo>
                <a:lnTo>
                  <a:pt x="2008075" y="2776297"/>
                </a:lnTo>
                <a:lnTo>
                  <a:pt x="1997984" y="2749375"/>
                </a:lnTo>
                <a:lnTo>
                  <a:pt x="1994620" y="2749375"/>
                </a:lnTo>
                <a:lnTo>
                  <a:pt x="1994620" y="2746010"/>
                </a:lnTo>
                <a:lnTo>
                  <a:pt x="1981166" y="2739280"/>
                </a:lnTo>
                <a:lnTo>
                  <a:pt x="1967712" y="2729184"/>
                </a:lnTo>
                <a:lnTo>
                  <a:pt x="1954257" y="2705627"/>
                </a:lnTo>
                <a:lnTo>
                  <a:pt x="1934075" y="2678706"/>
                </a:lnTo>
                <a:lnTo>
                  <a:pt x="1934075" y="2675341"/>
                </a:lnTo>
                <a:lnTo>
                  <a:pt x="1907167" y="2675341"/>
                </a:lnTo>
                <a:lnTo>
                  <a:pt x="1880258" y="2685436"/>
                </a:lnTo>
                <a:lnTo>
                  <a:pt x="1816349" y="2682071"/>
                </a:lnTo>
                <a:lnTo>
                  <a:pt x="1812986" y="2682071"/>
                </a:lnTo>
                <a:lnTo>
                  <a:pt x="1765895" y="2668610"/>
                </a:lnTo>
                <a:lnTo>
                  <a:pt x="1738986" y="2655149"/>
                </a:lnTo>
                <a:lnTo>
                  <a:pt x="1735623" y="2655149"/>
                </a:lnTo>
                <a:lnTo>
                  <a:pt x="1695259" y="2641688"/>
                </a:lnTo>
                <a:lnTo>
                  <a:pt x="1691896" y="2641688"/>
                </a:lnTo>
                <a:lnTo>
                  <a:pt x="1664987" y="2631593"/>
                </a:lnTo>
                <a:lnTo>
                  <a:pt x="1651532" y="2624862"/>
                </a:lnTo>
                <a:lnTo>
                  <a:pt x="1644805" y="2618132"/>
                </a:lnTo>
                <a:lnTo>
                  <a:pt x="1634714" y="2614767"/>
                </a:lnTo>
                <a:lnTo>
                  <a:pt x="1624623" y="2614767"/>
                </a:lnTo>
                <a:lnTo>
                  <a:pt x="1607805" y="2601306"/>
                </a:lnTo>
                <a:lnTo>
                  <a:pt x="1604442" y="2597941"/>
                </a:lnTo>
                <a:lnTo>
                  <a:pt x="1597715" y="2591210"/>
                </a:lnTo>
                <a:lnTo>
                  <a:pt x="1590987" y="2574384"/>
                </a:lnTo>
                <a:lnTo>
                  <a:pt x="1577533" y="2560923"/>
                </a:lnTo>
                <a:lnTo>
                  <a:pt x="1577533" y="2557558"/>
                </a:lnTo>
                <a:lnTo>
                  <a:pt x="1564079" y="2550828"/>
                </a:lnTo>
                <a:lnTo>
                  <a:pt x="1550624" y="2547463"/>
                </a:lnTo>
                <a:lnTo>
                  <a:pt x="1543897" y="2547463"/>
                </a:lnTo>
                <a:lnTo>
                  <a:pt x="1537170" y="2554193"/>
                </a:lnTo>
                <a:lnTo>
                  <a:pt x="1510261" y="2567654"/>
                </a:lnTo>
                <a:lnTo>
                  <a:pt x="1503534" y="2567654"/>
                </a:lnTo>
                <a:lnTo>
                  <a:pt x="1490079" y="2554193"/>
                </a:lnTo>
                <a:lnTo>
                  <a:pt x="1466534" y="2527271"/>
                </a:lnTo>
                <a:lnTo>
                  <a:pt x="1449716" y="2507080"/>
                </a:lnTo>
                <a:lnTo>
                  <a:pt x="1442989" y="2490254"/>
                </a:lnTo>
                <a:lnTo>
                  <a:pt x="1422807" y="2466698"/>
                </a:lnTo>
                <a:lnTo>
                  <a:pt x="1422807" y="2453237"/>
                </a:lnTo>
                <a:lnTo>
                  <a:pt x="1422807" y="2446506"/>
                </a:lnTo>
                <a:lnTo>
                  <a:pt x="1439625" y="2412854"/>
                </a:lnTo>
                <a:lnTo>
                  <a:pt x="1449716" y="2385933"/>
                </a:lnTo>
                <a:lnTo>
                  <a:pt x="1453079" y="2365741"/>
                </a:lnTo>
                <a:lnTo>
                  <a:pt x="1453079" y="2355646"/>
                </a:lnTo>
                <a:lnTo>
                  <a:pt x="1446352" y="2321994"/>
                </a:lnTo>
                <a:lnTo>
                  <a:pt x="1439625" y="2315263"/>
                </a:lnTo>
                <a:lnTo>
                  <a:pt x="1429534" y="2301802"/>
                </a:lnTo>
                <a:lnTo>
                  <a:pt x="1429534" y="2284976"/>
                </a:lnTo>
                <a:lnTo>
                  <a:pt x="1432898" y="2284976"/>
                </a:lnTo>
                <a:lnTo>
                  <a:pt x="1432898" y="2271515"/>
                </a:lnTo>
                <a:lnTo>
                  <a:pt x="1436261" y="2264785"/>
                </a:lnTo>
                <a:lnTo>
                  <a:pt x="1449716" y="2261420"/>
                </a:lnTo>
                <a:lnTo>
                  <a:pt x="1453079" y="2258055"/>
                </a:lnTo>
                <a:lnTo>
                  <a:pt x="1456443" y="2251324"/>
                </a:lnTo>
                <a:lnTo>
                  <a:pt x="1459807" y="2184020"/>
                </a:lnTo>
                <a:lnTo>
                  <a:pt x="1496806" y="2184020"/>
                </a:lnTo>
                <a:lnTo>
                  <a:pt x="1520352" y="2197481"/>
                </a:lnTo>
                <a:lnTo>
                  <a:pt x="1523715" y="2197481"/>
                </a:lnTo>
                <a:lnTo>
                  <a:pt x="1557351" y="2204211"/>
                </a:lnTo>
                <a:lnTo>
                  <a:pt x="1584260" y="2207576"/>
                </a:lnTo>
                <a:lnTo>
                  <a:pt x="1594351" y="2207576"/>
                </a:lnTo>
                <a:lnTo>
                  <a:pt x="1601078" y="2204211"/>
                </a:lnTo>
                <a:lnTo>
                  <a:pt x="1604442" y="2197481"/>
                </a:lnTo>
                <a:lnTo>
                  <a:pt x="1611169" y="2187385"/>
                </a:lnTo>
                <a:lnTo>
                  <a:pt x="1611169" y="2177290"/>
                </a:lnTo>
                <a:lnTo>
                  <a:pt x="1611169" y="2173924"/>
                </a:lnTo>
                <a:lnTo>
                  <a:pt x="1597715" y="2143638"/>
                </a:lnTo>
                <a:lnTo>
                  <a:pt x="1594351" y="2123446"/>
                </a:lnTo>
                <a:lnTo>
                  <a:pt x="1611169" y="2103255"/>
                </a:lnTo>
                <a:lnTo>
                  <a:pt x="1638078" y="2083064"/>
                </a:lnTo>
                <a:lnTo>
                  <a:pt x="1641442" y="2083064"/>
                </a:lnTo>
                <a:lnTo>
                  <a:pt x="1631351" y="2062872"/>
                </a:lnTo>
                <a:lnTo>
                  <a:pt x="1624623" y="2042681"/>
                </a:lnTo>
                <a:lnTo>
                  <a:pt x="1624623" y="2035951"/>
                </a:lnTo>
                <a:lnTo>
                  <a:pt x="1621260" y="2029220"/>
                </a:lnTo>
                <a:lnTo>
                  <a:pt x="1607805" y="2015760"/>
                </a:lnTo>
                <a:lnTo>
                  <a:pt x="1587624" y="1995568"/>
                </a:lnTo>
                <a:lnTo>
                  <a:pt x="1564079" y="1975377"/>
                </a:lnTo>
                <a:lnTo>
                  <a:pt x="1567442" y="1955186"/>
                </a:lnTo>
                <a:lnTo>
                  <a:pt x="1567442" y="1928264"/>
                </a:lnTo>
                <a:lnTo>
                  <a:pt x="1560715" y="1911438"/>
                </a:lnTo>
                <a:lnTo>
                  <a:pt x="1577533" y="1908073"/>
                </a:lnTo>
                <a:lnTo>
                  <a:pt x="1590987" y="1894612"/>
                </a:lnTo>
                <a:lnTo>
                  <a:pt x="1624623" y="1894612"/>
                </a:lnTo>
                <a:lnTo>
                  <a:pt x="1664987" y="1887882"/>
                </a:lnTo>
                <a:lnTo>
                  <a:pt x="1688532" y="1891247"/>
                </a:lnTo>
                <a:lnTo>
                  <a:pt x="1691896" y="1891247"/>
                </a:lnTo>
                <a:lnTo>
                  <a:pt x="1725532" y="1881151"/>
                </a:lnTo>
                <a:lnTo>
                  <a:pt x="1752441" y="1877786"/>
                </a:lnTo>
                <a:lnTo>
                  <a:pt x="1755804" y="1874421"/>
                </a:lnTo>
                <a:lnTo>
                  <a:pt x="1779349" y="1867690"/>
                </a:lnTo>
                <a:lnTo>
                  <a:pt x="1806258" y="1860960"/>
                </a:lnTo>
                <a:lnTo>
                  <a:pt x="1826440" y="1857595"/>
                </a:lnTo>
                <a:lnTo>
                  <a:pt x="1839894" y="1854230"/>
                </a:lnTo>
                <a:close/>
                <a:moveTo>
                  <a:pt x="4228056" y="1696065"/>
                </a:moveTo>
                <a:lnTo>
                  <a:pt x="4231420" y="1699430"/>
                </a:lnTo>
                <a:lnTo>
                  <a:pt x="4234783" y="1709526"/>
                </a:lnTo>
                <a:lnTo>
                  <a:pt x="4241511" y="1726352"/>
                </a:lnTo>
                <a:lnTo>
                  <a:pt x="4244874" y="1746543"/>
                </a:lnTo>
                <a:lnTo>
                  <a:pt x="4251601" y="1763369"/>
                </a:lnTo>
                <a:lnTo>
                  <a:pt x="4261692" y="1776830"/>
                </a:lnTo>
                <a:lnTo>
                  <a:pt x="4278510" y="1803751"/>
                </a:lnTo>
                <a:lnTo>
                  <a:pt x="4288601" y="1820578"/>
                </a:lnTo>
                <a:lnTo>
                  <a:pt x="4281874" y="1820578"/>
                </a:lnTo>
                <a:lnTo>
                  <a:pt x="4254965" y="1820578"/>
                </a:lnTo>
                <a:lnTo>
                  <a:pt x="4241511" y="1847499"/>
                </a:lnTo>
                <a:lnTo>
                  <a:pt x="4238147" y="1860960"/>
                </a:lnTo>
                <a:lnTo>
                  <a:pt x="4238147" y="1864325"/>
                </a:lnTo>
                <a:lnTo>
                  <a:pt x="4244874" y="1881151"/>
                </a:lnTo>
                <a:lnTo>
                  <a:pt x="4228056" y="1887882"/>
                </a:lnTo>
                <a:lnTo>
                  <a:pt x="4214602" y="1891247"/>
                </a:lnTo>
                <a:lnTo>
                  <a:pt x="4184329" y="1884516"/>
                </a:lnTo>
                <a:lnTo>
                  <a:pt x="4167511" y="1874421"/>
                </a:lnTo>
                <a:lnTo>
                  <a:pt x="4160784" y="1867690"/>
                </a:lnTo>
                <a:lnTo>
                  <a:pt x="4154057" y="1827308"/>
                </a:lnTo>
                <a:lnTo>
                  <a:pt x="4154057" y="1807117"/>
                </a:lnTo>
                <a:lnTo>
                  <a:pt x="4154057" y="1797021"/>
                </a:lnTo>
                <a:lnTo>
                  <a:pt x="4160784" y="1780195"/>
                </a:lnTo>
                <a:lnTo>
                  <a:pt x="4164148" y="1776830"/>
                </a:lnTo>
                <a:lnTo>
                  <a:pt x="4167511" y="1770099"/>
                </a:lnTo>
                <a:lnTo>
                  <a:pt x="4167511" y="1749908"/>
                </a:lnTo>
                <a:lnTo>
                  <a:pt x="4170875" y="1739813"/>
                </a:lnTo>
                <a:lnTo>
                  <a:pt x="4184329" y="1733082"/>
                </a:lnTo>
                <a:lnTo>
                  <a:pt x="4191057" y="1729717"/>
                </a:lnTo>
                <a:lnTo>
                  <a:pt x="4201147" y="1719621"/>
                </a:lnTo>
                <a:lnTo>
                  <a:pt x="4201147" y="1716256"/>
                </a:lnTo>
                <a:lnTo>
                  <a:pt x="4207875" y="1719621"/>
                </a:lnTo>
                <a:lnTo>
                  <a:pt x="4217965" y="1702795"/>
                </a:lnTo>
                <a:lnTo>
                  <a:pt x="4221329" y="1699430"/>
                </a:lnTo>
                <a:close/>
                <a:moveTo>
                  <a:pt x="3874878" y="1679239"/>
                </a:moveTo>
                <a:lnTo>
                  <a:pt x="3884969" y="1692700"/>
                </a:lnTo>
                <a:lnTo>
                  <a:pt x="3891696" y="1712891"/>
                </a:lnTo>
                <a:lnTo>
                  <a:pt x="3888333" y="1719621"/>
                </a:lnTo>
                <a:lnTo>
                  <a:pt x="3851333" y="1726352"/>
                </a:lnTo>
                <a:lnTo>
                  <a:pt x="3851333" y="1733082"/>
                </a:lnTo>
                <a:lnTo>
                  <a:pt x="3854697" y="1766734"/>
                </a:lnTo>
                <a:lnTo>
                  <a:pt x="3854697" y="1770099"/>
                </a:lnTo>
                <a:lnTo>
                  <a:pt x="3858060" y="1773465"/>
                </a:lnTo>
                <a:lnTo>
                  <a:pt x="3884969" y="1786925"/>
                </a:lnTo>
                <a:lnTo>
                  <a:pt x="3908514" y="1790291"/>
                </a:lnTo>
                <a:lnTo>
                  <a:pt x="3911878" y="1807117"/>
                </a:lnTo>
                <a:lnTo>
                  <a:pt x="3905151" y="1850864"/>
                </a:lnTo>
                <a:lnTo>
                  <a:pt x="3898424" y="1867690"/>
                </a:lnTo>
                <a:lnTo>
                  <a:pt x="3874878" y="1871056"/>
                </a:lnTo>
                <a:lnTo>
                  <a:pt x="3868151" y="1871056"/>
                </a:lnTo>
                <a:lnTo>
                  <a:pt x="3864787" y="1874421"/>
                </a:lnTo>
                <a:lnTo>
                  <a:pt x="3858060" y="1884516"/>
                </a:lnTo>
                <a:lnTo>
                  <a:pt x="3858060" y="1897977"/>
                </a:lnTo>
                <a:lnTo>
                  <a:pt x="3851333" y="1924899"/>
                </a:lnTo>
                <a:lnTo>
                  <a:pt x="3844606" y="1961916"/>
                </a:lnTo>
                <a:lnTo>
                  <a:pt x="3844606" y="1965281"/>
                </a:lnTo>
                <a:lnTo>
                  <a:pt x="3854697" y="1988838"/>
                </a:lnTo>
                <a:lnTo>
                  <a:pt x="3858060" y="1988838"/>
                </a:lnTo>
                <a:lnTo>
                  <a:pt x="3898424" y="2015760"/>
                </a:lnTo>
                <a:lnTo>
                  <a:pt x="3911878" y="2042681"/>
                </a:lnTo>
                <a:lnTo>
                  <a:pt x="3891696" y="2083064"/>
                </a:lnTo>
                <a:lnTo>
                  <a:pt x="3888333" y="2096524"/>
                </a:lnTo>
                <a:lnTo>
                  <a:pt x="3871515" y="2130177"/>
                </a:lnTo>
                <a:lnTo>
                  <a:pt x="3868151" y="2150368"/>
                </a:lnTo>
                <a:lnTo>
                  <a:pt x="3858060" y="2163829"/>
                </a:lnTo>
                <a:lnTo>
                  <a:pt x="3854697" y="2173924"/>
                </a:lnTo>
                <a:lnTo>
                  <a:pt x="3851333" y="2180655"/>
                </a:lnTo>
                <a:lnTo>
                  <a:pt x="3851333" y="2187385"/>
                </a:lnTo>
                <a:lnTo>
                  <a:pt x="3854697" y="2194115"/>
                </a:lnTo>
                <a:lnTo>
                  <a:pt x="3858060" y="2200846"/>
                </a:lnTo>
                <a:lnTo>
                  <a:pt x="3878242" y="2224402"/>
                </a:lnTo>
                <a:lnTo>
                  <a:pt x="3881605" y="2244594"/>
                </a:lnTo>
                <a:lnTo>
                  <a:pt x="3874878" y="2251324"/>
                </a:lnTo>
                <a:lnTo>
                  <a:pt x="3868151" y="2271515"/>
                </a:lnTo>
                <a:lnTo>
                  <a:pt x="3868151" y="2278246"/>
                </a:lnTo>
                <a:lnTo>
                  <a:pt x="3871515" y="2284976"/>
                </a:lnTo>
                <a:lnTo>
                  <a:pt x="3874878" y="2291706"/>
                </a:lnTo>
                <a:lnTo>
                  <a:pt x="3868151" y="2298437"/>
                </a:lnTo>
                <a:lnTo>
                  <a:pt x="3868151" y="2301802"/>
                </a:lnTo>
                <a:lnTo>
                  <a:pt x="3868151" y="2305167"/>
                </a:lnTo>
                <a:lnTo>
                  <a:pt x="3871515" y="2321993"/>
                </a:lnTo>
                <a:lnTo>
                  <a:pt x="3854697" y="2338819"/>
                </a:lnTo>
                <a:lnTo>
                  <a:pt x="3851333" y="2338819"/>
                </a:lnTo>
                <a:lnTo>
                  <a:pt x="3851333" y="2365741"/>
                </a:lnTo>
                <a:lnTo>
                  <a:pt x="3821061" y="2379202"/>
                </a:lnTo>
                <a:lnTo>
                  <a:pt x="3800879" y="2385932"/>
                </a:lnTo>
                <a:lnTo>
                  <a:pt x="3743697" y="2379202"/>
                </a:lnTo>
                <a:lnTo>
                  <a:pt x="3740334" y="2379202"/>
                </a:lnTo>
                <a:lnTo>
                  <a:pt x="3736970" y="2379202"/>
                </a:lnTo>
                <a:lnTo>
                  <a:pt x="3710061" y="2406124"/>
                </a:lnTo>
                <a:lnTo>
                  <a:pt x="3605789" y="2446506"/>
                </a:lnTo>
                <a:lnTo>
                  <a:pt x="3602426" y="2446506"/>
                </a:lnTo>
                <a:lnTo>
                  <a:pt x="3572153" y="2476793"/>
                </a:lnTo>
                <a:lnTo>
                  <a:pt x="3551972" y="2466697"/>
                </a:lnTo>
                <a:lnTo>
                  <a:pt x="3548608" y="2439776"/>
                </a:lnTo>
                <a:lnTo>
                  <a:pt x="3578881" y="2305167"/>
                </a:lnTo>
                <a:lnTo>
                  <a:pt x="3578881" y="2301802"/>
                </a:lnTo>
                <a:lnTo>
                  <a:pt x="3578881" y="2298437"/>
                </a:lnTo>
                <a:lnTo>
                  <a:pt x="3565426" y="2251324"/>
                </a:lnTo>
                <a:lnTo>
                  <a:pt x="3558699" y="2224402"/>
                </a:lnTo>
                <a:lnTo>
                  <a:pt x="3555335" y="2184020"/>
                </a:lnTo>
                <a:lnTo>
                  <a:pt x="3558699" y="2143637"/>
                </a:lnTo>
                <a:lnTo>
                  <a:pt x="3585608" y="2123446"/>
                </a:lnTo>
                <a:lnTo>
                  <a:pt x="3588971" y="2120081"/>
                </a:lnTo>
                <a:lnTo>
                  <a:pt x="3588971" y="2089794"/>
                </a:lnTo>
                <a:lnTo>
                  <a:pt x="3585608" y="2076333"/>
                </a:lnTo>
                <a:lnTo>
                  <a:pt x="3575517" y="2056142"/>
                </a:lnTo>
                <a:lnTo>
                  <a:pt x="3558699" y="2039316"/>
                </a:lnTo>
                <a:lnTo>
                  <a:pt x="3555335" y="2012394"/>
                </a:lnTo>
                <a:lnTo>
                  <a:pt x="3575517" y="1988838"/>
                </a:lnTo>
                <a:lnTo>
                  <a:pt x="3592335" y="1968647"/>
                </a:lnTo>
                <a:lnTo>
                  <a:pt x="3592335" y="1965281"/>
                </a:lnTo>
                <a:lnTo>
                  <a:pt x="3592335" y="1941725"/>
                </a:lnTo>
                <a:lnTo>
                  <a:pt x="3592335" y="1938360"/>
                </a:lnTo>
                <a:lnTo>
                  <a:pt x="3582244" y="1921534"/>
                </a:lnTo>
                <a:lnTo>
                  <a:pt x="3595699" y="1908073"/>
                </a:lnTo>
                <a:lnTo>
                  <a:pt x="3615880" y="1887882"/>
                </a:lnTo>
                <a:lnTo>
                  <a:pt x="3619244" y="1887882"/>
                </a:lnTo>
                <a:lnTo>
                  <a:pt x="3619244" y="1881151"/>
                </a:lnTo>
                <a:lnTo>
                  <a:pt x="3615880" y="1857595"/>
                </a:lnTo>
                <a:lnTo>
                  <a:pt x="3632698" y="1840769"/>
                </a:lnTo>
                <a:lnTo>
                  <a:pt x="3659607" y="1834038"/>
                </a:lnTo>
                <a:lnTo>
                  <a:pt x="3662971" y="1834038"/>
                </a:lnTo>
                <a:lnTo>
                  <a:pt x="3686516" y="1807117"/>
                </a:lnTo>
                <a:lnTo>
                  <a:pt x="3689880" y="1807117"/>
                </a:lnTo>
                <a:lnTo>
                  <a:pt x="3703334" y="1786925"/>
                </a:lnTo>
                <a:lnTo>
                  <a:pt x="3703334" y="1760004"/>
                </a:lnTo>
                <a:lnTo>
                  <a:pt x="3706698" y="1756639"/>
                </a:lnTo>
                <a:lnTo>
                  <a:pt x="3733607" y="1760004"/>
                </a:lnTo>
                <a:lnTo>
                  <a:pt x="3736970" y="1760004"/>
                </a:lnTo>
                <a:lnTo>
                  <a:pt x="3736970" y="1756639"/>
                </a:lnTo>
                <a:lnTo>
                  <a:pt x="3753788" y="1746543"/>
                </a:lnTo>
                <a:lnTo>
                  <a:pt x="3757152" y="1729717"/>
                </a:lnTo>
                <a:lnTo>
                  <a:pt x="3777334" y="1726352"/>
                </a:lnTo>
                <a:lnTo>
                  <a:pt x="3807606" y="1729717"/>
                </a:lnTo>
                <a:lnTo>
                  <a:pt x="3810970" y="1729717"/>
                </a:lnTo>
                <a:lnTo>
                  <a:pt x="3841242" y="1719621"/>
                </a:lnTo>
                <a:lnTo>
                  <a:pt x="3844606" y="1719621"/>
                </a:lnTo>
                <a:lnTo>
                  <a:pt x="3864787" y="1699430"/>
                </a:lnTo>
                <a:close/>
                <a:moveTo>
                  <a:pt x="4117058" y="1608570"/>
                </a:moveTo>
                <a:lnTo>
                  <a:pt x="4123785" y="1611935"/>
                </a:lnTo>
                <a:lnTo>
                  <a:pt x="4133876" y="1618666"/>
                </a:lnTo>
                <a:lnTo>
                  <a:pt x="4164148" y="1638857"/>
                </a:lnTo>
                <a:lnTo>
                  <a:pt x="4194420" y="1638857"/>
                </a:lnTo>
                <a:lnTo>
                  <a:pt x="4197784" y="1645587"/>
                </a:lnTo>
                <a:lnTo>
                  <a:pt x="4191057" y="1652318"/>
                </a:lnTo>
                <a:lnTo>
                  <a:pt x="4180966" y="1659048"/>
                </a:lnTo>
                <a:lnTo>
                  <a:pt x="4177602" y="1672509"/>
                </a:lnTo>
                <a:lnTo>
                  <a:pt x="4191057" y="1712891"/>
                </a:lnTo>
                <a:lnTo>
                  <a:pt x="4187693" y="1719622"/>
                </a:lnTo>
                <a:lnTo>
                  <a:pt x="4180966" y="1722987"/>
                </a:lnTo>
                <a:lnTo>
                  <a:pt x="4164148" y="1722987"/>
                </a:lnTo>
                <a:lnTo>
                  <a:pt x="4154057" y="1719622"/>
                </a:lnTo>
                <a:lnTo>
                  <a:pt x="4160784" y="1749909"/>
                </a:lnTo>
                <a:lnTo>
                  <a:pt x="4150694" y="1773465"/>
                </a:lnTo>
                <a:lnTo>
                  <a:pt x="4140603" y="1786926"/>
                </a:lnTo>
                <a:lnTo>
                  <a:pt x="4130512" y="1797022"/>
                </a:lnTo>
                <a:lnTo>
                  <a:pt x="4123785" y="1800387"/>
                </a:lnTo>
                <a:lnTo>
                  <a:pt x="4113694" y="1800387"/>
                </a:lnTo>
                <a:lnTo>
                  <a:pt x="4100239" y="1793656"/>
                </a:lnTo>
                <a:lnTo>
                  <a:pt x="4086785" y="1786926"/>
                </a:lnTo>
                <a:lnTo>
                  <a:pt x="4080058" y="1780196"/>
                </a:lnTo>
                <a:lnTo>
                  <a:pt x="4073331" y="1780196"/>
                </a:lnTo>
                <a:lnTo>
                  <a:pt x="4053149" y="1776830"/>
                </a:lnTo>
                <a:lnTo>
                  <a:pt x="4043058" y="1776830"/>
                </a:lnTo>
                <a:lnTo>
                  <a:pt x="4026240" y="1770100"/>
                </a:lnTo>
                <a:lnTo>
                  <a:pt x="4019513" y="1760004"/>
                </a:lnTo>
                <a:lnTo>
                  <a:pt x="4019513" y="1753274"/>
                </a:lnTo>
                <a:lnTo>
                  <a:pt x="4026240" y="1746543"/>
                </a:lnTo>
                <a:lnTo>
                  <a:pt x="4043058" y="1729717"/>
                </a:lnTo>
                <a:lnTo>
                  <a:pt x="4059876" y="1709526"/>
                </a:lnTo>
                <a:lnTo>
                  <a:pt x="4059876" y="1706161"/>
                </a:lnTo>
                <a:lnTo>
                  <a:pt x="4059876" y="1702796"/>
                </a:lnTo>
                <a:lnTo>
                  <a:pt x="4049785" y="1689335"/>
                </a:lnTo>
                <a:lnTo>
                  <a:pt x="4046422" y="1682605"/>
                </a:lnTo>
                <a:lnTo>
                  <a:pt x="4049785" y="1675874"/>
                </a:lnTo>
                <a:lnTo>
                  <a:pt x="4049785" y="1672509"/>
                </a:lnTo>
                <a:lnTo>
                  <a:pt x="4080058" y="1659048"/>
                </a:lnTo>
                <a:lnTo>
                  <a:pt x="4083421" y="1659048"/>
                </a:lnTo>
                <a:lnTo>
                  <a:pt x="4083421" y="1655683"/>
                </a:lnTo>
                <a:lnTo>
                  <a:pt x="4083421" y="1648952"/>
                </a:lnTo>
                <a:lnTo>
                  <a:pt x="4100239" y="1652318"/>
                </a:lnTo>
                <a:lnTo>
                  <a:pt x="4106967" y="1652318"/>
                </a:lnTo>
                <a:lnTo>
                  <a:pt x="4106967" y="1648952"/>
                </a:lnTo>
                <a:lnTo>
                  <a:pt x="4110330" y="1642222"/>
                </a:lnTo>
                <a:lnTo>
                  <a:pt x="4110330" y="1635492"/>
                </a:lnTo>
                <a:lnTo>
                  <a:pt x="4103603" y="1625396"/>
                </a:lnTo>
                <a:lnTo>
                  <a:pt x="4093512" y="1622031"/>
                </a:lnTo>
                <a:lnTo>
                  <a:pt x="4093512" y="1611935"/>
                </a:lnTo>
                <a:lnTo>
                  <a:pt x="4100239" y="1611935"/>
                </a:lnTo>
                <a:close/>
                <a:moveTo>
                  <a:pt x="2230071" y="1436944"/>
                </a:moveTo>
                <a:lnTo>
                  <a:pt x="2253617" y="1440309"/>
                </a:lnTo>
                <a:lnTo>
                  <a:pt x="2270435" y="1460500"/>
                </a:lnTo>
                <a:lnTo>
                  <a:pt x="2270435" y="1463866"/>
                </a:lnTo>
                <a:lnTo>
                  <a:pt x="2290616" y="1477326"/>
                </a:lnTo>
                <a:lnTo>
                  <a:pt x="2290616" y="1490787"/>
                </a:lnTo>
                <a:lnTo>
                  <a:pt x="2304071" y="1517709"/>
                </a:lnTo>
                <a:lnTo>
                  <a:pt x="2330980" y="1551361"/>
                </a:lnTo>
                <a:lnTo>
                  <a:pt x="2327616" y="1571552"/>
                </a:lnTo>
                <a:lnTo>
                  <a:pt x="2304071" y="1601839"/>
                </a:lnTo>
                <a:lnTo>
                  <a:pt x="2310798" y="1605204"/>
                </a:lnTo>
                <a:lnTo>
                  <a:pt x="2324252" y="1618665"/>
                </a:lnTo>
                <a:lnTo>
                  <a:pt x="2337707" y="1632126"/>
                </a:lnTo>
                <a:lnTo>
                  <a:pt x="2344434" y="1662413"/>
                </a:lnTo>
                <a:lnTo>
                  <a:pt x="2351161" y="1675874"/>
                </a:lnTo>
                <a:lnTo>
                  <a:pt x="2364616" y="1685969"/>
                </a:lnTo>
                <a:lnTo>
                  <a:pt x="2364616" y="1719621"/>
                </a:lnTo>
                <a:lnTo>
                  <a:pt x="2384797" y="1733082"/>
                </a:lnTo>
                <a:lnTo>
                  <a:pt x="2384797" y="1736448"/>
                </a:lnTo>
                <a:lnTo>
                  <a:pt x="2394888" y="1736448"/>
                </a:lnTo>
                <a:lnTo>
                  <a:pt x="2401615" y="1736448"/>
                </a:lnTo>
                <a:lnTo>
                  <a:pt x="2411706" y="1726352"/>
                </a:lnTo>
                <a:lnTo>
                  <a:pt x="2415070" y="1719621"/>
                </a:lnTo>
                <a:lnTo>
                  <a:pt x="2425161" y="1712891"/>
                </a:lnTo>
                <a:lnTo>
                  <a:pt x="2445342" y="1706161"/>
                </a:lnTo>
                <a:lnTo>
                  <a:pt x="2505887" y="1702795"/>
                </a:lnTo>
                <a:lnTo>
                  <a:pt x="2505887" y="1699430"/>
                </a:lnTo>
                <a:lnTo>
                  <a:pt x="2509251" y="1699430"/>
                </a:lnTo>
                <a:lnTo>
                  <a:pt x="2532796" y="1692700"/>
                </a:lnTo>
                <a:lnTo>
                  <a:pt x="2539523" y="1709526"/>
                </a:lnTo>
                <a:lnTo>
                  <a:pt x="2539523" y="1712891"/>
                </a:lnTo>
                <a:lnTo>
                  <a:pt x="2539523" y="1719621"/>
                </a:lnTo>
                <a:lnTo>
                  <a:pt x="2495796" y="1776830"/>
                </a:lnTo>
                <a:lnTo>
                  <a:pt x="2495796" y="1780195"/>
                </a:lnTo>
                <a:lnTo>
                  <a:pt x="2499160" y="1797021"/>
                </a:lnTo>
                <a:lnTo>
                  <a:pt x="2522705" y="1820578"/>
                </a:lnTo>
                <a:lnTo>
                  <a:pt x="2539523" y="1827308"/>
                </a:lnTo>
                <a:lnTo>
                  <a:pt x="2552978" y="1844134"/>
                </a:lnTo>
                <a:lnTo>
                  <a:pt x="2566432" y="1854230"/>
                </a:lnTo>
                <a:lnTo>
                  <a:pt x="2579887" y="1857595"/>
                </a:lnTo>
                <a:lnTo>
                  <a:pt x="2586614" y="1867691"/>
                </a:lnTo>
                <a:lnTo>
                  <a:pt x="2589977" y="1871056"/>
                </a:lnTo>
                <a:lnTo>
                  <a:pt x="2596705" y="1877786"/>
                </a:lnTo>
                <a:lnTo>
                  <a:pt x="2606795" y="1881152"/>
                </a:lnTo>
                <a:lnTo>
                  <a:pt x="2620250" y="1934995"/>
                </a:lnTo>
                <a:lnTo>
                  <a:pt x="2660613" y="1941725"/>
                </a:lnTo>
                <a:lnTo>
                  <a:pt x="2667340" y="1958551"/>
                </a:lnTo>
                <a:lnTo>
                  <a:pt x="2670704" y="1965282"/>
                </a:lnTo>
                <a:lnTo>
                  <a:pt x="2680795" y="1968647"/>
                </a:lnTo>
                <a:lnTo>
                  <a:pt x="2690886" y="1975377"/>
                </a:lnTo>
                <a:lnTo>
                  <a:pt x="2707704" y="1975377"/>
                </a:lnTo>
                <a:lnTo>
                  <a:pt x="2711067" y="1975377"/>
                </a:lnTo>
                <a:lnTo>
                  <a:pt x="2741340" y="1961917"/>
                </a:lnTo>
                <a:lnTo>
                  <a:pt x="2741340" y="1958551"/>
                </a:lnTo>
                <a:lnTo>
                  <a:pt x="2741340" y="1955186"/>
                </a:lnTo>
                <a:lnTo>
                  <a:pt x="2734613" y="1934995"/>
                </a:lnTo>
                <a:lnTo>
                  <a:pt x="2724522" y="1921534"/>
                </a:lnTo>
                <a:lnTo>
                  <a:pt x="2731249" y="1908073"/>
                </a:lnTo>
                <a:lnTo>
                  <a:pt x="2751431" y="1908073"/>
                </a:lnTo>
                <a:lnTo>
                  <a:pt x="2795157" y="1921534"/>
                </a:lnTo>
                <a:lnTo>
                  <a:pt x="2811976" y="1924899"/>
                </a:lnTo>
                <a:lnTo>
                  <a:pt x="2832157" y="1918169"/>
                </a:lnTo>
                <a:lnTo>
                  <a:pt x="2835521" y="1918169"/>
                </a:lnTo>
                <a:lnTo>
                  <a:pt x="2859066" y="1894612"/>
                </a:lnTo>
                <a:lnTo>
                  <a:pt x="2875884" y="1874421"/>
                </a:lnTo>
                <a:lnTo>
                  <a:pt x="2889339" y="1864326"/>
                </a:lnTo>
                <a:lnTo>
                  <a:pt x="2906157" y="1867691"/>
                </a:lnTo>
                <a:lnTo>
                  <a:pt x="2916247" y="1864326"/>
                </a:lnTo>
                <a:lnTo>
                  <a:pt x="2922975" y="1877786"/>
                </a:lnTo>
                <a:lnTo>
                  <a:pt x="2929702" y="1901343"/>
                </a:lnTo>
                <a:lnTo>
                  <a:pt x="2933065" y="1914804"/>
                </a:lnTo>
                <a:lnTo>
                  <a:pt x="2929702" y="1934995"/>
                </a:lnTo>
                <a:lnTo>
                  <a:pt x="2909520" y="1958551"/>
                </a:lnTo>
                <a:lnTo>
                  <a:pt x="2859066" y="1982108"/>
                </a:lnTo>
                <a:lnTo>
                  <a:pt x="2855702" y="1982108"/>
                </a:lnTo>
                <a:lnTo>
                  <a:pt x="2848975" y="2002299"/>
                </a:lnTo>
                <a:lnTo>
                  <a:pt x="2842248" y="2042682"/>
                </a:lnTo>
                <a:lnTo>
                  <a:pt x="2842248" y="2046047"/>
                </a:lnTo>
                <a:lnTo>
                  <a:pt x="2845612" y="2069603"/>
                </a:lnTo>
                <a:lnTo>
                  <a:pt x="2855702" y="2083064"/>
                </a:lnTo>
                <a:lnTo>
                  <a:pt x="2862430" y="2093160"/>
                </a:lnTo>
                <a:lnTo>
                  <a:pt x="2865793" y="2096525"/>
                </a:lnTo>
                <a:lnTo>
                  <a:pt x="2879248" y="2106621"/>
                </a:lnTo>
                <a:lnTo>
                  <a:pt x="2889339" y="2113351"/>
                </a:lnTo>
                <a:lnTo>
                  <a:pt x="2912884" y="2113351"/>
                </a:lnTo>
                <a:lnTo>
                  <a:pt x="2922975" y="2126812"/>
                </a:lnTo>
                <a:lnTo>
                  <a:pt x="2936429" y="2136907"/>
                </a:lnTo>
                <a:lnTo>
                  <a:pt x="2986883" y="2143638"/>
                </a:lnTo>
                <a:lnTo>
                  <a:pt x="2996974" y="2167194"/>
                </a:lnTo>
                <a:lnTo>
                  <a:pt x="2996974" y="2170560"/>
                </a:lnTo>
                <a:lnTo>
                  <a:pt x="3000338" y="2170560"/>
                </a:lnTo>
                <a:lnTo>
                  <a:pt x="3013792" y="2184020"/>
                </a:lnTo>
                <a:lnTo>
                  <a:pt x="3017156" y="2237864"/>
                </a:lnTo>
                <a:lnTo>
                  <a:pt x="3017156" y="2241229"/>
                </a:lnTo>
                <a:lnTo>
                  <a:pt x="3037337" y="2258055"/>
                </a:lnTo>
                <a:lnTo>
                  <a:pt x="3044065" y="2281612"/>
                </a:lnTo>
                <a:lnTo>
                  <a:pt x="3044065" y="2288342"/>
                </a:lnTo>
                <a:lnTo>
                  <a:pt x="3037337" y="2298438"/>
                </a:lnTo>
                <a:lnTo>
                  <a:pt x="3033974" y="2318629"/>
                </a:lnTo>
                <a:lnTo>
                  <a:pt x="3037337" y="2338820"/>
                </a:lnTo>
                <a:lnTo>
                  <a:pt x="3037337" y="2342185"/>
                </a:lnTo>
                <a:lnTo>
                  <a:pt x="3040701" y="2342185"/>
                </a:lnTo>
                <a:lnTo>
                  <a:pt x="3060883" y="2355646"/>
                </a:lnTo>
                <a:lnTo>
                  <a:pt x="3064246" y="2355646"/>
                </a:lnTo>
                <a:lnTo>
                  <a:pt x="3077701" y="2362377"/>
                </a:lnTo>
                <a:lnTo>
                  <a:pt x="3084428" y="2365742"/>
                </a:lnTo>
                <a:lnTo>
                  <a:pt x="3094519" y="2389298"/>
                </a:lnTo>
                <a:lnTo>
                  <a:pt x="3094519" y="2392663"/>
                </a:lnTo>
                <a:lnTo>
                  <a:pt x="3097882" y="2392663"/>
                </a:lnTo>
                <a:lnTo>
                  <a:pt x="3114700" y="2406124"/>
                </a:lnTo>
                <a:lnTo>
                  <a:pt x="3121427" y="2409489"/>
                </a:lnTo>
                <a:lnTo>
                  <a:pt x="3131518" y="2412855"/>
                </a:lnTo>
                <a:lnTo>
                  <a:pt x="3144973" y="2412855"/>
                </a:lnTo>
                <a:lnTo>
                  <a:pt x="3151700" y="2409489"/>
                </a:lnTo>
                <a:lnTo>
                  <a:pt x="3155063" y="2402759"/>
                </a:lnTo>
                <a:lnTo>
                  <a:pt x="3151700" y="2365742"/>
                </a:lnTo>
                <a:lnTo>
                  <a:pt x="3148336" y="2365742"/>
                </a:lnTo>
                <a:lnTo>
                  <a:pt x="3148336" y="2362377"/>
                </a:lnTo>
                <a:lnTo>
                  <a:pt x="3171881" y="2352281"/>
                </a:lnTo>
                <a:lnTo>
                  <a:pt x="3178609" y="2355646"/>
                </a:lnTo>
                <a:lnTo>
                  <a:pt x="3181972" y="2355646"/>
                </a:lnTo>
                <a:lnTo>
                  <a:pt x="3181972" y="2359011"/>
                </a:lnTo>
                <a:lnTo>
                  <a:pt x="3185336" y="2355646"/>
                </a:lnTo>
                <a:lnTo>
                  <a:pt x="3205518" y="2345551"/>
                </a:lnTo>
                <a:lnTo>
                  <a:pt x="3205518" y="2342185"/>
                </a:lnTo>
                <a:lnTo>
                  <a:pt x="3205518" y="2338820"/>
                </a:lnTo>
                <a:lnTo>
                  <a:pt x="3212245" y="2298438"/>
                </a:lnTo>
                <a:lnTo>
                  <a:pt x="3212245" y="2295072"/>
                </a:lnTo>
                <a:lnTo>
                  <a:pt x="3208881" y="2295072"/>
                </a:lnTo>
                <a:lnTo>
                  <a:pt x="3198790" y="2271516"/>
                </a:lnTo>
                <a:lnTo>
                  <a:pt x="3181972" y="2264785"/>
                </a:lnTo>
                <a:lnTo>
                  <a:pt x="3178609" y="2264785"/>
                </a:lnTo>
                <a:lnTo>
                  <a:pt x="3171881" y="2264785"/>
                </a:lnTo>
                <a:lnTo>
                  <a:pt x="3165154" y="2237864"/>
                </a:lnTo>
                <a:lnTo>
                  <a:pt x="3168518" y="2177290"/>
                </a:lnTo>
                <a:lnTo>
                  <a:pt x="3181972" y="2160464"/>
                </a:lnTo>
                <a:lnTo>
                  <a:pt x="3202154" y="2170560"/>
                </a:lnTo>
                <a:lnTo>
                  <a:pt x="3205518" y="2170560"/>
                </a:lnTo>
                <a:lnTo>
                  <a:pt x="3225699" y="2170560"/>
                </a:lnTo>
                <a:lnTo>
                  <a:pt x="3252608" y="2200846"/>
                </a:lnTo>
                <a:lnTo>
                  <a:pt x="3252608" y="2204212"/>
                </a:lnTo>
                <a:lnTo>
                  <a:pt x="3272790" y="2210942"/>
                </a:lnTo>
                <a:lnTo>
                  <a:pt x="3299699" y="2231133"/>
                </a:lnTo>
                <a:lnTo>
                  <a:pt x="3313153" y="2237864"/>
                </a:lnTo>
                <a:lnTo>
                  <a:pt x="3346789" y="2244594"/>
                </a:lnTo>
                <a:lnTo>
                  <a:pt x="3363607" y="2258055"/>
                </a:lnTo>
                <a:lnTo>
                  <a:pt x="3373698" y="2271516"/>
                </a:lnTo>
                <a:lnTo>
                  <a:pt x="3366971" y="2291707"/>
                </a:lnTo>
                <a:lnTo>
                  <a:pt x="3363607" y="2295072"/>
                </a:lnTo>
                <a:lnTo>
                  <a:pt x="3363607" y="2298438"/>
                </a:lnTo>
                <a:lnTo>
                  <a:pt x="3360244" y="2318629"/>
                </a:lnTo>
                <a:lnTo>
                  <a:pt x="3360244" y="2338820"/>
                </a:lnTo>
                <a:lnTo>
                  <a:pt x="3353516" y="2372472"/>
                </a:lnTo>
                <a:lnTo>
                  <a:pt x="3340062" y="2372472"/>
                </a:lnTo>
                <a:lnTo>
                  <a:pt x="3336698" y="2372472"/>
                </a:lnTo>
                <a:lnTo>
                  <a:pt x="3313153" y="2372472"/>
                </a:lnTo>
                <a:lnTo>
                  <a:pt x="3286244" y="2379203"/>
                </a:lnTo>
                <a:lnTo>
                  <a:pt x="3286244" y="2382568"/>
                </a:lnTo>
                <a:lnTo>
                  <a:pt x="3262699" y="2399394"/>
                </a:lnTo>
                <a:lnTo>
                  <a:pt x="3252608" y="2412855"/>
                </a:lnTo>
                <a:lnTo>
                  <a:pt x="3249245" y="2422950"/>
                </a:lnTo>
                <a:lnTo>
                  <a:pt x="3249245" y="2426316"/>
                </a:lnTo>
                <a:lnTo>
                  <a:pt x="3252608" y="2429681"/>
                </a:lnTo>
                <a:lnTo>
                  <a:pt x="3252608" y="2439776"/>
                </a:lnTo>
                <a:lnTo>
                  <a:pt x="3232427" y="2433046"/>
                </a:lnTo>
                <a:lnTo>
                  <a:pt x="3198790" y="2416220"/>
                </a:lnTo>
                <a:lnTo>
                  <a:pt x="3185336" y="2412855"/>
                </a:lnTo>
                <a:lnTo>
                  <a:pt x="3178609" y="2412855"/>
                </a:lnTo>
                <a:lnTo>
                  <a:pt x="3175245" y="2416220"/>
                </a:lnTo>
                <a:lnTo>
                  <a:pt x="3171881" y="2416220"/>
                </a:lnTo>
                <a:lnTo>
                  <a:pt x="3138245" y="2470063"/>
                </a:lnTo>
                <a:lnTo>
                  <a:pt x="3134882" y="2470063"/>
                </a:lnTo>
                <a:lnTo>
                  <a:pt x="3128155" y="2490254"/>
                </a:lnTo>
                <a:lnTo>
                  <a:pt x="3128155" y="2493620"/>
                </a:lnTo>
                <a:lnTo>
                  <a:pt x="3128155" y="2527272"/>
                </a:lnTo>
                <a:lnTo>
                  <a:pt x="3144973" y="2554193"/>
                </a:lnTo>
                <a:lnTo>
                  <a:pt x="3151700" y="2574385"/>
                </a:lnTo>
                <a:lnTo>
                  <a:pt x="3151700" y="2594576"/>
                </a:lnTo>
                <a:lnTo>
                  <a:pt x="3144973" y="2597941"/>
                </a:lnTo>
                <a:lnTo>
                  <a:pt x="3101246" y="2597941"/>
                </a:lnTo>
                <a:lnTo>
                  <a:pt x="3097882" y="2597941"/>
                </a:lnTo>
                <a:lnTo>
                  <a:pt x="3077701" y="2614767"/>
                </a:lnTo>
                <a:lnTo>
                  <a:pt x="3064246" y="2631593"/>
                </a:lnTo>
                <a:lnTo>
                  <a:pt x="3064246" y="2634959"/>
                </a:lnTo>
                <a:lnTo>
                  <a:pt x="3064246" y="2638324"/>
                </a:lnTo>
                <a:lnTo>
                  <a:pt x="3067610" y="2651785"/>
                </a:lnTo>
                <a:lnTo>
                  <a:pt x="3074337" y="2682071"/>
                </a:lnTo>
                <a:lnTo>
                  <a:pt x="3070973" y="2685437"/>
                </a:lnTo>
                <a:lnTo>
                  <a:pt x="3067610" y="2688802"/>
                </a:lnTo>
                <a:lnTo>
                  <a:pt x="3064246" y="2698898"/>
                </a:lnTo>
                <a:lnTo>
                  <a:pt x="3044065" y="2722454"/>
                </a:lnTo>
                <a:lnTo>
                  <a:pt x="3027246" y="2735915"/>
                </a:lnTo>
                <a:lnTo>
                  <a:pt x="2996974" y="2722454"/>
                </a:lnTo>
                <a:lnTo>
                  <a:pt x="2990247" y="2719089"/>
                </a:lnTo>
                <a:lnTo>
                  <a:pt x="2980156" y="2715724"/>
                </a:lnTo>
                <a:lnTo>
                  <a:pt x="2966701" y="2715724"/>
                </a:lnTo>
                <a:lnTo>
                  <a:pt x="2956611" y="2708993"/>
                </a:lnTo>
                <a:lnTo>
                  <a:pt x="2963338" y="2682071"/>
                </a:lnTo>
                <a:lnTo>
                  <a:pt x="2963338" y="2668611"/>
                </a:lnTo>
                <a:lnTo>
                  <a:pt x="2963338" y="2658515"/>
                </a:lnTo>
                <a:lnTo>
                  <a:pt x="2963338" y="2655150"/>
                </a:lnTo>
                <a:lnTo>
                  <a:pt x="2959974" y="2655150"/>
                </a:lnTo>
                <a:lnTo>
                  <a:pt x="2943156" y="2648419"/>
                </a:lnTo>
                <a:lnTo>
                  <a:pt x="2922975" y="2624863"/>
                </a:lnTo>
                <a:lnTo>
                  <a:pt x="2922975" y="2601306"/>
                </a:lnTo>
                <a:lnTo>
                  <a:pt x="2922975" y="2597941"/>
                </a:lnTo>
                <a:lnTo>
                  <a:pt x="2922975" y="2594576"/>
                </a:lnTo>
                <a:lnTo>
                  <a:pt x="2919611" y="2594576"/>
                </a:lnTo>
                <a:lnTo>
                  <a:pt x="2916247" y="2594576"/>
                </a:lnTo>
                <a:lnTo>
                  <a:pt x="2842248" y="2587846"/>
                </a:lnTo>
                <a:lnTo>
                  <a:pt x="2815339" y="2571020"/>
                </a:lnTo>
                <a:lnTo>
                  <a:pt x="2808612" y="2554193"/>
                </a:lnTo>
                <a:lnTo>
                  <a:pt x="2801885" y="2540733"/>
                </a:lnTo>
                <a:lnTo>
                  <a:pt x="2801885" y="2520541"/>
                </a:lnTo>
                <a:lnTo>
                  <a:pt x="2801885" y="2513811"/>
                </a:lnTo>
                <a:lnTo>
                  <a:pt x="2771612" y="2517176"/>
                </a:lnTo>
                <a:lnTo>
                  <a:pt x="2768249" y="2517176"/>
                </a:lnTo>
                <a:lnTo>
                  <a:pt x="2768249" y="2520541"/>
                </a:lnTo>
                <a:lnTo>
                  <a:pt x="2744703" y="2537367"/>
                </a:lnTo>
                <a:lnTo>
                  <a:pt x="2741340" y="2540733"/>
                </a:lnTo>
                <a:lnTo>
                  <a:pt x="2727885" y="2560924"/>
                </a:lnTo>
                <a:lnTo>
                  <a:pt x="2724522" y="2564289"/>
                </a:lnTo>
                <a:lnTo>
                  <a:pt x="2714431" y="2574385"/>
                </a:lnTo>
                <a:lnTo>
                  <a:pt x="2714431" y="2577750"/>
                </a:lnTo>
                <a:lnTo>
                  <a:pt x="2714431" y="2581115"/>
                </a:lnTo>
                <a:lnTo>
                  <a:pt x="2721158" y="2608037"/>
                </a:lnTo>
                <a:lnTo>
                  <a:pt x="2727885" y="2631593"/>
                </a:lnTo>
                <a:lnTo>
                  <a:pt x="2721158" y="2634959"/>
                </a:lnTo>
                <a:lnTo>
                  <a:pt x="2697613" y="2634959"/>
                </a:lnTo>
                <a:lnTo>
                  <a:pt x="2680795" y="2624863"/>
                </a:lnTo>
                <a:lnTo>
                  <a:pt x="2680795" y="2621498"/>
                </a:lnTo>
                <a:lnTo>
                  <a:pt x="2677431" y="2624863"/>
                </a:lnTo>
                <a:lnTo>
                  <a:pt x="2674068" y="2624863"/>
                </a:lnTo>
                <a:lnTo>
                  <a:pt x="2653886" y="2631593"/>
                </a:lnTo>
                <a:lnTo>
                  <a:pt x="2653886" y="2628228"/>
                </a:lnTo>
                <a:lnTo>
                  <a:pt x="2600068" y="2608037"/>
                </a:lnTo>
                <a:lnTo>
                  <a:pt x="2593341" y="2557559"/>
                </a:lnTo>
                <a:lnTo>
                  <a:pt x="2596705" y="2534002"/>
                </a:lnTo>
                <a:lnTo>
                  <a:pt x="2660613" y="2544098"/>
                </a:lnTo>
                <a:lnTo>
                  <a:pt x="2663977" y="2544098"/>
                </a:lnTo>
                <a:lnTo>
                  <a:pt x="2663977" y="2540733"/>
                </a:lnTo>
                <a:lnTo>
                  <a:pt x="2667340" y="2540733"/>
                </a:lnTo>
                <a:lnTo>
                  <a:pt x="2687522" y="2520541"/>
                </a:lnTo>
                <a:lnTo>
                  <a:pt x="2687522" y="2517176"/>
                </a:lnTo>
                <a:lnTo>
                  <a:pt x="2694249" y="2503715"/>
                </a:lnTo>
                <a:lnTo>
                  <a:pt x="2694249" y="2496985"/>
                </a:lnTo>
                <a:lnTo>
                  <a:pt x="2687522" y="2490254"/>
                </a:lnTo>
                <a:lnTo>
                  <a:pt x="2680795" y="2483524"/>
                </a:lnTo>
                <a:lnTo>
                  <a:pt x="2670704" y="2480159"/>
                </a:lnTo>
                <a:lnTo>
                  <a:pt x="2660613" y="2473428"/>
                </a:lnTo>
                <a:lnTo>
                  <a:pt x="2694249" y="2446507"/>
                </a:lnTo>
                <a:lnTo>
                  <a:pt x="2727885" y="2443142"/>
                </a:lnTo>
                <a:lnTo>
                  <a:pt x="2751431" y="2406124"/>
                </a:lnTo>
                <a:lnTo>
                  <a:pt x="2754794" y="2406124"/>
                </a:lnTo>
                <a:lnTo>
                  <a:pt x="2754794" y="2385933"/>
                </a:lnTo>
                <a:lnTo>
                  <a:pt x="2774976" y="2379203"/>
                </a:lnTo>
                <a:lnTo>
                  <a:pt x="2774976" y="2375837"/>
                </a:lnTo>
                <a:lnTo>
                  <a:pt x="2801885" y="2305168"/>
                </a:lnTo>
                <a:lnTo>
                  <a:pt x="2781703" y="2268151"/>
                </a:lnTo>
                <a:lnTo>
                  <a:pt x="2761521" y="2177290"/>
                </a:lnTo>
                <a:lnTo>
                  <a:pt x="2761521" y="2173925"/>
                </a:lnTo>
                <a:lnTo>
                  <a:pt x="2761521" y="2170560"/>
                </a:lnTo>
                <a:lnTo>
                  <a:pt x="2744703" y="2143638"/>
                </a:lnTo>
                <a:lnTo>
                  <a:pt x="2721158" y="2120081"/>
                </a:lnTo>
                <a:lnTo>
                  <a:pt x="2717795" y="2079699"/>
                </a:lnTo>
                <a:lnTo>
                  <a:pt x="2667340" y="2096525"/>
                </a:lnTo>
                <a:lnTo>
                  <a:pt x="2647159" y="2076334"/>
                </a:lnTo>
                <a:lnTo>
                  <a:pt x="2586614" y="2029221"/>
                </a:lnTo>
                <a:lnTo>
                  <a:pt x="2566432" y="2002299"/>
                </a:lnTo>
                <a:lnTo>
                  <a:pt x="2563069" y="2002299"/>
                </a:lnTo>
                <a:lnTo>
                  <a:pt x="2532796" y="1982108"/>
                </a:lnTo>
                <a:lnTo>
                  <a:pt x="2519342" y="2005664"/>
                </a:lnTo>
                <a:lnTo>
                  <a:pt x="2509251" y="2009030"/>
                </a:lnTo>
                <a:lnTo>
                  <a:pt x="2492433" y="1992203"/>
                </a:lnTo>
                <a:lnTo>
                  <a:pt x="2478978" y="1975377"/>
                </a:lnTo>
                <a:lnTo>
                  <a:pt x="2465524" y="1961917"/>
                </a:lnTo>
                <a:lnTo>
                  <a:pt x="2435251" y="1938360"/>
                </a:lnTo>
                <a:lnTo>
                  <a:pt x="2431888" y="1934995"/>
                </a:lnTo>
                <a:lnTo>
                  <a:pt x="2384797" y="1901343"/>
                </a:lnTo>
                <a:lnTo>
                  <a:pt x="2381434" y="1901343"/>
                </a:lnTo>
                <a:lnTo>
                  <a:pt x="2378070" y="1901343"/>
                </a:lnTo>
                <a:lnTo>
                  <a:pt x="2361252" y="1914804"/>
                </a:lnTo>
                <a:lnTo>
                  <a:pt x="2351161" y="1914804"/>
                </a:lnTo>
                <a:lnTo>
                  <a:pt x="2347798" y="1914804"/>
                </a:lnTo>
                <a:lnTo>
                  <a:pt x="2330980" y="1924899"/>
                </a:lnTo>
                <a:lnTo>
                  <a:pt x="2320889" y="1928264"/>
                </a:lnTo>
                <a:lnTo>
                  <a:pt x="2236799" y="1877786"/>
                </a:lnTo>
                <a:lnTo>
                  <a:pt x="2236799" y="1881152"/>
                </a:lnTo>
                <a:lnTo>
                  <a:pt x="2216617" y="1891247"/>
                </a:lnTo>
                <a:lnTo>
                  <a:pt x="2213253" y="1897978"/>
                </a:lnTo>
                <a:lnTo>
                  <a:pt x="2209890" y="1904708"/>
                </a:lnTo>
                <a:lnTo>
                  <a:pt x="2216617" y="1941725"/>
                </a:lnTo>
                <a:lnTo>
                  <a:pt x="2206526" y="1961917"/>
                </a:lnTo>
                <a:lnTo>
                  <a:pt x="2193072" y="1968647"/>
                </a:lnTo>
                <a:lnTo>
                  <a:pt x="2162799" y="1955186"/>
                </a:lnTo>
                <a:lnTo>
                  <a:pt x="2098891" y="1894612"/>
                </a:lnTo>
                <a:lnTo>
                  <a:pt x="2071982" y="1877786"/>
                </a:lnTo>
                <a:lnTo>
                  <a:pt x="2068618" y="1877786"/>
                </a:lnTo>
                <a:lnTo>
                  <a:pt x="2028255" y="1864326"/>
                </a:lnTo>
                <a:lnTo>
                  <a:pt x="2011437" y="1847499"/>
                </a:lnTo>
                <a:lnTo>
                  <a:pt x="2008073" y="1847499"/>
                </a:lnTo>
                <a:lnTo>
                  <a:pt x="1974437" y="1834039"/>
                </a:lnTo>
                <a:lnTo>
                  <a:pt x="1971074" y="1834039"/>
                </a:lnTo>
                <a:lnTo>
                  <a:pt x="1967710" y="1834039"/>
                </a:lnTo>
                <a:lnTo>
                  <a:pt x="1950892" y="1837404"/>
                </a:lnTo>
                <a:lnTo>
                  <a:pt x="1907165" y="1834039"/>
                </a:lnTo>
                <a:lnTo>
                  <a:pt x="1876893" y="1827308"/>
                </a:lnTo>
                <a:lnTo>
                  <a:pt x="1856711" y="1827308"/>
                </a:lnTo>
                <a:lnTo>
                  <a:pt x="1853347" y="1817213"/>
                </a:lnTo>
                <a:lnTo>
                  <a:pt x="1853347" y="1813847"/>
                </a:lnTo>
                <a:lnTo>
                  <a:pt x="1843257" y="1800387"/>
                </a:lnTo>
                <a:lnTo>
                  <a:pt x="1846620" y="1746543"/>
                </a:lnTo>
                <a:lnTo>
                  <a:pt x="1839893" y="1726352"/>
                </a:lnTo>
                <a:lnTo>
                  <a:pt x="1853347" y="1702795"/>
                </a:lnTo>
                <a:lnTo>
                  <a:pt x="1860075" y="1692700"/>
                </a:lnTo>
                <a:lnTo>
                  <a:pt x="1893711" y="1692700"/>
                </a:lnTo>
                <a:lnTo>
                  <a:pt x="1913892" y="1689335"/>
                </a:lnTo>
                <a:lnTo>
                  <a:pt x="1923983" y="1682604"/>
                </a:lnTo>
                <a:lnTo>
                  <a:pt x="1923983" y="1679239"/>
                </a:lnTo>
                <a:lnTo>
                  <a:pt x="1940801" y="1659048"/>
                </a:lnTo>
                <a:lnTo>
                  <a:pt x="1950892" y="1652317"/>
                </a:lnTo>
                <a:lnTo>
                  <a:pt x="1960983" y="1635491"/>
                </a:lnTo>
                <a:lnTo>
                  <a:pt x="1960983" y="1632126"/>
                </a:lnTo>
                <a:lnTo>
                  <a:pt x="1977801" y="1608570"/>
                </a:lnTo>
                <a:lnTo>
                  <a:pt x="2004710" y="1585013"/>
                </a:lnTo>
                <a:lnTo>
                  <a:pt x="2021528" y="1581648"/>
                </a:lnTo>
                <a:lnTo>
                  <a:pt x="2031619" y="1571552"/>
                </a:lnTo>
                <a:lnTo>
                  <a:pt x="2048437" y="1551361"/>
                </a:lnTo>
                <a:lnTo>
                  <a:pt x="2095527" y="1564822"/>
                </a:lnTo>
                <a:lnTo>
                  <a:pt x="2098891" y="1561457"/>
                </a:lnTo>
                <a:lnTo>
                  <a:pt x="2122436" y="1554726"/>
                </a:lnTo>
                <a:lnTo>
                  <a:pt x="2139254" y="1544631"/>
                </a:lnTo>
                <a:lnTo>
                  <a:pt x="2162799" y="1541265"/>
                </a:lnTo>
                <a:lnTo>
                  <a:pt x="2189708" y="1531170"/>
                </a:lnTo>
                <a:lnTo>
                  <a:pt x="2193072" y="1531170"/>
                </a:lnTo>
                <a:lnTo>
                  <a:pt x="2193072" y="1487422"/>
                </a:lnTo>
                <a:lnTo>
                  <a:pt x="2196435" y="1450405"/>
                </a:lnTo>
                <a:lnTo>
                  <a:pt x="2203163" y="1443674"/>
                </a:lnTo>
                <a:close/>
                <a:moveTo>
                  <a:pt x="4164148" y="1403292"/>
                </a:moveTo>
                <a:lnTo>
                  <a:pt x="4184330" y="1403292"/>
                </a:lnTo>
                <a:lnTo>
                  <a:pt x="4194421" y="1416753"/>
                </a:lnTo>
                <a:lnTo>
                  <a:pt x="4197784" y="1447040"/>
                </a:lnTo>
                <a:lnTo>
                  <a:pt x="4197784" y="1450405"/>
                </a:lnTo>
                <a:lnTo>
                  <a:pt x="4201148" y="1453770"/>
                </a:lnTo>
                <a:lnTo>
                  <a:pt x="4221329" y="1470596"/>
                </a:lnTo>
                <a:lnTo>
                  <a:pt x="4224693" y="1470596"/>
                </a:lnTo>
                <a:lnTo>
                  <a:pt x="4228057" y="1473961"/>
                </a:lnTo>
                <a:lnTo>
                  <a:pt x="4228057" y="1470596"/>
                </a:lnTo>
                <a:lnTo>
                  <a:pt x="4231420" y="1470596"/>
                </a:lnTo>
                <a:lnTo>
                  <a:pt x="4241511" y="1457135"/>
                </a:lnTo>
                <a:lnTo>
                  <a:pt x="4241511" y="1463866"/>
                </a:lnTo>
                <a:lnTo>
                  <a:pt x="4241511" y="1484057"/>
                </a:lnTo>
                <a:lnTo>
                  <a:pt x="4231420" y="1510979"/>
                </a:lnTo>
                <a:lnTo>
                  <a:pt x="4234784" y="1517709"/>
                </a:lnTo>
                <a:lnTo>
                  <a:pt x="4241511" y="1531170"/>
                </a:lnTo>
                <a:lnTo>
                  <a:pt x="4261693" y="1551361"/>
                </a:lnTo>
                <a:lnTo>
                  <a:pt x="4298692" y="1558091"/>
                </a:lnTo>
                <a:lnTo>
                  <a:pt x="4318874" y="1561457"/>
                </a:lnTo>
                <a:lnTo>
                  <a:pt x="4322238" y="1564822"/>
                </a:lnTo>
                <a:lnTo>
                  <a:pt x="4315511" y="1574917"/>
                </a:lnTo>
                <a:lnTo>
                  <a:pt x="4315511" y="1578283"/>
                </a:lnTo>
                <a:lnTo>
                  <a:pt x="4315511" y="1591743"/>
                </a:lnTo>
                <a:lnTo>
                  <a:pt x="4305420" y="1605204"/>
                </a:lnTo>
                <a:lnTo>
                  <a:pt x="4302056" y="1608570"/>
                </a:lnTo>
                <a:lnTo>
                  <a:pt x="4318874" y="1635491"/>
                </a:lnTo>
                <a:lnTo>
                  <a:pt x="4325601" y="1632126"/>
                </a:lnTo>
                <a:lnTo>
                  <a:pt x="4335692" y="1632126"/>
                </a:lnTo>
                <a:lnTo>
                  <a:pt x="4372692" y="1645587"/>
                </a:lnTo>
                <a:lnTo>
                  <a:pt x="4379419" y="1652317"/>
                </a:lnTo>
                <a:lnTo>
                  <a:pt x="4382783" y="1652317"/>
                </a:lnTo>
                <a:lnTo>
                  <a:pt x="4392873" y="1659048"/>
                </a:lnTo>
                <a:lnTo>
                  <a:pt x="4396237" y="1665778"/>
                </a:lnTo>
                <a:lnTo>
                  <a:pt x="4402964" y="1685969"/>
                </a:lnTo>
                <a:lnTo>
                  <a:pt x="4436600" y="1696065"/>
                </a:lnTo>
                <a:lnTo>
                  <a:pt x="4439964" y="1699430"/>
                </a:lnTo>
                <a:lnTo>
                  <a:pt x="4436600" y="1699430"/>
                </a:lnTo>
                <a:lnTo>
                  <a:pt x="4416419" y="1712891"/>
                </a:lnTo>
                <a:lnTo>
                  <a:pt x="4413055" y="1712891"/>
                </a:lnTo>
                <a:lnTo>
                  <a:pt x="4413055" y="1716256"/>
                </a:lnTo>
                <a:lnTo>
                  <a:pt x="4413055" y="1719621"/>
                </a:lnTo>
                <a:lnTo>
                  <a:pt x="4406328" y="1746543"/>
                </a:lnTo>
                <a:lnTo>
                  <a:pt x="4396237" y="1773465"/>
                </a:lnTo>
                <a:lnTo>
                  <a:pt x="4376055" y="1800386"/>
                </a:lnTo>
                <a:lnTo>
                  <a:pt x="4352510" y="1813847"/>
                </a:lnTo>
                <a:lnTo>
                  <a:pt x="4298692" y="1820578"/>
                </a:lnTo>
                <a:lnTo>
                  <a:pt x="4291965" y="1800386"/>
                </a:lnTo>
                <a:lnTo>
                  <a:pt x="4271784" y="1773465"/>
                </a:lnTo>
                <a:lnTo>
                  <a:pt x="4261693" y="1756639"/>
                </a:lnTo>
                <a:lnTo>
                  <a:pt x="4254966" y="1743178"/>
                </a:lnTo>
                <a:lnTo>
                  <a:pt x="4251602" y="1722987"/>
                </a:lnTo>
                <a:lnTo>
                  <a:pt x="4244875" y="1706161"/>
                </a:lnTo>
                <a:lnTo>
                  <a:pt x="4241511" y="1692700"/>
                </a:lnTo>
                <a:lnTo>
                  <a:pt x="4234784" y="1685969"/>
                </a:lnTo>
                <a:lnTo>
                  <a:pt x="4228057" y="1685969"/>
                </a:lnTo>
                <a:lnTo>
                  <a:pt x="4214602" y="1689334"/>
                </a:lnTo>
                <a:lnTo>
                  <a:pt x="4201148" y="1706161"/>
                </a:lnTo>
                <a:lnTo>
                  <a:pt x="4187693" y="1672508"/>
                </a:lnTo>
                <a:lnTo>
                  <a:pt x="4191057" y="1662413"/>
                </a:lnTo>
                <a:lnTo>
                  <a:pt x="4194421" y="1659048"/>
                </a:lnTo>
                <a:lnTo>
                  <a:pt x="4201148" y="1659048"/>
                </a:lnTo>
                <a:lnTo>
                  <a:pt x="4207875" y="1655682"/>
                </a:lnTo>
                <a:lnTo>
                  <a:pt x="4207875" y="1645587"/>
                </a:lnTo>
                <a:lnTo>
                  <a:pt x="4207875" y="1635491"/>
                </a:lnTo>
                <a:lnTo>
                  <a:pt x="4197784" y="1628761"/>
                </a:lnTo>
                <a:lnTo>
                  <a:pt x="4167512" y="1628761"/>
                </a:lnTo>
                <a:lnTo>
                  <a:pt x="4137239" y="1605204"/>
                </a:lnTo>
                <a:lnTo>
                  <a:pt x="4127148" y="1601839"/>
                </a:lnTo>
                <a:lnTo>
                  <a:pt x="4117058" y="1598474"/>
                </a:lnTo>
                <a:lnTo>
                  <a:pt x="4106967" y="1598474"/>
                </a:lnTo>
                <a:lnTo>
                  <a:pt x="4096876" y="1601839"/>
                </a:lnTo>
                <a:lnTo>
                  <a:pt x="4086785" y="1608570"/>
                </a:lnTo>
                <a:lnTo>
                  <a:pt x="4083422" y="1618665"/>
                </a:lnTo>
                <a:lnTo>
                  <a:pt x="4083422" y="1625396"/>
                </a:lnTo>
                <a:lnTo>
                  <a:pt x="4086785" y="1632126"/>
                </a:lnTo>
                <a:lnTo>
                  <a:pt x="4096876" y="1638856"/>
                </a:lnTo>
                <a:lnTo>
                  <a:pt x="4080058" y="1638856"/>
                </a:lnTo>
                <a:lnTo>
                  <a:pt x="4076694" y="1642222"/>
                </a:lnTo>
                <a:lnTo>
                  <a:pt x="4073331" y="1652317"/>
                </a:lnTo>
                <a:lnTo>
                  <a:pt x="4049785" y="1659048"/>
                </a:lnTo>
                <a:lnTo>
                  <a:pt x="4043058" y="1665778"/>
                </a:lnTo>
                <a:lnTo>
                  <a:pt x="4039695" y="1669143"/>
                </a:lnTo>
                <a:lnTo>
                  <a:pt x="4039695" y="1672508"/>
                </a:lnTo>
                <a:lnTo>
                  <a:pt x="4036331" y="1679239"/>
                </a:lnTo>
                <a:lnTo>
                  <a:pt x="4039695" y="1689334"/>
                </a:lnTo>
                <a:lnTo>
                  <a:pt x="4043058" y="1699430"/>
                </a:lnTo>
                <a:lnTo>
                  <a:pt x="4046422" y="1706161"/>
                </a:lnTo>
                <a:lnTo>
                  <a:pt x="4032967" y="1726352"/>
                </a:lnTo>
                <a:lnTo>
                  <a:pt x="4019513" y="1739813"/>
                </a:lnTo>
                <a:lnTo>
                  <a:pt x="4012786" y="1743178"/>
                </a:lnTo>
                <a:lnTo>
                  <a:pt x="4009422" y="1749908"/>
                </a:lnTo>
                <a:lnTo>
                  <a:pt x="4009422" y="1756639"/>
                </a:lnTo>
                <a:lnTo>
                  <a:pt x="4009422" y="1763369"/>
                </a:lnTo>
                <a:lnTo>
                  <a:pt x="4012786" y="1770099"/>
                </a:lnTo>
                <a:lnTo>
                  <a:pt x="4022877" y="1780195"/>
                </a:lnTo>
                <a:lnTo>
                  <a:pt x="4032967" y="1783560"/>
                </a:lnTo>
                <a:lnTo>
                  <a:pt x="4043058" y="1786925"/>
                </a:lnTo>
                <a:lnTo>
                  <a:pt x="4053149" y="1786925"/>
                </a:lnTo>
                <a:lnTo>
                  <a:pt x="4076694" y="1793656"/>
                </a:lnTo>
                <a:lnTo>
                  <a:pt x="4093512" y="1807117"/>
                </a:lnTo>
                <a:lnTo>
                  <a:pt x="4123785" y="1813847"/>
                </a:lnTo>
                <a:lnTo>
                  <a:pt x="4133876" y="1810482"/>
                </a:lnTo>
                <a:lnTo>
                  <a:pt x="4140603" y="1803752"/>
                </a:lnTo>
                <a:lnTo>
                  <a:pt x="4143967" y="1834038"/>
                </a:lnTo>
                <a:lnTo>
                  <a:pt x="4150694" y="1867690"/>
                </a:lnTo>
                <a:lnTo>
                  <a:pt x="4154057" y="1874421"/>
                </a:lnTo>
                <a:lnTo>
                  <a:pt x="4160785" y="1881151"/>
                </a:lnTo>
                <a:lnTo>
                  <a:pt x="4177603" y="1894612"/>
                </a:lnTo>
                <a:lnTo>
                  <a:pt x="4214602" y="1901343"/>
                </a:lnTo>
                <a:lnTo>
                  <a:pt x="4234784" y="1897977"/>
                </a:lnTo>
                <a:lnTo>
                  <a:pt x="4228057" y="1908073"/>
                </a:lnTo>
                <a:lnTo>
                  <a:pt x="4228057" y="1911438"/>
                </a:lnTo>
                <a:lnTo>
                  <a:pt x="4241511" y="1928264"/>
                </a:lnTo>
                <a:lnTo>
                  <a:pt x="4261693" y="1948455"/>
                </a:lnTo>
                <a:lnTo>
                  <a:pt x="4268420" y="1955186"/>
                </a:lnTo>
                <a:lnTo>
                  <a:pt x="4251602" y="1961916"/>
                </a:lnTo>
                <a:lnTo>
                  <a:pt x="4238148" y="1972012"/>
                </a:lnTo>
                <a:lnTo>
                  <a:pt x="4224693" y="1988838"/>
                </a:lnTo>
                <a:lnTo>
                  <a:pt x="4197784" y="1995568"/>
                </a:lnTo>
                <a:lnTo>
                  <a:pt x="4113694" y="2076333"/>
                </a:lnTo>
                <a:lnTo>
                  <a:pt x="4039695" y="2184020"/>
                </a:lnTo>
                <a:lnTo>
                  <a:pt x="4053149" y="2221037"/>
                </a:lnTo>
                <a:lnTo>
                  <a:pt x="4053149" y="2231133"/>
                </a:lnTo>
                <a:lnTo>
                  <a:pt x="4029604" y="2231133"/>
                </a:lnTo>
                <a:lnTo>
                  <a:pt x="4006059" y="2237863"/>
                </a:lnTo>
                <a:lnTo>
                  <a:pt x="3982513" y="2244594"/>
                </a:lnTo>
                <a:lnTo>
                  <a:pt x="3958968" y="2247959"/>
                </a:lnTo>
                <a:lnTo>
                  <a:pt x="3915241" y="2239209"/>
                </a:lnTo>
                <a:lnTo>
                  <a:pt x="3915241" y="2251324"/>
                </a:lnTo>
                <a:lnTo>
                  <a:pt x="3958968" y="2261420"/>
                </a:lnTo>
                <a:lnTo>
                  <a:pt x="3985877" y="2258055"/>
                </a:lnTo>
                <a:lnTo>
                  <a:pt x="4012786" y="2251324"/>
                </a:lnTo>
                <a:lnTo>
                  <a:pt x="4053149" y="2244594"/>
                </a:lnTo>
                <a:lnTo>
                  <a:pt x="4059876" y="2264785"/>
                </a:lnTo>
                <a:lnTo>
                  <a:pt x="4069967" y="2288341"/>
                </a:lnTo>
                <a:lnTo>
                  <a:pt x="4073331" y="2311898"/>
                </a:lnTo>
                <a:lnTo>
                  <a:pt x="4016149" y="2345550"/>
                </a:lnTo>
                <a:lnTo>
                  <a:pt x="4016149" y="2375837"/>
                </a:lnTo>
                <a:lnTo>
                  <a:pt x="4046422" y="2392663"/>
                </a:lnTo>
                <a:lnTo>
                  <a:pt x="4049785" y="2399393"/>
                </a:lnTo>
                <a:lnTo>
                  <a:pt x="4059876" y="2409489"/>
                </a:lnTo>
                <a:lnTo>
                  <a:pt x="4069967" y="2419585"/>
                </a:lnTo>
                <a:lnTo>
                  <a:pt x="4086785" y="2426315"/>
                </a:lnTo>
                <a:lnTo>
                  <a:pt x="4140603" y="2439776"/>
                </a:lnTo>
                <a:lnTo>
                  <a:pt x="4143967" y="2443141"/>
                </a:lnTo>
                <a:lnTo>
                  <a:pt x="4164148" y="2429680"/>
                </a:lnTo>
                <a:lnTo>
                  <a:pt x="4177603" y="2449871"/>
                </a:lnTo>
                <a:lnTo>
                  <a:pt x="4201148" y="2486889"/>
                </a:lnTo>
                <a:lnTo>
                  <a:pt x="4177603" y="2527271"/>
                </a:lnTo>
                <a:lnTo>
                  <a:pt x="4150694" y="2496984"/>
                </a:lnTo>
                <a:lnTo>
                  <a:pt x="4150694" y="2493619"/>
                </a:lnTo>
                <a:lnTo>
                  <a:pt x="4147330" y="2493619"/>
                </a:lnTo>
                <a:lnTo>
                  <a:pt x="4123785" y="2486889"/>
                </a:lnTo>
                <a:lnTo>
                  <a:pt x="4113694" y="2486889"/>
                </a:lnTo>
                <a:lnTo>
                  <a:pt x="4103603" y="2493619"/>
                </a:lnTo>
                <a:lnTo>
                  <a:pt x="4103603" y="2500350"/>
                </a:lnTo>
                <a:lnTo>
                  <a:pt x="4103603" y="2513810"/>
                </a:lnTo>
                <a:lnTo>
                  <a:pt x="4113694" y="2544097"/>
                </a:lnTo>
                <a:lnTo>
                  <a:pt x="4113694" y="2550828"/>
                </a:lnTo>
                <a:lnTo>
                  <a:pt x="4100240" y="2557558"/>
                </a:lnTo>
                <a:lnTo>
                  <a:pt x="4090149" y="2560923"/>
                </a:lnTo>
                <a:lnTo>
                  <a:pt x="4083422" y="2567654"/>
                </a:lnTo>
                <a:lnTo>
                  <a:pt x="4080058" y="2571019"/>
                </a:lnTo>
                <a:lnTo>
                  <a:pt x="4076694" y="2577749"/>
                </a:lnTo>
                <a:lnTo>
                  <a:pt x="4076694" y="2594575"/>
                </a:lnTo>
                <a:lnTo>
                  <a:pt x="4080058" y="2618132"/>
                </a:lnTo>
                <a:lnTo>
                  <a:pt x="4039695" y="2611401"/>
                </a:lnTo>
                <a:lnTo>
                  <a:pt x="4039695" y="2614766"/>
                </a:lnTo>
                <a:lnTo>
                  <a:pt x="4036331" y="2624862"/>
                </a:lnTo>
                <a:lnTo>
                  <a:pt x="4039695" y="2634958"/>
                </a:lnTo>
                <a:lnTo>
                  <a:pt x="4046422" y="2645053"/>
                </a:lnTo>
                <a:lnTo>
                  <a:pt x="4053149" y="2655149"/>
                </a:lnTo>
                <a:lnTo>
                  <a:pt x="4069967" y="2671975"/>
                </a:lnTo>
                <a:lnTo>
                  <a:pt x="4086785" y="2695531"/>
                </a:lnTo>
                <a:lnTo>
                  <a:pt x="4086785" y="2702262"/>
                </a:lnTo>
                <a:lnTo>
                  <a:pt x="4086785" y="2708992"/>
                </a:lnTo>
                <a:lnTo>
                  <a:pt x="4093512" y="2712357"/>
                </a:lnTo>
                <a:lnTo>
                  <a:pt x="4100240" y="2712357"/>
                </a:lnTo>
                <a:lnTo>
                  <a:pt x="4117058" y="2708992"/>
                </a:lnTo>
                <a:lnTo>
                  <a:pt x="4130512" y="2708992"/>
                </a:lnTo>
                <a:lnTo>
                  <a:pt x="4140603" y="2712357"/>
                </a:lnTo>
                <a:lnTo>
                  <a:pt x="4147330" y="2719088"/>
                </a:lnTo>
                <a:lnTo>
                  <a:pt x="4157421" y="2729184"/>
                </a:lnTo>
                <a:lnTo>
                  <a:pt x="4154057" y="2762836"/>
                </a:lnTo>
                <a:lnTo>
                  <a:pt x="4157421" y="2766201"/>
                </a:lnTo>
                <a:lnTo>
                  <a:pt x="4160785" y="2769566"/>
                </a:lnTo>
                <a:lnTo>
                  <a:pt x="4154057" y="2772931"/>
                </a:lnTo>
                <a:lnTo>
                  <a:pt x="4140603" y="2776296"/>
                </a:lnTo>
                <a:lnTo>
                  <a:pt x="4133876" y="2783027"/>
                </a:lnTo>
                <a:lnTo>
                  <a:pt x="4127149" y="2789757"/>
                </a:lnTo>
                <a:lnTo>
                  <a:pt x="4123785" y="2803218"/>
                </a:lnTo>
                <a:lnTo>
                  <a:pt x="4106967" y="2816679"/>
                </a:lnTo>
                <a:lnTo>
                  <a:pt x="4083422" y="2799853"/>
                </a:lnTo>
                <a:lnTo>
                  <a:pt x="4080058" y="2803218"/>
                </a:lnTo>
                <a:lnTo>
                  <a:pt x="4066604" y="2820044"/>
                </a:lnTo>
                <a:lnTo>
                  <a:pt x="4053149" y="2830140"/>
                </a:lnTo>
                <a:lnTo>
                  <a:pt x="4049785" y="2826775"/>
                </a:lnTo>
                <a:lnTo>
                  <a:pt x="4046422" y="2823409"/>
                </a:lnTo>
                <a:lnTo>
                  <a:pt x="4026240" y="2803218"/>
                </a:lnTo>
                <a:lnTo>
                  <a:pt x="4012786" y="2789757"/>
                </a:lnTo>
                <a:lnTo>
                  <a:pt x="4009422" y="2786392"/>
                </a:lnTo>
                <a:lnTo>
                  <a:pt x="3999331" y="2783027"/>
                </a:lnTo>
                <a:lnTo>
                  <a:pt x="3985877" y="2786392"/>
                </a:lnTo>
                <a:lnTo>
                  <a:pt x="3972422" y="2789757"/>
                </a:lnTo>
                <a:lnTo>
                  <a:pt x="3942150" y="2796488"/>
                </a:lnTo>
                <a:lnTo>
                  <a:pt x="3938786" y="2789757"/>
                </a:lnTo>
                <a:lnTo>
                  <a:pt x="3938786" y="2772931"/>
                </a:lnTo>
                <a:lnTo>
                  <a:pt x="3938786" y="2749375"/>
                </a:lnTo>
                <a:lnTo>
                  <a:pt x="3938786" y="2739279"/>
                </a:lnTo>
                <a:lnTo>
                  <a:pt x="3932059" y="2735914"/>
                </a:lnTo>
                <a:lnTo>
                  <a:pt x="3921968" y="2729184"/>
                </a:lnTo>
                <a:lnTo>
                  <a:pt x="3905150" y="2725818"/>
                </a:lnTo>
                <a:lnTo>
                  <a:pt x="3834514" y="2722453"/>
                </a:lnTo>
                <a:lnTo>
                  <a:pt x="3753788" y="2719088"/>
                </a:lnTo>
                <a:lnTo>
                  <a:pt x="3733606" y="2712357"/>
                </a:lnTo>
                <a:lnTo>
                  <a:pt x="3723515" y="2702262"/>
                </a:lnTo>
                <a:lnTo>
                  <a:pt x="3716788" y="2702262"/>
                </a:lnTo>
                <a:lnTo>
                  <a:pt x="3689879" y="2695531"/>
                </a:lnTo>
                <a:lnTo>
                  <a:pt x="3679788" y="2688801"/>
                </a:lnTo>
                <a:lnTo>
                  <a:pt x="3669697" y="2678705"/>
                </a:lnTo>
                <a:lnTo>
                  <a:pt x="3636061" y="2638323"/>
                </a:lnTo>
                <a:lnTo>
                  <a:pt x="3629334" y="2587845"/>
                </a:lnTo>
                <a:lnTo>
                  <a:pt x="3625971" y="2587845"/>
                </a:lnTo>
                <a:lnTo>
                  <a:pt x="3595698" y="2567654"/>
                </a:lnTo>
                <a:lnTo>
                  <a:pt x="3585607" y="2560923"/>
                </a:lnTo>
                <a:lnTo>
                  <a:pt x="3582244" y="2544097"/>
                </a:lnTo>
                <a:lnTo>
                  <a:pt x="3578880" y="2520541"/>
                </a:lnTo>
                <a:lnTo>
                  <a:pt x="3582244" y="2486889"/>
                </a:lnTo>
                <a:lnTo>
                  <a:pt x="3612516" y="2459967"/>
                </a:lnTo>
                <a:lnTo>
                  <a:pt x="3713424" y="2416219"/>
                </a:lnTo>
                <a:lnTo>
                  <a:pt x="3716788" y="2416219"/>
                </a:lnTo>
                <a:lnTo>
                  <a:pt x="3743697" y="2392663"/>
                </a:lnTo>
                <a:lnTo>
                  <a:pt x="3800878" y="2399393"/>
                </a:lnTo>
                <a:lnTo>
                  <a:pt x="3827787" y="2392663"/>
                </a:lnTo>
                <a:lnTo>
                  <a:pt x="3864787" y="2379202"/>
                </a:lnTo>
                <a:lnTo>
                  <a:pt x="3868151" y="2375837"/>
                </a:lnTo>
                <a:lnTo>
                  <a:pt x="3868151" y="2345550"/>
                </a:lnTo>
                <a:lnTo>
                  <a:pt x="3884969" y="2332089"/>
                </a:lnTo>
                <a:lnTo>
                  <a:pt x="3884969" y="2328724"/>
                </a:lnTo>
                <a:lnTo>
                  <a:pt x="3888332" y="2328724"/>
                </a:lnTo>
                <a:lnTo>
                  <a:pt x="3881605" y="2305167"/>
                </a:lnTo>
                <a:lnTo>
                  <a:pt x="3884969" y="2298437"/>
                </a:lnTo>
                <a:lnTo>
                  <a:pt x="3888332" y="2291707"/>
                </a:lnTo>
                <a:lnTo>
                  <a:pt x="3888332" y="2281611"/>
                </a:lnTo>
                <a:lnTo>
                  <a:pt x="3884969" y="2274881"/>
                </a:lnTo>
                <a:lnTo>
                  <a:pt x="3881605" y="2271515"/>
                </a:lnTo>
                <a:lnTo>
                  <a:pt x="3884969" y="2261420"/>
                </a:lnTo>
                <a:lnTo>
                  <a:pt x="3888332" y="2251324"/>
                </a:lnTo>
                <a:lnTo>
                  <a:pt x="3891696" y="2214307"/>
                </a:lnTo>
                <a:lnTo>
                  <a:pt x="3891696" y="2217672"/>
                </a:lnTo>
                <a:lnTo>
                  <a:pt x="3895059" y="2224402"/>
                </a:lnTo>
                <a:lnTo>
                  <a:pt x="3898423" y="2231133"/>
                </a:lnTo>
                <a:lnTo>
                  <a:pt x="3895060" y="2224402"/>
                </a:lnTo>
                <a:lnTo>
                  <a:pt x="3895060" y="2217672"/>
                </a:lnTo>
                <a:lnTo>
                  <a:pt x="3891696" y="2214307"/>
                </a:lnTo>
                <a:lnTo>
                  <a:pt x="3884969" y="2204211"/>
                </a:lnTo>
                <a:lnTo>
                  <a:pt x="3871514" y="2190750"/>
                </a:lnTo>
                <a:lnTo>
                  <a:pt x="3868151" y="2187385"/>
                </a:lnTo>
                <a:lnTo>
                  <a:pt x="3868151" y="2184020"/>
                </a:lnTo>
                <a:lnTo>
                  <a:pt x="3868151" y="2180655"/>
                </a:lnTo>
                <a:lnTo>
                  <a:pt x="3871514" y="2170559"/>
                </a:lnTo>
                <a:lnTo>
                  <a:pt x="3881605" y="2160463"/>
                </a:lnTo>
                <a:lnTo>
                  <a:pt x="3881605" y="2157098"/>
                </a:lnTo>
                <a:lnTo>
                  <a:pt x="3888332" y="2133542"/>
                </a:lnTo>
                <a:lnTo>
                  <a:pt x="3901787" y="2103255"/>
                </a:lnTo>
                <a:lnTo>
                  <a:pt x="3905150" y="2089794"/>
                </a:lnTo>
                <a:lnTo>
                  <a:pt x="3928696" y="2042681"/>
                </a:lnTo>
                <a:lnTo>
                  <a:pt x="3928696" y="2039316"/>
                </a:lnTo>
                <a:lnTo>
                  <a:pt x="3928696" y="2035951"/>
                </a:lnTo>
                <a:lnTo>
                  <a:pt x="3911878" y="2009029"/>
                </a:lnTo>
                <a:lnTo>
                  <a:pt x="3908514" y="2005664"/>
                </a:lnTo>
                <a:lnTo>
                  <a:pt x="3868151" y="1982107"/>
                </a:lnTo>
                <a:lnTo>
                  <a:pt x="3861423" y="1961916"/>
                </a:lnTo>
                <a:lnTo>
                  <a:pt x="3864787" y="1928264"/>
                </a:lnTo>
                <a:lnTo>
                  <a:pt x="3874878" y="1897977"/>
                </a:lnTo>
                <a:lnTo>
                  <a:pt x="3874878" y="1884516"/>
                </a:lnTo>
                <a:lnTo>
                  <a:pt x="3908514" y="1881151"/>
                </a:lnTo>
                <a:lnTo>
                  <a:pt x="3911878" y="1881151"/>
                </a:lnTo>
                <a:lnTo>
                  <a:pt x="3911878" y="1874421"/>
                </a:lnTo>
                <a:lnTo>
                  <a:pt x="3921968" y="1854230"/>
                </a:lnTo>
                <a:lnTo>
                  <a:pt x="3928696" y="1807117"/>
                </a:lnTo>
                <a:lnTo>
                  <a:pt x="3918605" y="1780195"/>
                </a:lnTo>
                <a:lnTo>
                  <a:pt x="3891696" y="1773465"/>
                </a:lnTo>
                <a:lnTo>
                  <a:pt x="3871514" y="1760004"/>
                </a:lnTo>
                <a:lnTo>
                  <a:pt x="3868151" y="1739813"/>
                </a:lnTo>
                <a:lnTo>
                  <a:pt x="3895060" y="1733082"/>
                </a:lnTo>
                <a:lnTo>
                  <a:pt x="3898423" y="1733082"/>
                </a:lnTo>
                <a:lnTo>
                  <a:pt x="3908514" y="1719621"/>
                </a:lnTo>
                <a:lnTo>
                  <a:pt x="3911878" y="1716256"/>
                </a:lnTo>
                <a:lnTo>
                  <a:pt x="3911878" y="1712891"/>
                </a:lnTo>
                <a:lnTo>
                  <a:pt x="3898423" y="1685969"/>
                </a:lnTo>
                <a:lnTo>
                  <a:pt x="3858060" y="1638856"/>
                </a:lnTo>
                <a:lnTo>
                  <a:pt x="3847969" y="1608570"/>
                </a:lnTo>
                <a:lnTo>
                  <a:pt x="3858060" y="1595109"/>
                </a:lnTo>
                <a:lnTo>
                  <a:pt x="3861423" y="1585013"/>
                </a:lnTo>
                <a:lnTo>
                  <a:pt x="3871514" y="1564822"/>
                </a:lnTo>
                <a:lnTo>
                  <a:pt x="3874878" y="1564822"/>
                </a:lnTo>
                <a:lnTo>
                  <a:pt x="3888332" y="1531170"/>
                </a:lnTo>
                <a:lnTo>
                  <a:pt x="3905150" y="1510979"/>
                </a:lnTo>
                <a:lnTo>
                  <a:pt x="3911878" y="1490787"/>
                </a:lnTo>
                <a:lnTo>
                  <a:pt x="3918605" y="1497518"/>
                </a:lnTo>
                <a:lnTo>
                  <a:pt x="3925332" y="1524439"/>
                </a:lnTo>
                <a:lnTo>
                  <a:pt x="3928696" y="1554726"/>
                </a:lnTo>
                <a:lnTo>
                  <a:pt x="3928696" y="1558091"/>
                </a:lnTo>
                <a:lnTo>
                  <a:pt x="3932059" y="1561457"/>
                </a:lnTo>
                <a:lnTo>
                  <a:pt x="3955604" y="1571552"/>
                </a:lnTo>
                <a:lnTo>
                  <a:pt x="3972422" y="1571552"/>
                </a:lnTo>
                <a:lnTo>
                  <a:pt x="3975786" y="1571552"/>
                </a:lnTo>
                <a:lnTo>
                  <a:pt x="3982513" y="1564822"/>
                </a:lnTo>
                <a:lnTo>
                  <a:pt x="3999331" y="1537900"/>
                </a:lnTo>
                <a:lnTo>
                  <a:pt x="3999331" y="1534535"/>
                </a:lnTo>
                <a:lnTo>
                  <a:pt x="4002695" y="1521074"/>
                </a:lnTo>
                <a:lnTo>
                  <a:pt x="4039695" y="1534535"/>
                </a:lnTo>
                <a:lnTo>
                  <a:pt x="4043058" y="1534535"/>
                </a:lnTo>
                <a:lnTo>
                  <a:pt x="4046422" y="1534535"/>
                </a:lnTo>
                <a:lnTo>
                  <a:pt x="4046422" y="1531170"/>
                </a:lnTo>
                <a:lnTo>
                  <a:pt x="4066604" y="1517709"/>
                </a:lnTo>
                <a:lnTo>
                  <a:pt x="4086785" y="1514344"/>
                </a:lnTo>
                <a:lnTo>
                  <a:pt x="4090149" y="1514344"/>
                </a:lnTo>
                <a:lnTo>
                  <a:pt x="4093512" y="1514344"/>
                </a:lnTo>
                <a:lnTo>
                  <a:pt x="4093512" y="1510979"/>
                </a:lnTo>
                <a:lnTo>
                  <a:pt x="4110330" y="1484057"/>
                </a:lnTo>
                <a:lnTo>
                  <a:pt x="4110330" y="1453770"/>
                </a:lnTo>
                <a:lnTo>
                  <a:pt x="4117058" y="1423483"/>
                </a:lnTo>
                <a:lnTo>
                  <a:pt x="4147330" y="1430214"/>
                </a:lnTo>
                <a:lnTo>
                  <a:pt x="4150694" y="1430214"/>
                </a:lnTo>
                <a:lnTo>
                  <a:pt x="4150694" y="1426848"/>
                </a:lnTo>
                <a:close/>
                <a:moveTo>
                  <a:pt x="4712415" y="1228301"/>
                </a:moveTo>
                <a:lnTo>
                  <a:pt x="4719143" y="1228301"/>
                </a:lnTo>
                <a:lnTo>
                  <a:pt x="4739324" y="1248492"/>
                </a:lnTo>
                <a:lnTo>
                  <a:pt x="4766233" y="1241762"/>
                </a:lnTo>
                <a:lnTo>
                  <a:pt x="4772960" y="1241762"/>
                </a:lnTo>
                <a:lnTo>
                  <a:pt x="4772960" y="1245127"/>
                </a:lnTo>
                <a:lnTo>
                  <a:pt x="4776324" y="1255223"/>
                </a:lnTo>
                <a:lnTo>
                  <a:pt x="4783051" y="1261953"/>
                </a:lnTo>
                <a:lnTo>
                  <a:pt x="4796505" y="1268683"/>
                </a:lnTo>
                <a:lnTo>
                  <a:pt x="4813324" y="1268683"/>
                </a:lnTo>
                <a:lnTo>
                  <a:pt x="4816687" y="1268683"/>
                </a:lnTo>
                <a:lnTo>
                  <a:pt x="4826778" y="1245127"/>
                </a:lnTo>
                <a:lnTo>
                  <a:pt x="4830142" y="1235031"/>
                </a:lnTo>
                <a:lnTo>
                  <a:pt x="4840232" y="1248492"/>
                </a:lnTo>
                <a:lnTo>
                  <a:pt x="4836869" y="1255223"/>
                </a:lnTo>
                <a:lnTo>
                  <a:pt x="4836869" y="1268683"/>
                </a:lnTo>
                <a:lnTo>
                  <a:pt x="4840232" y="1278779"/>
                </a:lnTo>
                <a:lnTo>
                  <a:pt x="4853687" y="1302336"/>
                </a:lnTo>
                <a:lnTo>
                  <a:pt x="4873868" y="1322527"/>
                </a:lnTo>
                <a:lnTo>
                  <a:pt x="4887323" y="1332622"/>
                </a:lnTo>
                <a:lnTo>
                  <a:pt x="4897414" y="1339353"/>
                </a:lnTo>
                <a:lnTo>
                  <a:pt x="4897414" y="1410022"/>
                </a:lnTo>
                <a:lnTo>
                  <a:pt x="4900777" y="1413388"/>
                </a:lnTo>
                <a:lnTo>
                  <a:pt x="4904141" y="1423483"/>
                </a:lnTo>
                <a:lnTo>
                  <a:pt x="4910868" y="1430214"/>
                </a:lnTo>
                <a:lnTo>
                  <a:pt x="4920959" y="1433579"/>
                </a:lnTo>
                <a:lnTo>
                  <a:pt x="4934413" y="1433579"/>
                </a:lnTo>
                <a:lnTo>
                  <a:pt x="4941141" y="1440309"/>
                </a:lnTo>
                <a:lnTo>
                  <a:pt x="4947868" y="1443674"/>
                </a:lnTo>
                <a:lnTo>
                  <a:pt x="4954595" y="1490787"/>
                </a:lnTo>
                <a:lnTo>
                  <a:pt x="4870505" y="1578283"/>
                </a:lnTo>
                <a:lnTo>
                  <a:pt x="4846960" y="1638857"/>
                </a:lnTo>
                <a:lnTo>
                  <a:pt x="4833505" y="1652318"/>
                </a:lnTo>
                <a:lnTo>
                  <a:pt x="4816687" y="1662413"/>
                </a:lnTo>
                <a:lnTo>
                  <a:pt x="4799869" y="1665778"/>
                </a:lnTo>
                <a:lnTo>
                  <a:pt x="4779687" y="1665778"/>
                </a:lnTo>
                <a:lnTo>
                  <a:pt x="4759506" y="1675874"/>
                </a:lnTo>
                <a:lnTo>
                  <a:pt x="4756142" y="1675874"/>
                </a:lnTo>
                <a:lnTo>
                  <a:pt x="4655234" y="1780196"/>
                </a:lnTo>
                <a:lnTo>
                  <a:pt x="4641780" y="1817213"/>
                </a:lnTo>
                <a:lnTo>
                  <a:pt x="4631689" y="1823943"/>
                </a:lnTo>
                <a:lnTo>
                  <a:pt x="4587962" y="1830674"/>
                </a:lnTo>
                <a:lnTo>
                  <a:pt x="4587962" y="1827309"/>
                </a:lnTo>
                <a:lnTo>
                  <a:pt x="4594689" y="1813848"/>
                </a:lnTo>
                <a:lnTo>
                  <a:pt x="4604780" y="1810483"/>
                </a:lnTo>
                <a:lnTo>
                  <a:pt x="4618234" y="1807117"/>
                </a:lnTo>
                <a:lnTo>
                  <a:pt x="4621598" y="1807117"/>
                </a:lnTo>
                <a:lnTo>
                  <a:pt x="4628325" y="1793657"/>
                </a:lnTo>
                <a:lnTo>
                  <a:pt x="4631689" y="1790291"/>
                </a:lnTo>
                <a:lnTo>
                  <a:pt x="4631689" y="1780196"/>
                </a:lnTo>
                <a:lnTo>
                  <a:pt x="4635052" y="1773465"/>
                </a:lnTo>
                <a:lnTo>
                  <a:pt x="4645143" y="1766735"/>
                </a:lnTo>
                <a:lnTo>
                  <a:pt x="4648507" y="1766735"/>
                </a:lnTo>
                <a:lnTo>
                  <a:pt x="4648507" y="1746544"/>
                </a:lnTo>
                <a:lnTo>
                  <a:pt x="4635052" y="1733083"/>
                </a:lnTo>
                <a:lnTo>
                  <a:pt x="4631689" y="1736448"/>
                </a:lnTo>
                <a:lnTo>
                  <a:pt x="4631689" y="1739813"/>
                </a:lnTo>
                <a:lnTo>
                  <a:pt x="4618234" y="1746544"/>
                </a:lnTo>
                <a:lnTo>
                  <a:pt x="4611507" y="1753274"/>
                </a:lnTo>
                <a:lnTo>
                  <a:pt x="4608144" y="1753274"/>
                </a:lnTo>
                <a:lnTo>
                  <a:pt x="4604780" y="1722987"/>
                </a:lnTo>
                <a:lnTo>
                  <a:pt x="4614871" y="1706161"/>
                </a:lnTo>
                <a:lnTo>
                  <a:pt x="4631689" y="1682605"/>
                </a:lnTo>
                <a:lnTo>
                  <a:pt x="4631689" y="1679239"/>
                </a:lnTo>
                <a:lnTo>
                  <a:pt x="4638416" y="1655683"/>
                </a:lnTo>
                <a:lnTo>
                  <a:pt x="4641780" y="1628761"/>
                </a:lnTo>
                <a:lnTo>
                  <a:pt x="4638416" y="1601839"/>
                </a:lnTo>
                <a:lnTo>
                  <a:pt x="4638416" y="1598474"/>
                </a:lnTo>
                <a:lnTo>
                  <a:pt x="4614871" y="1564822"/>
                </a:lnTo>
                <a:lnTo>
                  <a:pt x="4614871" y="1561457"/>
                </a:lnTo>
                <a:lnTo>
                  <a:pt x="4611507" y="1561457"/>
                </a:lnTo>
                <a:lnTo>
                  <a:pt x="4598053" y="1554726"/>
                </a:lnTo>
                <a:lnTo>
                  <a:pt x="4591325" y="1551361"/>
                </a:lnTo>
                <a:lnTo>
                  <a:pt x="4581235" y="1558092"/>
                </a:lnTo>
                <a:lnTo>
                  <a:pt x="4571144" y="1568187"/>
                </a:lnTo>
                <a:lnTo>
                  <a:pt x="4554326" y="1571553"/>
                </a:lnTo>
                <a:lnTo>
                  <a:pt x="4527417" y="1581648"/>
                </a:lnTo>
                <a:lnTo>
                  <a:pt x="4527417" y="1585013"/>
                </a:lnTo>
                <a:lnTo>
                  <a:pt x="4510599" y="1605205"/>
                </a:lnTo>
                <a:lnTo>
                  <a:pt x="4476963" y="1665778"/>
                </a:lnTo>
                <a:lnTo>
                  <a:pt x="4466872" y="1682605"/>
                </a:lnTo>
                <a:lnTo>
                  <a:pt x="4453418" y="1685970"/>
                </a:lnTo>
                <a:lnTo>
                  <a:pt x="4413054" y="1672509"/>
                </a:lnTo>
                <a:lnTo>
                  <a:pt x="4409691" y="1662413"/>
                </a:lnTo>
                <a:lnTo>
                  <a:pt x="4406327" y="1652318"/>
                </a:lnTo>
                <a:lnTo>
                  <a:pt x="4402964" y="1645587"/>
                </a:lnTo>
                <a:lnTo>
                  <a:pt x="4399600" y="1645587"/>
                </a:lnTo>
                <a:lnTo>
                  <a:pt x="4389509" y="1638857"/>
                </a:lnTo>
                <a:lnTo>
                  <a:pt x="4379418" y="1632126"/>
                </a:lnTo>
                <a:lnTo>
                  <a:pt x="4379418" y="1628761"/>
                </a:lnTo>
                <a:lnTo>
                  <a:pt x="4376055" y="1628761"/>
                </a:lnTo>
                <a:lnTo>
                  <a:pt x="4335691" y="1618665"/>
                </a:lnTo>
                <a:lnTo>
                  <a:pt x="4325601" y="1618665"/>
                </a:lnTo>
                <a:lnTo>
                  <a:pt x="4322237" y="1608570"/>
                </a:lnTo>
                <a:lnTo>
                  <a:pt x="4328964" y="1598474"/>
                </a:lnTo>
                <a:lnTo>
                  <a:pt x="4328964" y="1578283"/>
                </a:lnTo>
                <a:lnTo>
                  <a:pt x="4359237" y="1537900"/>
                </a:lnTo>
                <a:lnTo>
                  <a:pt x="4379418" y="1517709"/>
                </a:lnTo>
                <a:lnTo>
                  <a:pt x="4369327" y="1490787"/>
                </a:lnTo>
                <a:lnTo>
                  <a:pt x="4362600" y="1433579"/>
                </a:lnTo>
                <a:lnTo>
                  <a:pt x="4372691" y="1440309"/>
                </a:lnTo>
                <a:lnTo>
                  <a:pt x="4392873" y="1460501"/>
                </a:lnTo>
                <a:lnTo>
                  <a:pt x="4392873" y="1463866"/>
                </a:lnTo>
                <a:lnTo>
                  <a:pt x="4413054" y="1477327"/>
                </a:lnTo>
                <a:lnTo>
                  <a:pt x="4436600" y="1463866"/>
                </a:lnTo>
                <a:lnTo>
                  <a:pt x="4439963" y="1463866"/>
                </a:lnTo>
                <a:lnTo>
                  <a:pt x="4439963" y="1460501"/>
                </a:lnTo>
                <a:lnTo>
                  <a:pt x="4473599" y="1423483"/>
                </a:lnTo>
                <a:lnTo>
                  <a:pt x="4476963" y="1416753"/>
                </a:lnTo>
                <a:lnTo>
                  <a:pt x="4493781" y="1396561"/>
                </a:lnTo>
                <a:lnTo>
                  <a:pt x="4517326" y="1383101"/>
                </a:lnTo>
                <a:lnTo>
                  <a:pt x="4537508" y="1356179"/>
                </a:lnTo>
                <a:lnTo>
                  <a:pt x="4557689" y="1362909"/>
                </a:lnTo>
                <a:lnTo>
                  <a:pt x="4561053" y="1362909"/>
                </a:lnTo>
                <a:lnTo>
                  <a:pt x="4591325" y="1362909"/>
                </a:lnTo>
                <a:lnTo>
                  <a:pt x="4591325" y="1352814"/>
                </a:lnTo>
                <a:lnTo>
                  <a:pt x="4591325" y="1335988"/>
                </a:lnTo>
                <a:lnTo>
                  <a:pt x="4594689" y="1329257"/>
                </a:lnTo>
                <a:lnTo>
                  <a:pt x="4611507" y="1305701"/>
                </a:lnTo>
                <a:lnTo>
                  <a:pt x="4635052" y="1312431"/>
                </a:lnTo>
                <a:lnTo>
                  <a:pt x="4672052" y="1309066"/>
                </a:lnTo>
                <a:lnTo>
                  <a:pt x="4675416" y="1309066"/>
                </a:lnTo>
                <a:lnTo>
                  <a:pt x="4678779" y="1309066"/>
                </a:lnTo>
                <a:lnTo>
                  <a:pt x="4702325" y="1282144"/>
                </a:lnTo>
                <a:lnTo>
                  <a:pt x="4702325" y="1278779"/>
                </a:lnTo>
                <a:lnTo>
                  <a:pt x="4705688" y="1278779"/>
                </a:lnTo>
                <a:lnTo>
                  <a:pt x="4719143" y="1251857"/>
                </a:lnTo>
                <a:lnTo>
                  <a:pt x="4715779" y="1248492"/>
                </a:lnTo>
                <a:lnTo>
                  <a:pt x="4705688" y="1235031"/>
                </a:lnTo>
                <a:close/>
                <a:moveTo>
                  <a:pt x="4635053" y="864858"/>
                </a:moveTo>
                <a:lnTo>
                  <a:pt x="4638417" y="895145"/>
                </a:lnTo>
                <a:lnTo>
                  <a:pt x="4665325" y="935527"/>
                </a:lnTo>
                <a:lnTo>
                  <a:pt x="4688871" y="952353"/>
                </a:lnTo>
                <a:lnTo>
                  <a:pt x="4698962" y="959084"/>
                </a:lnTo>
                <a:lnTo>
                  <a:pt x="4715780" y="962449"/>
                </a:lnTo>
                <a:lnTo>
                  <a:pt x="4719143" y="962449"/>
                </a:lnTo>
                <a:lnTo>
                  <a:pt x="4729234" y="962449"/>
                </a:lnTo>
                <a:lnTo>
                  <a:pt x="4739325" y="955719"/>
                </a:lnTo>
                <a:lnTo>
                  <a:pt x="4776325" y="945623"/>
                </a:lnTo>
                <a:lnTo>
                  <a:pt x="4789779" y="942258"/>
                </a:lnTo>
                <a:lnTo>
                  <a:pt x="4793143" y="945623"/>
                </a:lnTo>
                <a:lnTo>
                  <a:pt x="4799870" y="948988"/>
                </a:lnTo>
                <a:lnTo>
                  <a:pt x="4803233" y="948988"/>
                </a:lnTo>
                <a:lnTo>
                  <a:pt x="4820051" y="942258"/>
                </a:lnTo>
                <a:lnTo>
                  <a:pt x="4833506" y="932162"/>
                </a:lnTo>
                <a:lnTo>
                  <a:pt x="4840233" y="945623"/>
                </a:lnTo>
                <a:lnTo>
                  <a:pt x="4843597" y="959084"/>
                </a:lnTo>
                <a:lnTo>
                  <a:pt x="4857051" y="975910"/>
                </a:lnTo>
                <a:lnTo>
                  <a:pt x="4857051" y="979275"/>
                </a:lnTo>
                <a:lnTo>
                  <a:pt x="4867142" y="986005"/>
                </a:lnTo>
                <a:lnTo>
                  <a:pt x="4880596" y="986005"/>
                </a:lnTo>
                <a:lnTo>
                  <a:pt x="4887324" y="982640"/>
                </a:lnTo>
                <a:lnTo>
                  <a:pt x="4890687" y="979275"/>
                </a:lnTo>
                <a:lnTo>
                  <a:pt x="4894051" y="972545"/>
                </a:lnTo>
                <a:lnTo>
                  <a:pt x="4894051" y="962449"/>
                </a:lnTo>
                <a:lnTo>
                  <a:pt x="4941141" y="959084"/>
                </a:lnTo>
                <a:lnTo>
                  <a:pt x="4951232" y="979275"/>
                </a:lnTo>
                <a:lnTo>
                  <a:pt x="4947869" y="982640"/>
                </a:lnTo>
                <a:lnTo>
                  <a:pt x="4947869" y="992736"/>
                </a:lnTo>
                <a:lnTo>
                  <a:pt x="4947869" y="999466"/>
                </a:lnTo>
                <a:lnTo>
                  <a:pt x="4954596" y="1002831"/>
                </a:lnTo>
                <a:lnTo>
                  <a:pt x="4964687" y="1006197"/>
                </a:lnTo>
                <a:lnTo>
                  <a:pt x="4988232" y="1009562"/>
                </a:lnTo>
                <a:lnTo>
                  <a:pt x="4991595" y="1006197"/>
                </a:lnTo>
                <a:lnTo>
                  <a:pt x="4994959" y="1002831"/>
                </a:lnTo>
                <a:lnTo>
                  <a:pt x="4998323" y="1006197"/>
                </a:lnTo>
                <a:lnTo>
                  <a:pt x="5021868" y="1023023"/>
                </a:lnTo>
                <a:lnTo>
                  <a:pt x="5028595" y="1033118"/>
                </a:lnTo>
                <a:lnTo>
                  <a:pt x="5028595" y="1043214"/>
                </a:lnTo>
                <a:lnTo>
                  <a:pt x="5028595" y="1053310"/>
                </a:lnTo>
                <a:lnTo>
                  <a:pt x="5028595" y="1056675"/>
                </a:lnTo>
                <a:lnTo>
                  <a:pt x="5035322" y="1060040"/>
                </a:lnTo>
                <a:lnTo>
                  <a:pt x="5065595" y="1066770"/>
                </a:lnTo>
                <a:lnTo>
                  <a:pt x="5082413" y="1036484"/>
                </a:lnTo>
                <a:lnTo>
                  <a:pt x="5085777" y="1033118"/>
                </a:lnTo>
                <a:lnTo>
                  <a:pt x="5082413" y="1033118"/>
                </a:lnTo>
                <a:lnTo>
                  <a:pt x="5082413" y="1029753"/>
                </a:lnTo>
                <a:lnTo>
                  <a:pt x="5079049" y="1023023"/>
                </a:lnTo>
                <a:lnTo>
                  <a:pt x="5075686" y="1016292"/>
                </a:lnTo>
                <a:lnTo>
                  <a:pt x="5079049" y="1012927"/>
                </a:lnTo>
                <a:lnTo>
                  <a:pt x="5085777" y="1009562"/>
                </a:lnTo>
                <a:lnTo>
                  <a:pt x="5089140" y="1019657"/>
                </a:lnTo>
                <a:lnTo>
                  <a:pt x="5092504" y="1033118"/>
                </a:lnTo>
                <a:lnTo>
                  <a:pt x="5092504" y="1039849"/>
                </a:lnTo>
                <a:lnTo>
                  <a:pt x="5095867" y="1046579"/>
                </a:lnTo>
                <a:lnTo>
                  <a:pt x="5105958" y="1056675"/>
                </a:lnTo>
                <a:lnTo>
                  <a:pt x="5122776" y="1066770"/>
                </a:lnTo>
                <a:lnTo>
                  <a:pt x="5159776" y="1100422"/>
                </a:lnTo>
                <a:lnTo>
                  <a:pt x="5163139" y="1107153"/>
                </a:lnTo>
                <a:lnTo>
                  <a:pt x="5166503" y="1110518"/>
                </a:lnTo>
                <a:lnTo>
                  <a:pt x="5173230" y="1113883"/>
                </a:lnTo>
                <a:lnTo>
                  <a:pt x="5183321" y="1110518"/>
                </a:lnTo>
                <a:lnTo>
                  <a:pt x="5193412" y="1107153"/>
                </a:lnTo>
                <a:lnTo>
                  <a:pt x="5203503" y="1103788"/>
                </a:lnTo>
                <a:lnTo>
                  <a:pt x="5210230" y="1097057"/>
                </a:lnTo>
                <a:lnTo>
                  <a:pt x="5213594" y="1093692"/>
                </a:lnTo>
                <a:lnTo>
                  <a:pt x="5210230" y="1086962"/>
                </a:lnTo>
                <a:lnTo>
                  <a:pt x="5200139" y="1066770"/>
                </a:lnTo>
                <a:lnTo>
                  <a:pt x="5203503" y="1060040"/>
                </a:lnTo>
                <a:lnTo>
                  <a:pt x="5213594" y="1049944"/>
                </a:lnTo>
                <a:lnTo>
                  <a:pt x="5230412" y="1036484"/>
                </a:lnTo>
                <a:lnTo>
                  <a:pt x="5250593" y="1049944"/>
                </a:lnTo>
                <a:lnTo>
                  <a:pt x="5250593" y="1053310"/>
                </a:lnTo>
                <a:lnTo>
                  <a:pt x="5253957" y="1053310"/>
                </a:lnTo>
                <a:lnTo>
                  <a:pt x="5264048" y="1049944"/>
                </a:lnTo>
                <a:lnTo>
                  <a:pt x="5270775" y="1046579"/>
                </a:lnTo>
                <a:lnTo>
                  <a:pt x="5274139" y="1046579"/>
                </a:lnTo>
                <a:lnTo>
                  <a:pt x="5277502" y="1039849"/>
                </a:lnTo>
                <a:lnTo>
                  <a:pt x="5277502" y="1036484"/>
                </a:lnTo>
                <a:lnTo>
                  <a:pt x="5280866" y="1043214"/>
                </a:lnTo>
                <a:lnTo>
                  <a:pt x="5290957" y="1049944"/>
                </a:lnTo>
                <a:lnTo>
                  <a:pt x="5311138" y="1063405"/>
                </a:lnTo>
                <a:lnTo>
                  <a:pt x="5324593" y="1066770"/>
                </a:lnTo>
                <a:lnTo>
                  <a:pt x="5344774" y="1076866"/>
                </a:lnTo>
                <a:lnTo>
                  <a:pt x="5348138" y="1076866"/>
                </a:lnTo>
                <a:lnTo>
                  <a:pt x="5364956" y="1073501"/>
                </a:lnTo>
                <a:lnTo>
                  <a:pt x="5364956" y="1130709"/>
                </a:lnTo>
                <a:lnTo>
                  <a:pt x="5327956" y="1154266"/>
                </a:lnTo>
                <a:lnTo>
                  <a:pt x="5331320" y="1157631"/>
                </a:lnTo>
                <a:lnTo>
                  <a:pt x="5334683" y="1160996"/>
                </a:lnTo>
                <a:lnTo>
                  <a:pt x="5358229" y="1184553"/>
                </a:lnTo>
                <a:lnTo>
                  <a:pt x="5358229" y="1194648"/>
                </a:lnTo>
                <a:lnTo>
                  <a:pt x="5344774" y="1198014"/>
                </a:lnTo>
                <a:lnTo>
                  <a:pt x="5297684" y="1147535"/>
                </a:lnTo>
                <a:lnTo>
                  <a:pt x="5294320" y="1147535"/>
                </a:lnTo>
                <a:lnTo>
                  <a:pt x="5290957" y="1147535"/>
                </a:lnTo>
                <a:lnTo>
                  <a:pt x="5267411" y="1150901"/>
                </a:lnTo>
                <a:lnTo>
                  <a:pt x="5264048" y="1150901"/>
                </a:lnTo>
                <a:lnTo>
                  <a:pt x="5260684" y="1150901"/>
                </a:lnTo>
                <a:lnTo>
                  <a:pt x="5260684" y="1157631"/>
                </a:lnTo>
                <a:lnTo>
                  <a:pt x="5257321" y="1221570"/>
                </a:lnTo>
                <a:lnTo>
                  <a:pt x="5227048" y="1248492"/>
                </a:lnTo>
                <a:lnTo>
                  <a:pt x="5223684" y="1248492"/>
                </a:lnTo>
                <a:lnTo>
                  <a:pt x="5206866" y="1278779"/>
                </a:lnTo>
                <a:lnTo>
                  <a:pt x="5196776" y="1288874"/>
                </a:lnTo>
                <a:lnTo>
                  <a:pt x="5186685" y="1295605"/>
                </a:lnTo>
                <a:lnTo>
                  <a:pt x="5176594" y="1302335"/>
                </a:lnTo>
                <a:lnTo>
                  <a:pt x="5166503" y="1302335"/>
                </a:lnTo>
                <a:lnTo>
                  <a:pt x="5156412" y="1302335"/>
                </a:lnTo>
                <a:lnTo>
                  <a:pt x="5142958" y="1302335"/>
                </a:lnTo>
                <a:lnTo>
                  <a:pt x="5112685" y="1298970"/>
                </a:lnTo>
                <a:lnTo>
                  <a:pt x="5112685" y="1305700"/>
                </a:lnTo>
                <a:lnTo>
                  <a:pt x="5116049" y="1309065"/>
                </a:lnTo>
                <a:lnTo>
                  <a:pt x="5136231" y="1322526"/>
                </a:lnTo>
                <a:lnTo>
                  <a:pt x="5176594" y="1362909"/>
                </a:lnTo>
                <a:lnTo>
                  <a:pt x="5176594" y="1383100"/>
                </a:lnTo>
                <a:lnTo>
                  <a:pt x="5089140" y="1376370"/>
                </a:lnTo>
                <a:lnTo>
                  <a:pt x="5055504" y="1359544"/>
                </a:lnTo>
                <a:lnTo>
                  <a:pt x="5042050" y="1359544"/>
                </a:lnTo>
                <a:lnTo>
                  <a:pt x="5031959" y="1359544"/>
                </a:lnTo>
                <a:lnTo>
                  <a:pt x="5021868" y="1362909"/>
                </a:lnTo>
                <a:lnTo>
                  <a:pt x="5011777" y="1376370"/>
                </a:lnTo>
                <a:lnTo>
                  <a:pt x="5005050" y="1393196"/>
                </a:lnTo>
                <a:lnTo>
                  <a:pt x="4998323" y="1416752"/>
                </a:lnTo>
                <a:lnTo>
                  <a:pt x="4968050" y="1477326"/>
                </a:lnTo>
                <a:lnTo>
                  <a:pt x="4964687" y="1443674"/>
                </a:lnTo>
                <a:lnTo>
                  <a:pt x="4957959" y="1433578"/>
                </a:lnTo>
                <a:lnTo>
                  <a:pt x="4951232" y="1426848"/>
                </a:lnTo>
                <a:lnTo>
                  <a:pt x="4947869" y="1423483"/>
                </a:lnTo>
                <a:lnTo>
                  <a:pt x="4937778" y="1420117"/>
                </a:lnTo>
                <a:lnTo>
                  <a:pt x="4927687" y="1420117"/>
                </a:lnTo>
                <a:lnTo>
                  <a:pt x="4924323" y="1420117"/>
                </a:lnTo>
                <a:lnTo>
                  <a:pt x="4917596" y="1416752"/>
                </a:lnTo>
                <a:lnTo>
                  <a:pt x="4914233" y="1410022"/>
                </a:lnTo>
                <a:lnTo>
                  <a:pt x="4914233" y="1349448"/>
                </a:lnTo>
                <a:lnTo>
                  <a:pt x="4910869" y="1332622"/>
                </a:lnTo>
                <a:lnTo>
                  <a:pt x="4907505" y="1325891"/>
                </a:lnTo>
                <a:lnTo>
                  <a:pt x="4904142" y="1325891"/>
                </a:lnTo>
                <a:lnTo>
                  <a:pt x="4894051" y="1322526"/>
                </a:lnTo>
                <a:lnTo>
                  <a:pt x="4883960" y="1312431"/>
                </a:lnTo>
                <a:lnTo>
                  <a:pt x="4867142" y="1295605"/>
                </a:lnTo>
                <a:lnTo>
                  <a:pt x="4853688" y="1272048"/>
                </a:lnTo>
                <a:lnTo>
                  <a:pt x="4853688" y="1255222"/>
                </a:lnTo>
                <a:lnTo>
                  <a:pt x="4853688" y="1248492"/>
                </a:lnTo>
                <a:lnTo>
                  <a:pt x="4853688" y="1238396"/>
                </a:lnTo>
                <a:lnTo>
                  <a:pt x="4850324" y="1231666"/>
                </a:lnTo>
                <a:lnTo>
                  <a:pt x="4843597" y="1224935"/>
                </a:lnTo>
                <a:lnTo>
                  <a:pt x="4833506" y="1221570"/>
                </a:lnTo>
                <a:lnTo>
                  <a:pt x="4820051" y="1218205"/>
                </a:lnTo>
                <a:lnTo>
                  <a:pt x="4816688" y="1224935"/>
                </a:lnTo>
                <a:lnTo>
                  <a:pt x="4816688" y="1231666"/>
                </a:lnTo>
                <a:lnTo>
                  <a:pt x="4816688" y="1238396"/>
                </a:lnTo>
                <a:lnTo>
                  <a:pt x="4806597" y="1255222"/>
                </a:lnTo>
                <a:lnTo>
                  <a:pt x="4789779" y="1248492"/>
                </a:lnTo>
                <a:lnTo>
                  <a:pt x="4786415" y="1248492"/>
                </a:lnTo>
                <a:lnTo>
                  <a:pt x="4786415" y="1235031"/>
                </a:lnTo>
                <a:lnTo>
                  <a:pt x="4783052" y="1231666"/>
                </a:lnTo>
                <a:lnTo>
                  <a:pt x="4779688" y="1228300"/>
                </a:lnTo>
                <a:lnTo>
                  <a:pt x="4772961" y="1224935"/>
                </a:lnTo>
                <a:lnTo>
                  <a:pt x="4762870" y="1228300"/>
                </a:lnTo>
                <a:lnTo>
                  <a:pt x="4746052" y="1231666"/>
                </a:lnTo>
                <a:lnTo>
                  <a:pt x="4729234" y="1214840"/>
                </a:lnTo>
                <a:lnTo>
                  <a:pt x="4715780" y="1211474"/>
                </a:lnTo>
                <a:lnTo>
                  <a:pt x="4712416" y="1208109"/>
                </a:lnTo>
                <a:lnTo>
                  <a:pt x="4695598" y="1224935"/>
                </a:lnTo>
                <a:lnTo>
                  <a:pt x="4678780" y="1235031"/>
                </a:lnTo>
                <a:lnTo>
                  <a:pt x="4665325" y="1221570"/>
                </a:lnTo>
                <a:lnTo>
                  <a:pt x="4672053" y="1194648"/>
                </a:lnTo>
                <a:lnTo>
                  <a:pt x="4672053" y="1191283"/>
                </a:lnTo>
                <a:lnTo>
                  <a:pt x="4675416" y="1160996"/>
                </a:lnTo>
                <a:lnTo>
                  <a:pt x="4665325" y="1127344"/>
                </a:lnTo>
                <a:lnTo>
                  <a:pt x="4645144" y="1120614"/>
                </a:lnTo>
                <a:lnTo>
                  <a:pt x="4628326" y="1086962"/>
                </a:lnTo>
                <a:lnTo>
                  <a:pt x="4611508" y="1070136"/>
                </a:lnTo>
                <a:lnTo>
                  <a:pt x="4591326" y="1093692"/>
                </a:lnTo>
                <a:lnTo>
                  <a:pt x="4581235" y="1107153"/>
                </a:lnTo>
                <a:lnTo>
                  <a:pt x="4564417" y="1120614"/>
                </a:lnTo>
                <a:lnTo>
                  <a:pt x="4547599" y="1100422"/>
                </a:lnTo>
                <a:lnTo>
                  <a:pt x="4530781" y="1063405"/>
                </a:lnTo>
                <a:lnTo>
                  <a:pt x="4524054" y="1039849"/>
                </a:lnTo>
                <a:lnTo>
                  <a:pt x="4524054" y="999466"/>
                </a:lnTo>
                <a:lnTo>
                  <a:pt x="4520690" y="972545"/>
                </a:lnTo>
                <a:lnTo>
                  <a:pt x="4520690" y="969179"/>
                </a:lnTo>
                <a:lnTo>
                  <a:pt x="4517327" y="965814"/>
                </a:lnTo>
                <a:lnTo>
                  <a:pt x="4493781" y="955719"/>
                </a:lnTo>
                <a:lnTo>
                  <a:pt x="4463509" y="932162"/>
                </a:lnTo>
                <a:lnTo>
                  <a:pt x="4476963" y="922066"/>
                </a:lnTo>
                <a:lnTo>
                  <a:pt x="4493781" y="918701"/>
                </a:lnTo>
                <a:lnTo>
                  <a:pt x="4500509" y="922066"/>
                </a:lnTo>
                <a:lnTo>
                  <a:pt x="4510600" y="932162"/>
                </a:lnTo>
                <a:lnTo>
                  <a:pt x="4530781" y="945623"/>
                </a:lnTo>
                <a:lnTo>
                  <a:pt x="4534145" y="945623"/>
                </a:lnTo>
                <a:lnTo>
                  <a:pt x="4537508" y="945623"/>
                </a:lnTo>
                <a:lnTo>
                  <a:pt x="4561054" y="925432"/>
                </a:lnTo>
                <a:lnTo>
                  <a:pt x="4561054" y="922066"/>
                </a:lnTo>
                <a:lnTo>
                  <a:pt x="4564417" y="922066"/>
                </a:lnTo>
                <a:lnTo>
                  <a:pt x="4577872" y="898510"/>
                </a:lnTo>
                <a:lnTo>
                  <a:pt x="4581235" y="898510"/>
                </a:lnTo>
                <a:lnTo>
                  <a:pt x="4581235" y="881684"/>
                </a:lnTo>
                <a:lnTo>
                  <a:pt x="4584599" y="885049"/>
                </a:lnTo>
                <a:lnTo>
                  <a:pt x="4587963" y="885049"/>
                </a:lnTo>
                <a:lnTo>
                  <a:pt x="4618235" y="874954"/>
                </a:lnTo>
                <a:lnTo>
                  <a:pt x="4621599" y="874954"/>
                </a:lnTo>
                <a:close/>
                <a:moveTo>
                  <a:pt x="1560715" y="541799"/>
                </a:moveTo>
                <a:lnTo>
                  <a:pt x="1577533" y="622564"/>
                </a:lnTo>
                <a:lnTo>
                  <a:pt x="1577533" y="625929"/>
                </a:lnTo>
                <a:lnTo>
                  <a:pt x="1580896" y="625929"/>
                </a:lnTo>
                <a:lnTo>
                  <a:pt x="1594351" y="632660"/>
                </a:lnTo>
                <a:lnTo>
                  <a:pt x="1604441" y="642755"/>
                </a:lnTo>
                <a:lnTo>
                  <a:pt x="1614532" y="656216"/>
                </a:lnTo>
                <a:lnTo>
                  <a:pt x="1621259" y="666312"/>
                </a:lnTo>
                <a:lnTo>
                  <a:pt x="1624623" y="676407"/>
                </a:lnTo>
                <a:lnTo>
                  <a:pt x="1631350" y="686503"/>
                </a:lnTo>
                <a:lnTo>
                  <a:pt x="1641441" y="693233"/>
                </a:lnTo>
                <a:lnTo>
                  <a:pt x="1651532" y="699964"/>
                </a:lnTo>
                <a:lnTo>
                  <a:pt x="1664986" y="706694"/>
                </a:lnTo>
                <a:lnTo>
                  <a:pt x="1675077" y="710059"/>
                </a:lnTo>
                <a:lnTo>
                  <a:pt x="1701986" y="720155"/>
                </a:lnTo>
                <a:lnTo>
                  <a:pt x="1722168" y="730251"/>
                </a:lnTo>
                <a:lnTo>
                  <a:pt x="1735622" y="740346"/>
                </a:lnTo>
                <a:lnTo>
                  <a:pt x="1742349" y="750442"/>
                </a:lnTo>
                <a:lnTo>
                  <a:pt x="1762531" y="844668"/>
                </a:lnTo>
                <a:lnTo>
                  <a:pt x="1779349" y="901876"/>
                </a:lnTo>
                <a:lnTo>
                  <a:pt x="1755804" y="955720"/>
                </a:lnTo>
                <a:lnTo>
                  <a:pt x="1738986" y="999467"/>
                </a:lnTo>
                <a:lnTo>
                  <a:pt x="1728895" y="1026389"/>
                </a:lnTo>
                <a:lnTo>
                  <a:pt x="1725531" y="1046580"/>
                </a:lnTo>
                <a:lnTo>
                  <a:pt x="1728895" y="1063406"/>
                </a:lnTo>
                <a:lnTo>
                  <a:pt x="1735622" y="1080232"/>
                </a:lnTo>
                <a:lnTo>
                  <a:pt x="1749077" y="1100424"/>
                </a:lnTo>
                <a:lnTo>
                  <a:pt x="1752440" y="1100424"/>
                </a:lnTo>
                <a:lnTo>
                  <a:pt x="1823076" y="1103789"/>
                </a:lnTo>
                <a:lnTo>
                  <a:pt x="1876894" y="1107154"/>
                </a:lnTo>
                <a:lnTo>
                  <a:pt x="1917257" y="1113884"/>
                </a:lnTo>
                <a:lnTo>
                  <a:pt x="1937439" y="1123980"/>
                </a:lnTo>
                <a:lnTo>
                  <a:pt x="1960984" y="1137441"/>
                </a:lnTo>
                <a:lnTo>
                  <a:pt x="1981166" y="1147536"/>
                </a:lnTo>
                <a:lnTo>
                  <a:pt x="2004711" y="1160997"/>
                </a:lnTo>
                <a:lnTo>
                  <a:pt x="2021529" y="1177823"/>
                </a:lnTo>
                <a:lnTo>
                  <a:pt x="2038347" y="1191284"/>
                </a:lnTo>
                <a:lnTo>
                  <a:pt x="2048438" y="1208110"/>
                </a:lnTo>
                <a:lnTo>
                  <a:pt x="2055165" y="1221571"/>
                </a:lnTo>
                <a:lnTo>
                  <a:pt x="2055165" y="1224936"/>
                </a:lnTo>
                <a:lnTo>
                  <a:pt x="2055165" y="1228301"/>
                </a:lnTo>
                <a:lnTo>
                  <a:pt x="2058529" y="1228301"/>
                </a:lnTo>
                <a:lnTo>
                  <a:pt x="2061892" y="1228301"/>
                </a:lnTo>
                <a:lnTo>
                  <a:pt x="2115710" y="1235032"/>
                </a:lnTo>
                <a:lnTo>
                  <a:pt x="2122437" y="1285510"/>
                </a:lnTo>
                <a:lnTo>
                  <a:pt x="2122437" y="1288875"/>
                </a:lnTo>
                <a:lnTo>
                  <a:pt x="2149346" y="1309066"/>
                </a:lnTo>
                <a:lnTo>
                  <a:pt x="2193073" y="1430214"/>
                </a:lnTo>
                <a:lnTo>
                  <a:pt x="2193073" y="1433579"/>
                </a:lnTo>
                <a:lnTo>
                  <a:pt x="2189709" y="1433579"/>
                </a:lnTo>
                <a:lnTo>
                  <a:pt x="2189709" y="1436944"/>
                </a:lnTo>
                <a:lnTo>
                  <a:pt x="2182982" y="1447040"/>
                </a:lnTo>
                <a:lnTo>
                  <a:pt x="2182982" y="1450405"/>
                </a:lnTo>
                <a:lnTo>
                  <a:pt x="2179619" y="1487423"/>
                </a:lnTo>
                <a:lnTo>
                  <a:pt x="2179619" y="1517709"/>
                </a:lnTo>
                <a:lnTo>
                  <a:pt x="2159437" y="1527805"/>
                </a:lnTo>
                <a:lnTo>
                  <a:pt x="2135892" y="1531170"/>
                </a:lnTo>
                <a:lnTo>
                  <a:pt x="2095528" y="1547996"/>
                </a:lnTo>
                <a:lnTo>
                  <a:pt x="2048438" y="1537901"/>
                </a:lnTo>
                <a:lnTo>
                  <a:pt x="2041711" y="1544631"/>
                </a:lnTo>
                <a:lnTo>
                  <a:pt x="2028256" y="1558092"/>
                </a:lnTo>
                <a:lnTo>
                  <a:pt x="2021529" y="1564822"/>
                </a:lnTo>
                <a:lnTo>
                  <a:pt x="2011438" y="1568188"/>
                </a:lnTo>
                <a:lnTo>
                  <a:pt x="1997984" y="1571553"/>
                </a:lnTo>
                <a:lnTo>
                  <a:pt x="1994620" y="1574918"/>
                </a:lnTo>
                <a:lnTo>
                  <a:pt x="1967711" y="1598474"/>
                </a:lnTo>
                <a:lnTo>
                  <a:pt x="1967711" y="1601840"/>
                </a:lnTo>
                <a:lnTo>
                  <a:pt x="1913893" y="1672509"/>
                </a:lnTo>
                <a:lnTo>
                  <a:pt x="1903803" y="1679239"/>
                </a:lnTo>
                <a:lnTo>
                  <a:pt x="1893712" y="1679239"/>
                </a:lnTo>
                <a:lnTo>
                  <a:pt x="1860076" y="1679239"/>
                </a:lnTo>
                <a:lnTo>
                  <a:pt x="1853349" y="1679239"/>
                </a:lnTo>
                <a:lnTo>
                  <a:pt x="1849985" y="1682605"/>
                </a:lnTo>
                <a:lnTo>
                  <a:pt x="1839894" y="1696065"/>
                </a:lnTo>
                <a:lnTo>
                  <a:pt x="1826440" y="1722987"/>
                </a:lnTo>
                <a:lnTo>
                  <a:pt x="1826440" y="1726352"/>
                </a:lnTo>
                <a:lnTo>
                  <a:pt x="1833167" y="1749909"/>
                </a:lnTo>
                <a:lnTo>
                  <a:pt x="1833167" y="1776830"/>
                </a:lnTo>
                <a:lnTo>
                  <a:pt x="1829803" y="1780196"/>
                </a:lnTo>
                <a:lnTo>
                  <a:pt x="1826440" y="1800387"/>
                </a:lnTo>
                <a:lnTo>
                  <a:pt x="1829803" y="1800387"/>
                </a:lnTo>
                <a:lnTo>
                  <a:pt x="1829803" y="1803752"/>
                </a:lnTo>
                <a:lnTo>
                  <a:pt x="1839894" y="1820578"/>
                </a:lnTo>
                <a:lnTo>
                  <a:pt x="1843258" y="1834039"/>
                </a:lnTo>
                <a:lnTo>
                  <a:pt x="1833167" y="1840769"/>
                </a:lnTo>
                <a:lnTo>
                  <a:pt x="1775985" y="1854230"/>
                </a:lnTo>
                <a:lnTo>
                  <a:pt x="1772622" y="1854230"/>
                </a:lnTo>
                <a:lnTo>
                  <a:pt x="1752440" y="1860961"/>
                </a:lnTo>
                <a:lnTo>
                  <a:pt x="1718804" y="1867691"/>
                </a:lnTo>
                <a:lnTo>
                  <a:pt x="1688532" y="1877787"/>
                </a:lnTo>
                <a:lnTo>
                  <a:pt x="1664986" y="1874422"/>
                </a:lnTo>
                <a:lnTo>
                  <a:pt x="1661623" y="1874422"/>
                </a:lnTo>
                <a:lnTo>
                  <a:pt x="1624623" y="1881152"/>
                </a:lnTo>
                <a:lnTo>
                  <a:pt x="1587623" y="1881152"/>
                </a:lnTo>
                <a:lnTo>
                  <a:pt x="1570805" y="1894613"/>
                </a:lnTo>
                <a:lnTo>
                  <a:pt x="1540533" y="1901343"/>
                </a:lnTo>
                <a:lnTo>
                  <a:pt x="1553987" y="1934995"/>
                </a:lnTo>
                <a:lnTo>
                  <a:pt x="1553987" y="1951821"/>
                </a:lnTo>
                <a:lnTo>
                  <a:pt x="1550624" y="1978743"/>
                </a:lnTo>
                <a:lnTo>
                  <a:pt x="1550624" y="1982108"/>
                </a:lnTo>
                <a:lnTo>
                  <a:pt x="1550624" y="1985473"/>
                </a:lnTo>
                <a:lnTo>
                  <a:pt x="1577533" y="2009030"/>
                </a:lnTo>
                <a:lnTo>
                  <a:pt x="1597714" y="2029221"/>
                </a:lnTo>
                <a:lnTo>
                  <a:pt x="1607805" y="2035952"/>
                </a:lnTo>
                <a:lnTo>
                  <a:pt x="1611169" y="2042682"/>
                </a:lnTo>
                <a:lnTo>
                  <a:pt x="1617896" y="2069604"/>
                </a:lnTo>
                <a:lnTo>
                  <a:pt x="1621259" y="2076334"/>
                </a:lnTo>
                <a:lnTo>
                  <a:pt x="1604441" y="2089795"/>
                </a:lnTo>
                <a:lnTo>
                  <a:pt x="1601078" y="2089795"/>
                </a:lnTo>
                <a:lnTo>
                  <a:pt x="1601078" y="2093160"/>
                </a:lnTo>
                <a:lnTo>
                  <a:pt x="1584260" y="2116717"/>
                </a:lnTo>
                <a:lnTo>
                  <a:pt x="1577533" y="2123447"/>
                </a:lnTo>
                <a:lnTo>
                  <a:pt x="1580896" y="2123447"/>
                </a:lnTo>
                <a:lnTo>
                  <a:pt x="1584260" y="2150369"/>
                </a:lnTo>
                <a:lnTo>
                  <a:pt x="1597714" y="2177290"/>
                </a:lnTo>
                <a:lnTo>
                  <a:pt x="1590987" y="2194116"/>
                </a:lnTo>
                <a:lnTo>
                  <a:pt x="1560715" y="2190751"/>
                </a:lnTo>
                <a:lnTo>
                  <a:pt x="1527079" y="2184021"/>
                </a:lnTo>
                <a:lnTo>
                  <a:pt x="1500170" y="2170560"/>
                </a:lnTo>
                <a:lnTo>
                  <a:pt x="1442988" y="2167195"/>
                </a:lnTo>
                <a:lnTo>
                  <a:pt x="1442988" y="2163830"/>
                </a:lnTo>
                <a:lnTo>
                  <a:pt x="1416079" y="2150369"/>
                </a:lnTo>
                <a:lnTo>
                  <a:pt x="1399261" y="2136908"/>
                </a:lnTo>
                <a:lnTo>
                  <a:pt x="1395898" y="2130177"/>
                </a:lnTo>
                <a:lnTo>
                  <a:pt x="1389171" y="2130177"/>
                </a:lnTo>
                <a:lnTo>
                  <a:pt x="1328625" y="2116717"/>
                </a:lnTo>
                <a:lnTo>
                  <a:pt x="1308444" y="2103256"/>
                </a:lnTo>
                <a:lnTo>
                  <a:pt x="1268081" y="2103256"/>
                </a:lnTo>
                <a:lnTo>
                  <a:pt x="1254626" y="2106621"/>
                </a:lnTo>
                <a:lnTo>
                  <a:pt x="1237808" y="2113351"/>
                </a:lnTo>
                <a:lnTo>
                  <a:pt x="1210899" y="2123447"/>
                </a:lnTo>
                <a:lnTo>
                  <a:pt x="1136900" y="2123447"/>
                </a:lnTo>
                <a:lnTo>
                  <a:pt x="1120082" y="2130177"/>
                </a:lnTo>
                <a:lnTo>
                  <a:pt x="1106627" y="2136908"/>
                </a:lnTo>
                <a:lnTo>
                  <a:pt x="1066264" y="2153734"/>
                </a:lnTo>
                <a:lnTo>
                  <a:pt x="1032628" y="2163830"/>
                </a:lnTo>
                <a:lnTo>
                  <a:pt x="958628" y="2157099"/>
                </a:lnTo>
                <a:lnTo>
                  <a:pt x="928356" y="2163830"/>
                </a:lnTo>
                <a:lnTo>
                  <a:pt x="874538" y="2170560"/>
                </a:lnTo>
                <a:lnTo>
                  <a:pt x="847629" y="2157099"/>
                </a:lnTo>
                <a:lnTo>
                  <a:pt x="844266" y="2157099"/>
                </a:lnTo>
                <a:lnTo>
                  <a:pt x="840902" y="2157099"/>
                </a:lnTo>
                <a:lnTo>
                  <a:pt x="820720" y="2157099"/>
                </a:lnTo>
                <a:lnTo>
                  <a:pt x="793811" y="2136908"/>
                </a:lnTo>
                <a:lnTo>
                  <a:pt x="787084" y="2120082"/>
                </a:lnTo>
                <a:lnTo>
                  <a:pt x="780357" y="2109986"/>
                </a:lnTo>
                <a:lnTo>
                  <a:pt x="773630" y="2106621"/>
                </a:lnTo>
                <a:lnTo>
                  <a:pt x="760175" y="2096525"/>
                </a:lnTo>
                <a:lnTo>
                  <a:pt x="746721" y="2096525"/>
                </a:lnTo>
                <a:lnTo>
                  <a:pt x="739994" y="2103256"/>
                </a:lnTo>
                <a:lnTo>
                  <a:pt x="729903" y="2113351"/>
                </a:lnTo>
                <a:lnTo>
                  <a:pt x="692903" y="2130177"/>
                </a:lnTo>
                <a:lnTo>
                  <a:pt x="642449" y="2133543"/>
                </a:lnTo>
                <a:lnTo>
                  <a:pt x="554995" y="2116717"/>
                </a:lnTo>
                <a:lnTo>
                  <a:pt x="531450" y="2103256"/>
                </a:lnTo>
                <a:lnTo>
                  <a:pt x="528086" y="2103256"/>
                </a:lnTo>
                <a:lnTo>
                  <a:pt x="514632" y="2099891"/>
                </a:lnTo>
                <a:lnTo>
                  <a:pt x="501177" y="2099891"/>
                </a:lnTo>
                <a:lnTo>
                  <a:pt x="494450" y="2103256"/>
                </a:lnTo>
                <a:lnTo>
                  <a:pt x="487723" y="2109986"/>
                </a:lnTo>
                <a:lnTo>
                  <a:pt x="480996" y="2123447"/>
                </a:lnTo>
                <a:lnTo>
                  <a:pt x="467541" y="2136908"/>
                </a:lnTo>
                <a:lnTo>
                  <a:pt x="460814" y="2143638"/>
                </a:lnTo>
                <a:lnTo>
                  <a:pt x="454087" y="2150369"/>
                </a:lnTo>
                <a:lnTo>
                  <a:pt x="450723" y="2157099"/>
                </a:lnTo>
                <a:lnTo>
                  <a:pt x="450723" y="2167195"/>
                </a:lnTo>
                <a:lnTo>
                  <a:pt x="450723" y="2170560"/>
                </a:lnTo>
                <a:lnTo>
                  <a:pt x="437269" y="2197482"/>
                </a:lnTo>
                <a:lnTo>
                  <a:pt x="437269" y="2200847"/>
                </a:lnTo>
                <a:lnTo>
                  <a:pt x="430542" y="2200847"/>
                </a:lnTo>
                <a:lnTo>
                  <a:pt x="356542" y="2190751"/>
                </a:lnTo>
                <a:lnTo>
                  <a:pt x="353179" y="2190751"/>
                </a:lnTo>
                <a:lnTo>
                  <a:pt x="346451" y="2194116"/>
                </a:lnTo>
                <a:lnTo>
                  <a:pt x="326270" y="2184021"/>
                </a:lnTo>
                <a:lnTo>
                  <a:pt x="312815" y="2173925"/>
                </a:lnTo>
                <a:lnTo>
                  <a:pt x="302725" y="2160464"/>
                </a:lnTo>
                <a:lnTo>
                  <a:pt x="299361" y="2143638"/>
                </a:lnTo>
                <a:lnTo>
                  <a:pt x="292634" y="2035952"/>
                </a:lnTo>
                <a:lnTo>
                  <a:pt x="289270" y="2035952"/>
                </a:lnTo>
                <a:lnTo>
                  <a:pt x="285907" y="2032586"/>
                </a:lnTo>
                <a:lnTo>
                  <a:pt x="215271" y="2002299"/>
                </a:lnTo>
                <a:lnTo>
                  <a:pt x="188362" y="1988839"/>
                </a:lnTo>
                <a:lnTo>
                  <a:pt x="168180" y="1975378"/>
                </a:lnTo>
                <a:lnTo>
                  <a:pt x="201816" y="1945091"/>
                </a:lnTo>
                <a:lnTo>
                  <a:pt x="134544" y="1945091"/>
                </a:lnTo>
                <a:lnTo>
                  <a:pt x="117726" y="1941726"/>
                </a:lnTo>
                <a:lnTo>
                  <a:pt x="110999" y="1897978"/>
                </a:lnTo>
                <a:lnTo>
                  <a:pt x="124453" y="1874422"/>
                </a:lnTo>
                <a:lnTo>
                  <a:pt x="127817" y="1850865"/>
                </a:lnTo>
                <a:lnTo>
                  <a:pt x="127817" y="1834039"/>
                </a:lnTo>
                <a:lnTo>
                  <a:pt x="121090" y="1827309"/>
                </a:lnTo>
                <a:lnTo>
                  <a:pt x="117726" y="1820578"/>
                </a:lnTo>
                <a:lnTo>
                  <a:pt x="70636" y="1776830"/>
                </a:lnTo>
                <a:lnTo>
                  <a:pt x="67272" y="1776830"/>
                </a:lnTo>
                <a:lnTo>
                  <a:pt x="47090" y="1780196"/>
                </a:lnTo>
                <a:lnTo>
                  <a:pt x="20181" y="1760004"/>
                </a:lnTo>
                <a:lnTo>
                  <a:pt x="13454" y="1753274"/>
                </a:lnTo>
                <a:lnTo>
                  <a:pt x="10091" y="1746544"/>
                </a:lnTo>
                <a:lnTo>
                  <a:pt x="20181" y="1743178"/>
                </a:lnTo>
                <a:lnTo>
                  <a:pt x="30272" y="1739813"/>
                </a:lnTo>
                <a:lnTo>
                  <a:pt x="70636" y="1739813"/>
                </a:lnTo>
                <a:lnTo>
                  <a:pt x="73999" y="1739813"/>
                </a:lnTo>
                <a:lnTo>
                  <a:pt x="97544" y="1638857"/>
                </a:lnTo>
                <a:lnTo>
                  <a:pt x="97544" y="1635492"/>
                </a:lnTo>
                <a:lnTo>
                  <a:pt x="90817" y="1561457"/>
                </a:lnTo>
                <a:lnTo>
                  <a:pt x="90817" y="1558092"/>
                </a:lnTo>
                <a:lnTo>
                  <a:pt x="50454" y="1517709"/>
                </a:lnTo>
                <a:lnTo>
                  <a:pt x="23545" y="1547996"/>
                </a:lnTo>
                <a:lnTo>
                  <a:pt x="0" y="1534535"/>
                </a:lnTo>
                <a:lnTo>
                  <a:pt x="6727" y="1507614"/>
                </a:lnTo>
                <a:lnTo>
                  <a:pt x="10091" y="1500883"/>
                </a:lnTo>
                <a:lnTo>
                  <a:pt x="16818" y="1497518"/>
                </a:lnTo>
                <a:lnTo>
                  <a:pt x="23545" y="1487423"/>
                </a:lnTo>
                <a:lnTo>
                  <a:pt x="26909" y="1473962"/>
                </a:lnTo>
                <a:lnTo>
                  <a:pt x="26909" y="1460501"/>
                </a:lnTo>
                <a:lnTo>
                  <a:pt x="23545" y="1443675"/>
                </a:lnTo>
                <a:lnTo>
                  <a:pt x="20181" y="1433579"/>
                </a:lnTo>
                <a:lnTo>
                  <a:pt x="16818" y="1430214"/>
                </a:lnTo>
                <a:lnTo>
                  <a:pt x="23545" y="1416753"/>
                </a:lnTo>
                <a:lnTo>
                  <a:pt x="33636" y="1403292"/>
                </a:lnTo>
                <a:lnTo>
                  <a:pt x="63908" y="1376371"/>
                </a:lnTo>
                <a:lnTo>
                  <a:pt x="90817" y="1356179"/>
                </a:lnTo>
                <a:lnTo>
                  <a:pt x="100908" y="1352814"/>
                </a:lnTo>
                <a:lnTo>
                  <a:pt x="110999" y="1349449"/>
                </a:lnTo>
                <a:lnTo>
                  <a:pt x="144635" y="1359545"/>
                </a:lnTo>
                <a:lnTo>
                  <a:pt x="171544" y="1373005"/>
                </a:lnTo>
                <a:lnTo>
                  <a:pt x="174907" y="1373005"/>
                </a:lnTo>
                <a:lnTo>
                  <a:pt x="178271" y="1373005"/>
                </a:lnTo>
                <a:lnTo>
                  <a:pt x="205180" y="1366275"/>
                </a:lnTo>
                <a:lnTo>
                  <a:pt x="211907" y="1346084"/>
                </a:lnTo>
                <a:lnTo>
                  <a:pt x="248907" y="1346084"/>
                </a:lnTo>
                <a:lnTo>
                  <a:pt x="248907" y="1396562"/>
                </a:lnTo>
                <a:lnTo>
                  <a:pt x="309452" y="1393197"/>
                </a:lnTo>
                <a:lnTo>
                  <a:pt x="309452" y="1389831"/>
                </a:lnTo>
                <a:lnTo>
                  <a:pt x="346451" y="1346084"/>
                </a:lnTo>
                <a:lnTo>
                  <a:pt x="390178" y="1332623"/>
                </a:lnTo>
                <a:lnTo>
                  <a:pt x="403633" y="1332623"/>
                </a:lnTo>
                <a:lnTo>
                  <a:pt x="417087" y="1332623"/>
                </a:lnTo>
                <a:lnTo>
                  <a:pt x="427178" y="1332623"/>
                </a:lnTo>
                <a:lnTo>
                  <a:pt x="437269" y="1332623"/>
                </a:lnTo>
                <a:lnTo>
                  <a:pt x="450723" y="1325893"/>
                </a:lnTo>
                <a:lnTo>
                  <a:pt x="460814" y="1315797"/>
                </a:lnTo>
                <a:lnTo>
                  <a:pt x="554995" y="1329258"/>
                </a:lnTo>
                <a:lnTo>
                  <a:pt x="558359" y="1329258"/>
                </a:lnTo>
                <a:lnTo>
                  <a:pt x="591995" y="1295606"/>
                </a:lnTo>
                <a:lnTo>
                  <a:pt x="679449" y="1295606"/>
                </a:lnTo>
                <a:lnTo>
                  <a:pt x="682812" y="1295606"/>
                </a:lnTo>
                <a:lnTo>
                  <a:pt x="692903" y="1288875"/>
                </a:lnTo>
                <a:lnTo>
                  <a:pt x="716448" y="1268684"/>
                </a:lnTo>
                <a:lnTo>
                  <a:pt x="733267" y="1251858"/>
                </a:lnTo>
                <a:lnTo>
                  <a:pt x="746721" y="1238397"/>
                </a:lnTo>
                <a:lnTo>
                  <a:pt x="756812" y="1221571"/>
                </a:lnTo>
                <a:lnTo>
                  <a:pt x="760175" y="1201380"/>
                </a:lnTo>
                <a:lnTo>
                  <a:pt x="763539" y="1187919"/>
                </a:lnTo>
                <a:lnTo>
                  <a:pt x="770266" y="1184554"/>
                </a:lnTo>
                <a:lnTo>
                  <a:pt x="773630" y="1184554"/>
                </a:lnTo>
                <a:lnTo>
                  <a:pt x="773630" y="1187919"/>
                </a:lnTo>
                <a:lnTo>
                  <a:pt x="780357" y="1198015"/>
                </a:lnTo>
                <a:lnTo>
                  <a:pt x="783721" y="1204745"/>
                </a:lnTo>
                <a:lnTo>
                  <a:pt x="783721" y="1208110"/>
                </a:lnTo>
                <a:lnTo>
                  <a:pt x="787084" y="1208110"/>
                </a:lnTo>
                <a:lnTo>
                  <a:pt x="790448" y="1204745"/>
                </a:lnTo>
                <a:lnTo>
                  <a:pt x="793811" y="1194649"/>
                </a:lnTo>
                <a:lnTo>
                  <a:pt x="820720" y="1107154"/>
                </a:lnTo>
                <a:lnTo>
                  <a:pt x="813993" y="1060041"/>
                </a:lnTo>
                <a:lnTo>
                  <a:pt x="830811" y="972546"/>
                </a:lnTo>
                <a:lnTo>
                  <a:pt x="830811" y="965815"/>
                </a:lnTo>
                <a:lnTo>
                  <a:pt x="827448" y="959085"/>
                </a:lnTo>
                <a:lnTo>
                  <a:pt x="810630" y="935528"/>
                </a:lnTo>
                <a:lnTo>
                  <a:pt x="797175" y="911972"/>
                </a:lnTo>
                <a:lnTo>
                  <a:pt x="830811" y="905241"/>
                </a:lnTo>
                <a:lnTo>
                  <a:pt x="864447" y="908607"/>
                </a:lnTo>
                <a:lnTo>
                  <a:pt x="887993" y="911972"/>
                </a:lnTo>
                <a:lnTo>
                  <a:pt x="921629" y="911972"/>
                </a:lnTo>
                <a:lnTo>
                  <a:pt x="948537" y="918702"/>
                </a:lnTo>
                <a:lnTo>
                  <a:pt x="968719" y="922067"/>
                </a:lnTo>
                <a:lnTo>
                  <a:pt x="978810" y="928798"/>
                </a:lnTo>
                <a:lnTo>
                  <a:pt x="998992" y="935528"/>
                </a:lnTo>
                <a:lnTo>
                  <a:pt x="1005719" y="938894"/>
                </a:lnTo>
                <a:lnTo>
                  <a:pt x="1012446" y="938894"/>
                </a:lnTo>
                <a:lnTo>
                  <a:pt x="1025900" y="932163"/>
                </a:lnTo>
                <a:lnTo>
                  <a:pt x="1035991" y="922067"/>
                </a:lnTo>
                <a:lnTo>
                  <a:pt x="1039355" y="918702"/>
                </a:lnTo>
                <a:lnTo>
                  <a:pt x="1035991" y="918702"/>
                </a:lnTo>
                <a:lnTo>
                  <a:pt x="1022537" y="858128"/>
                </a:lnTo>
                <a:lnTo>
                  <a:pt x="1133536" y="716790"/>
                </a:lnTo>
                <a:lnTo>
                  <a:pt x="1190717" y="753807"/>
                </a:lnTo>
                <a:lnTo>
                  <a:pt x="1217626" y="767268"/>
                </a:lnTo>
                <a:lnTo>
                  <a:pt x="1241172" y="777363"/>
                </a:lnTo>
                <a:lnTo>
                  <a:pt x="1261353" y="784094"/>
                </a:lnTo>
                <a:lnTo>
                  <a:pt x="1278171" y="787459"/>
                </a:lnTo>
                <a:lnTo>
                  <a:pt x="1294989" y="787459"/>
                </a:lnTo>
                <a:lnTo>
                  <a:pt x="1308444" y="784094"/>
                </a:lnTo>
                <a:lnTo>
                  <a:pt x="1321898" y="780729"/>
                </a:lnTo>
                <a:lnTo>
                  <a:pt x="1331989" y="770633"/>
                </a:lnTo>
                <a:lnTo>
                  <a:pt x="1342080" y="760537"/>
                </a:lnTo>
                <a:lnTo>
                  <a:pt x="1348807" y="747077"/>
                </a:lnTo>
                <a:lnTo>
                  <a:pt x="1355534" y="726885"/>
                </a:lnTo>
                <a:lnTo>
                  <a:pt x="1362262" y="696598"/>
                </a:lnTo>
                <a:lnTo>
                  <a:pt x="1368989" y="666312"/>
                </a:lnTo>
                <a:lnTo>
                  <a:pt x="1372352" y="652851"/>
                </a:lnTo>
                <a:lnTo>
                  <a:pt x="1382443" y="642755"/>
                </a:lnTo>
                <a:lnTo>
                  <a:pt x="1392534" y="636025"/>
                </a:lnTo>
                <a:lnTo>
                  <a:pt x="1422807" y="619199"/>
                </a:lnTo>
                <a:lnTo>
                  <a:pt x="1463170" y="605738"/>
                </a:lnTo>
                <a:lnTo>
                  <a:pt x="1473261" y="602373"/>
                </a:lnTo>
                <a:lnTo>
                  <a:pt x="1476624" y="595642"/>
                </a:lnTo>
                <a:lnTo>
                  <a:pt x="1483351" y="582181"/>
                </a:lnTo>
                <a:lnTo>
                  <a:pt x="1490079" y="565355"/>
                </a:lnTo>
                <a:lnTo>
                  <a:pt x="1496806" y="548529"/>
                </a:lnTo>
                <a:close/>
                <a:moveTo>
                  <a:pt x="4268419" y="50478"/>
                </a:moveTo>
                <a:lnTo>
                  <a:pt x="4271782" y="60574"/>
                </a:lnTo>
                <a:lnTo>
                  <a:pt x="4261691" y="77400"/>
                </a:lnTo>
                <a:lnTo>
                  <a:pt x="4258328" y="87495"/>
                </a:lnTo>
                <a:lnTo>
                  <a:pt x="4254964" y="104322"/>
                </a:lnTo>
                <a:lnTo>
                  <a:pt x="4258328" y="127878"/>
                </a:lnTo>
                <a:lnTo>
                  <a:pt x="4265055" y="148070"/>
                </a:lnTo>
                <a:lnTo>
                  <a:pt x="4265055" y="151434"/>
                </a:lnTo>
                <a:lnTo>
                  <a:pt x="4268419" y="151434"/>
                </a:lnTo>
                <a:lnTo>
                  <a:pt x="4302055" y="171626"/>
                </a:lnTo>
                <a:lnTo>
                  <a:pt x="4298691" y="158165"/>
                </a:lnTo>
                <a:lnTo>
                  <a:pt x="4318873" y="161530"/>
                </a:lnTo>
                <a:lnTo>
                  <a:pt x="4318873" y="164895"/>
                </a:lnTo>
                <a:lnTo>
                  <a:pt x="4322236" y="164895"/>
                </a:lnTo>
                <a:lnTo>
                  <a:pt x="4335691" y="158165"/>
                </a:lnTo>
                <a:lnTo>
                  <a:pt x="4345782" y="151434"/>
                </a:lnTo>
                <a:lnTo>
                  <a:pt x="4349145" y="144704"/>
                </a:lnTo>
                <a:lnTo>
                  <a:pt x="4349145" y="131243"/>
                </a:lnTo>
                <a:lnTo>
                  <a:pt x="4389509" y="144704"/>
                </a:lnTo>
                <a:lnTo>
                  <a:pt x="4382781" y="151434"/>
                </a:lnTo>
                <a:lnTo>
                  <a:pt x="4382781" y="154800"/>
                </a:lnTo>
                <a:lnTo>
                  <a:pt x="4382781" y="191817"/>
                </a:lnTo>
                <a:lnTo>
                  <a:pt x="4386145" y="201912"/>
                </a:lnTo>
                <a:lnTo>
                  <a:pt x="4392872" y="212008"/>
                </a:lnTo>
                <a:lnTo>
                  <a:pt x="4423145" y="245661"/>
                </a:lnTo>
                <a:lnTo>
                  <a:pt x="4426508" y="249026"/>
                </a:lnTo>
                <a:lnTo>
                  <a:pt x="4446690" y="262486"/>
                </a:lnTo>
                <a:lnTo>
                  <a:pt x="4463508" y="269217"/>
                </a:lnTo>
                <a:lnTo>
                  <a:pt x="4480326" y="265852"/>
                </a:lnTo>
                <a:lnTo>
                  <a:pt x="4483689" y="262486"/>
                </a:lnTo>
                <a:lnTo>
                  <a:pt x="4503871" y="245661"/>
                </a:lnTo>
                <a:lnTo>
                  <a:pt x="4513962" y="238930"/>
                </a:lnTo>
                <a:lnTo>
                  <a:pt x="4517325" y="232199"/>
                </a:lnTo>
                <a:lnTo>
                  <a:pt x="4524053" y="228834"/>
                </a:lnTo>
                <a:lnTo>
                  <a:pt x="4561053" y="222104"/>
                </a:lnTo>
                <a:lnTo>
                  <a:pt x="4564416" y="222104"/>
                </a:lnTo>
                <a:lnTo>
                  <a:pt x="4567780" y="218739"/>
                </a:lnTo>
                <a:lnTo>
                  <a:pt x="4577871" y="195182"/>
                </a:lnTo>
                <a:lnTo>
                  <a:pt x="4598052" y="185087"/>
                </a:lnTo>
                <a:lnTo>
                  <a:pt x="4618234" y="195182"/>
                </a:lnTo>
                <a:lnTo>
                  <a:pt x="4645143" y="238930"/>
                </a:lnTo>
                <a:lnTo>
                  <a:pt x="4651870" y="265852"/>
                </a:lnTo>
                <a:lnTo>
                  <a:pt x="4648506" y="306234"/>
                </a:lnTo>
                <a:lnTo>
                  <a:pt x="4651870" y="316330"/>
                </a:lnTo>
                <a:lnTo>
                  <a:pt x="4658597" y="333156"/>
                </a:lnTo>
                <a:lnTo>
                  <a:pt x="4651870" y="360078"/>
                </a:lnTo>
                <a:lnTo>
                  <a:pt x="4651870" y="363442"/>
                </a:lnTo>
                <a:lnTo>
                  <a:pt x="4651870" y="393729"/>
                </a:lnTo>
                <a:lnTo>
                  <a:pt x="4658597" y="420652"/>
                </a:lnTo>
                <a:lnTo>
                  <a:pt x="4661961" y="437477"/>
                </a:lnTo>
                <a:lnTo>
                  <a:pt x="4661961" y="454303"/>
                </a:lnTo>
                <a:lnTo>
                  <a:pt x="4651870" y="471130"/>
                </a:lnTo>
                <a:lnTo>
                  <a:pt x="4635052" y="487955"/>
                </a:lnTo>
                <a:lnTo>
                  <a:pt x="4635052" y="491320"/>
                </a:lnTo>
                <a:lnTo>
                  <a:pt x="4631688" y="524972"/>
                </a:lnTo>
                <a:lnTo>
                  <a:pt x="4631688" y="528337"/>
                </a:lnTo>
                <a:lnTo>
                  <a:pt x="4641779" y="558624"/>
                </a:lnTo>
                <a:lnTo>
                  <a:pt x="4631688" y="602372"/>
                </a:lnTo>
                <a:lnTo>
                  <a:pt x="4624961" y="599007"/>
                </a:lnTo>
                <a:lnTo>
                  <a:pt x="4611507" y="585546"/>
                </a:lnTo>
                <a:lnTo>
                  <a:pt x="4611507" y="582181"/>
                </a:lnTo>
                <a:lnTo>
                  <a:pt x="4584598" y="588911"/>
                </a:lnTo>
                <a:lnTo>
                  <a:pt x="4584598" y="592276"/>
                </a:lnTo>
                <a:lnTo>
                  <a:pt x="4561053" y="615833"/>
                </a:lnTo>
                <a:lnTo>
                  <a:pt x="4544235" y="669676"/>
                </a:lnTo>
                <a:lnTo>
                  <a:pt x="4527417" y="683137"/>
                </a:lnTo>
                <a:lnTo>
                  <a:pt x="4517325" y="683137"/>
                </a:lnTo>
                <a:lnTo>
                  <a:pt x="4513962" y="683137"/>
                </a:lnTo>
                <a:lnTo>
                  <a:pt x="4513962" y="686502"/>
                </a:lnTo>
                <a:lnTo>
                  <a:pt x="4510598" y="686502"/>
                </a:lnTo>
                <a:lnTo>
                  <a:pt x="4510598" y="689867"/>
                </a:lnTo>
                <a:lnTo>
                  <a:pt x="4483689" y="726885"/>
                </a:lnTo>
                <a:lnTo>
                  <a:pt x="4483689" y="730250"/>
                </a:lnTo>
                <a:lnTo>
                  <a:pt x="4483689" y="733615"/>
                </a:lnTo>
                <a:lnTo>
                  <a:pt x="4497144" y="757172"/>
                </a:lnTo>
                <a:lnTo>
                  <a:pt x="4500507" y="757172"/>
                </a:lnTo>
                <a:lnTo>
                  <a:pt x="4527417" y="790824"/>
                </a:lnTo>
                <a:lnTo>
                  <a:pt x="4527417" y="811015"/>
                </a:lnTo>
                <a:lnTo>
                  <a:pt x="4557689" y="814380"/>
                </a:lnTo>
                <a:lnTo>
                  <a:pt x="4561053" y="831206"/>
                </a:lnTo>
                <a:lnTo>
                  <a:pt x="4564416" y="874954"/>
                </a:lnTo>
                <a:lnTo>
                  <a:pt x="4564416" y="891780"/>
                </a:lnTo>
                <a:lnTo>
                  <a:pt x="4550962" y="911971"/>
                </a:lnTo>
                <a:lnTo>
                  <a:pt x="4530780" y="928797"/>
                </a:lnTo>
                <a:lnTo>
                  <a:pt x="4510598" y="915336"/>
                </a:lnTo>
                <a:lnTo>
                  <a:pt x="4503871" y="908606"/>
                </a:lnTo>
                <a:lnTo>
                  <a:pt x="4493780" y="905241"/>
                </a:lnTo>
                <a:lnTo>
                  <a:pt x="4490417" y="905241"/>
                </a:lnTo>
                <a:lnTo>
                  <a:pt x="4470235" y="905241"/>
                </a:lnTo>
                <a:lnTo>
                  <a:pt x="4466871" y="905241"/>
                </a:lnTo>
                <a:lnTo>
                  <a:pt x="4466871" y="908606"/>
                </a:lnTo>
                <a:lnTo>
                  <a:pt x="4446690" y="932162"/>
                </a:lnTo>
                <a:lnTo>
                  <a:pt x="4443326" y="935528"/>
                </a:lnTo>
                <a:lnTo>
                  <a:pt x="4487053" y="969180"/>
                </a:lnTo>
                <a:lnTo>
                  <a:pt x="4507235" y="975910"/>
                </a:lnTo>
                <a:lnTo>
                  <a:pt x="4510598" y="999467"/>
                </a:lnTo>
                <a:lnTo>
                  <a:pt x="4510598" y="1039849"/>
                </a:lnTo>
                <a:lnTo>
                  <a:pt x="4510598" y="1043214"/>
                </a:lnTo>
                <a:lnTo>
                  <a:pt x="4517325" y="1070136"/>
                </a:lnTo>
                <a:lnTo>
                  <a:pt x="4534143" y="1107153"/>
                </a:lnTo>
                <a:lnTo>
                  <a:pt x="4534143" y="1110519"/>
                </a:lnTo>
                <a:lnTo>
                  <a:pt x="4557689" y="1134075"/>
                </a:lnTo>
                <a:lnTo>
                  <a:pt x="4561053" y="1134075"/>
                </a:lnTo>
                <a:lnTo>
                  <a:pt x="4561053" y="1137440"/>
                </a:lnTo>
                <a:lnTo>
                  <a:pt x="4567780" y="1134075"/>
                </a:lnTo>
                <a:lnTo>
                  <a:pt x="4591325" y="1120614"/>
                </a:lnTo>
                <a:lnTo>
                  <a:pt x="4611507" y="1093692"/>
                </a:lnTo>
                <a:lnTo>
                  <a:pt x="4614870" y="1097058"/>
                </a:lnTo>
                <a:lnTo>
                  <a:pt x="4631688" y="1127345"/>
                </a:lnTo>
                <a:lnTo>
                  <a:pt x="4631688" y="1130710"/>
                </a:lnTo>
                <a:lnTo>
                  <a:pt x="4635052" y="1130710"/>
                </a:lnTo>
                <a:lnTo>
                  <a:pt x="4635052" y="1134075"/>
                </a:lnTo>
                <a:lnTo>
                  <a:pt x="4651870" y="1140805"/>
                </a:lnTo>
                <a:lnTo>
                  <a:pt x="4658597" y="1160997"/>
                </a:lnTo>
                <a:lnTo>
                  <a:pt x="4658597" y="1187918"/>
                </a:lnTo>
                <a:lnTo>
                  <a:pt x="4648506" y="1224936"/>
                </a:lnTo>
                <a:lnTo>
                  <a:pt x="4648506" y="1228301"/>
                </a:lnTo>
                <a:lnTo>
                  <a:pt x="4672051" y="1248492"/>
                </a:lnTo>
                <a:lnTo>
                  <a:pt x="4675415" y="1248492"/>
                </a:lnTo>
                <a:lnTo>
                  <a:pt x="4675415" y="1251857"/>
                </a:lnTo>
                <a:lnTo>
                  <a:pt x="4695597" y="1241762"/>
                </a:lnTo>
                <a:lnTo>
                  <a:pt x="4702324" y="1251857"/>
                </a:lnTo>
                <a:lnTo>
                  <a:pt x="4692233" y="1272049"/>
                </a:lnTo>
                <a:lnTo>
                  <a:pt x="4668688" y="1295605"/>
                </a:lnTo>
                <a:lnTo>
                  <a:pt x="4638415" y="1298970"/>
                </a:lnTo>
                <a:lnTo>
                  <a:pt x="4611507" y="1288875"/>
                </a:lnTo>
                <a:lnTo>
                  <a:pt x="4604779" y="1295605"/>
                </a:lnTo>
                <a:lnTo>
                  <a:pt x="4581234" y="1322527"/>
                </a:lnTo>
                <a:lnTo>
                  <a:pt x="4577871" y="1332622"/>
                </a:lnTo>
                <a:lnTo>
                  <a:pt x="4577871" y="1346083"/>
                </a:lnTo>
                <a:lnTo>
                  <a:pt x="4561053" y="1346083"/>
                </a:lnTo>
                <a:lnTo>
                  <a:pt x="4530780" y="1339353"/>
                </a:lnTo>
                <a:lnTo>
                  <a:pt x="4530780" y="1342718"/>
                </a:lnTo>
                <a:lnTo>
                  <a:pt x="4507235" y="1373005"/>
                </a:lnTo>
                <a:lnTo>
                  <a:pt x="4487053" y="1389831"/>
                </a:lnTo>
                <a:lnTo>
                  <a:pt x="4483689" y="1389831"/>
                </a:lnTo>
                <a:lnTo>
                  <a:pt x="4429872" y="1450405"/>
                </a:lnTo>
                <a:lnTo>
                  <a:pt x="4413054" y="1460500"/>
                </a:lnTo>
                <a:lnTo>
                  <a:pt x="4402963" y="1450405"/>
                </a:lnTo>
                <a:lnTo>
                  <a:pt x="4382781" y="1430213"/>
                </a:lnTo>
                <a:lnTo>
                  <a:pt x="4342418" y="1410022"/>
                </a:lnTo>
                <a:lnTo>
                  <a:pt x="4355872" y="1497517"/>
                </a:lnTo>
                <a:lnTo>
                  <a:pt x="4362600" y="1517709"/>
                </a:lnTo>
                <a:lnTo>
                  <a:pt x="4349145" y="1531170"/>
                </a:lnTo>
                <a:lnTo>
                  <a:pt x="4332327" y="1551361"/>
                </a:lnTo>
                <a:lnTo>
                  <a:pt x="4328963" y="1547996"/>
                </a:lnTo>
                <a:lnTo>
                  <a:pt x="4325600" y="1547996"/>
                </a:lnTo>
                <a:lnTo>
                  <a:pt x="4322236" y="1544630"/>
                </a:lnTo>
                <a:lnTo>
                  <a:pt x="4268419" y="1537900"/>
                </a:lnTo>
                <a:lnTo>
                  <a:pt x="4254964" y="1524439"/>
                </a:lnTo>
                <a:lnTo>
                  <a:pt x="4248237" y="1510978"/>
                </a:lnTo>
                <a:lnTo>
                  <a:pt x="4254964" y="1487422"/>
                </a:lnTo>
                <a:lnTo>
                  <a:pt x="4254964" y="1463865"/>
                </a:lnTo>
                <a:lnTo>
                  <a:pt x="4254964" y="1453770"/>
                </a:lnTo>
                <a:lnTo>
                  <a:pt x="4248237" y="1443674"/>
                </a:lnTo>
                <a:lnTo>
                  <a:pt x="4241510" y="1436944"/>
                </a:lnTo>
                <a:lnTo>
                  <a:pt x="4224692" y="1453770"/>
                </a:lnTo>
                <a:lnTo>
                  <a:pt x="4211237" y="1443674"/>
                </a:lnTo>
                <a:lnTo>
                  <a:pt x="4207874" y="1416752"/>
                </a:lnTo>
                <a:lnTo>
                  <a:pt x="4207874" y="1413387"/>
                </a:lnTo>
                <a:lnTo>
                  <a:pt x="4207874" y="1410022"/>
                </a:lnTo>
                <a:lnTo>
                  <a:pt x="4194419" y="1389831"/>
                </a:lnTo>
                <a:lnTo>
                  <a:pt x="4191056" y="1389831"/>
                </a:lnTo>
                <a:lnTo>
                  <a:pt x="4187692" y="1389831"/>
                </a:lnTo>
                <a:lnTo>
                  <a:pt x="4160783" y="1389831"/>
                </a:lnTo>
                <a:lnTo>
                  <a:pt x="4157419" y="1389831"/>
                </a:lnTo>
                <a:lnTo>
                  <a:pt x="4154056" y="1389831"/>
                </a:lnTo>
                <a:lnTo>
                  <a:pt x="4140601" y="1416752"/>
                </a:lnTo>
                <a:lnTo>
                  <a:pt x="4113693" y="1410022"/>
                </a:lnTo>
                <a:lnTo>
                  <a:pt x="4106965" y="1410022"/>
                </a:lnTo>
                <a:lnTo>
                  <a:pt x="4106965" y="1406657"/>
                </a:lnTo>
                <a:lnTo>
                  <a:pt x="4096875" y="1450405"/>
                </a:lnTo>
                <a:lnTo>
                  <a:pt x="4096875" y="1477326"/>
                </a:lnTo>
                <a:lnTo>
                  <a:pt x="4083420" y="1500883"/>
                </a:lnTo>
                <a:lnTo>
                  <a:pt x="4063239" y="1504248"/>
                </a:lnTo>
                <a:lnTo>
                  <a:pt x="4059875" y="1504248"/>
                </a:lnTo>
                <a:lnTo>
                  <a:pt x="4039693" y="1517709"/>
                </a:lnTo>
                <a:lnTo>
                  <a:pt x="4002694" y="1504248"/>
                </a:lnTo>
                <a:lnTo>
                  <a:pt x="3999330" y="1504248"/>
                </a:lnTo>
                <a:lnTo>
                  <a:pt x="3992603" y="1504248"/>
                </a:lnTo>
                <a:lnTo>
                  <a:pt x="3985875" y="1531170"/>
                </a:lnTo>
                <a:lnTo>
                  <a:pt x="3969057" y="1558091"/>
                </a:lnTo>
                <a:lnTo>
                  <a:pt x="3965694" y="1558091"/>
                </a:lnTo>
                <a:lnTo>
                  <a:pt x="3962330" y="1558091"/>
                </a:lnTo>
                <a:lnTo>
                  <a:pt x="3958967" y="1558091"/>
                </a:lnTo>
                <a:lnTo>
                  <a:pt x="3942149" y="1547996"/>
                </a:lnTo>
                <a:lnTo>
                  <a:pt x="3938785" y="1521074"/>
                </a:lnTo>
                <a:lnTo>
                  <a:pt x="3932058" y="1494152"/>
                </a:lnTo>
                <a:lnTo>
                  <a:pt x="3932058" y="1490787"/>
                </a:lnTo>
                <a:lnTo>
                  <a:pt x="3928694" y="1490787"/>
                </a:lnTo>
                <a:lnTo>
                  <a:pt x="3911876" y="1463865"/>
                </a:lnTo>
                <a:lnTo>
                  <a:pt x="3891695" y="1504248"/>
                </a:lnTo>
                <a:lnTo>
                  <a:pt x="3878240" y="1524439"/>
                </a:lnTo>
                <a:lnTo>
                  <a:pt x="3874877" y="1524439"/>
                </a:lnTo>
                <a:lnTo>
                  <a:pt x="3874877" y="1527804"/>
                </a:lnTo>
                <a:lnTo>
                  <a:pt x="3861422" y="1558091"/>
                </a:lnTo>
                <a:lnTo>
                  <a:pt x="3847968" y="1571552"/>
                </a:lnTo>
                <a:lnTo>
                  <a:pt x="3844604" y="1585013"/>
                </a:lnTo>
                <a:lnTo>
                  <a:pt x="3834513" y="1605204"/>
                </a:lnTo>
                <a:lnTo>
                  <a:pt x="3837877" y="1632126"/>
                </a:lnTo>
                <a:lnTo>
                  <a:pt x="3844604" y="1645587"/>
                </a:lnTo>
                <a:lnTo>
                  <a:pt x="3844604" y="1648952"/>
                </a:lnTo>
                <a:lnTo>
                  <a:pt x="3864786" y="1669143"/>
                </a:lnTo>
                <a:lnTo>
                  <a:pt x="3851331" y="1692700"/>
                </a:lnTo>
                <a:lnTo>
                  <a:pt x="3837877" y="1706160"/>
                </a:lnTo>
                <a:lnTo>
                  <a:pt x="3810968" y="1712891"/>
                </a:lnTo>
                <a:lnTo>
                  <a:pt x="3777332" y="1709526"/>
                </a:lnTo>
                <a:lnTo>
                  <a:pt x="3773968" y="1709526"/>
                </a:lnTo>
                <a:lnTo>
                  <a:pt x="3747059" y="1719621"/>
                </a:lnTo>
                <a:lnTo>
                  <a:pt x="3743696" y="1736447"/>
                </a:lnTo>
                <a:lnTo>
                  <a:pt x="3730241" y="1743178"/>
                </a:lnTo>
                <a:lnTo>
                  <a:pt x="3706696" y="1739812"/>
                </a:lnTo>
                <a:lnTo>
                  <a:pt x="3703333" y="1739812"/>
                </a:lnTo>
                <a:lnTo>
                  <a:pt x="3693242" y="1749908"/>
                </a:lnTo>
                <a:lnTo>
                  <a:pt x="3689878" y="1760004"/>
                </a:lnTo>
                <a:lnTo>
                  <a:pt x="3689878" y="1780195"/>
                </a:lnTo>
                <a:lnTo>
                  <a:pt x="3676424" y="1797021"/>
                </a:lnTo>
                <a:lnTo>
                  <a:pt x="3656242" y="1820578"/>
                </a:lnTo>
                <a:lnTo>
                  <a:pt x="3629333" y="1823943"/>
                </a:lnTo>
                <a:lnTo>
                  <a:pt x="3625969" y="1823943"/>
                </a:lnTo>
                <a:lnTo>
                  <a:pt x="3625969" y="1827308"/>
                </a:lnTo>
                <a:lnTo>
                  <a:pt x="3622606" y="1827308"/>
                </a:lnTo>
                <a:lnTo>
                  <a:pt x="3602424" y="1847499"/>
                </a:lnTo>
                <a:lnTo>
                  <a:pt x="3592333" y="1847499"/>
                </a:lnTo>
                <a:lnTo>
                  <a:pt x="3572152" y="1844134"/>
                </a:lnTo>
                <a:lnTo>
                  <a:pt x="3568788" y="1844134"/>
                </a:lnTo>
                <a:lnTo>
                  <a:pt x="3565425" y="1840769"/>
                </a:lnTo>
                <a:lnTo>
                  <a:pt x="3565425" y="1847499"/>
                </a:lnTo>
                <a:lnTo>
                  <a:pt x="3558697" y="1871056"/>
                </a:lnTo>
                <a:lnTo>
                  <a:pt x="3558697" y="1874421"/>
                </a:lnTo>
                <a:lnTo>
                  <a:pt x="3535152" y="1864325"/>
                </a:lnTo>
                <a:lnTo>
                  <a:pt x="3535152" y="1860960"/>
                </a:lnTo>
                <a:lnTo>
                  <a:pt x="3488062" y="1857595"/>
                </a:lnTo>
                <a:lnTo>
                  <a:pt x="3498152" y="1897977"/>
                </a:lnTo>
                <a:lnTo>
                  <a:pt x="3477971" y="1904708"/>
                </a:lnTo>
                <a:lnTo>
                  <a:pt x="3461153" y="1914803"/>
                </a:lnTo>
                <a:lnTo>
                  <a:pt x="3434244" y="1928264"/>
                </a:lnTo>
                <a:lnTo>
                  <a:pt x="3420789" y="1948455"/>
                </a:lnTo>
                <a:lnTo>
                  <a:pt x="3393881" y="1968647"/>
                </a:lnTo>
                <a:lnTo>
                  <a:pt x="3390517" y="1972012"/>
                </a:lnTo>
                <a:lnTo>
                  <a:pt x="3390517" y="1975377"/>
                </a:lnTo>
                <a:lnTo>
                  <a:pt x="3387153" y="2009029"/>
                </a:lnTo>
                <a:lnTo>
                  <a:pt x="3373699" y="2076333"/>
                </a:lnTo>
                <a:lnTo>
                  <a:pt x="3360245" y="2093159"/>
                </a:lnTo>
                <a:lnTo>
                  <a:pt x="3333336" y="2096525"/>
                </a:lnTo>
                <a:lnTo>
                  <a:pt x="3313154" y="2089794"/>
                </a:lnTo>
                <a:lnTo>
                  <a:pt x="3266063" y="2069603"/>
                </a:lnTo>
                <a:lnTo>
                  <a:pt x="3262700" y="2069603"/>
                </a:lnTo>
                <a:lnTo>
                  <a:pt x="3252609" y="2062873"/>
                </a:lnTo>
                <a:lnTo>
                  <a:pt x="3242518" y="2046046"/>
                </a:lnTo>
                <a:lnTo>
                  <a:pt x="3235791" y="2039316"/>
                </a:lnTo>
                <a:lnTo>
                  <a:pt x="3229064" y="2035951"/>
                </a:lnTo>
                <a:lnTo>
                  <a:pt x="3208882" y="2035951"/>
                </a:lnTo>
                <a:lnTo>
                  <a:pt x="3205519" y="2035951"/>
                </a:lnTo>
                <a:lnTo>
                  <a:pt x="3192064" y="2035951"/>
                </a:lnTo>
                <a:lnTo>
                  <a:pt x="3185337" y="2022490"/>
                </a:lnTo>
                <a:lnTo>
                  <a:pt x="3185337" y="1995568"/>
                </a:lnTo>
                <a:lnTo>
                  <a:pt x="3192064" y="1968647"/>
                </a:lnTo>
                <a:lnTo>
                  <a:pt x="3205519" y="1948455"/>
                </a:lnTo>
                <a:lnTo>
                  <a:pt x="3208882" y="1918169"/>
                </a:lnTo>
                <a:lnTo>
                  <a:pt x="3205519" y="1914803"/>
                </a:lnTo>
                <a:lnTo>
                  <a:pt x="3202155" y="1904708"/>
                </a:lnTo>
                <a:lnTo>
                  <a:pt x="3178610" y="1887882"/>
                </a:lnTo>
                <a:lnTo>
                  <a:pt x="3144974" y="1871056"/>
                </a:lnTo>
                <a:lnTo>
                  <a:pt x="3141610" y="1874421"/>
                </a:lnTo>
                <a:lnTo>
                  <a:pt x="3097883" y="1908073"/>
                </a:lnTo>
                <a:lnTo>
                  <a:pt x="3097883" y="1911438"/>
                </a:lnTo>
                <a:lnTo>
                  <a:pt x="3070974" y="1982108"/>
                </a:lnTo>
                <a:lnTo>
                  <a:pt x="3070974" y="2025855"/>
                </a:lnTo>
                <a:lnTo>
                  <a:pt x="3057520" y="2049412"/>
                </a:lnTo>
                <a:lnTo>
                  <a:pt x="3054156" y="2062873"/>
                </a:lnTo>
                <a:lnTo>
                  <a:pt x="3057520" y="2076333"/>
                </a:lnTo>
                <a:lnTo>
                  <a:pt x="3054156" y="2079699"/>
                </a:lnTo>
                <a:lnTo>
                  <a:pt x="3020520" y="2076333"/>
                </a:lnTo>
                <a:lnTo>
                  <a:pt x="3013793" y="2076333"/>
                </a:lnTo>
                <a:lnTo>
                  <a:pt x="3003702" y="2086429"/>
                </a:lnTo>
                <a:lnTo>
                  <a:pt x="2996975" y="2093159"/>
                </a:lnTo>
                <a:lnTo>
                  <a:pt x="2949884" y="2099890"/>
                </a:lnTo>
                <a:lnTo>
                  <a:pt x="2892703" y="2099890"/>
                </a:lnTo>
                <a:lnTo>
                  <a:pt x="2875885" y="2089794"/>
                </a:lnTo>
                <a:lnTo>
                  <a:pt x="2872521" y="2083064"/>
                </a:lnTo>
                <a:lnTo>
                  <a:pt x="2859067" y="2062873"/>
                </a:lnTo>
                <a:lnTo>
                  <a:pt x="2855703" y="2046046"/>
                </a:lnTo>
                <a:lnTo>
                  <a:pt x="2862431" y="2005664"/>
                </a:lnTo>
                <a:lnTo>
                  <a:pt x="2869158" y="1992203"/>
                </a:lnTo>
                <a:lnTo>
                  <a:pt x="2916248" y="1972012"/>
                </a:lnTo>
                <a:lnTo>
                  <a:pt x="2919612" y="1968647"/>
                </a:lnTo>
                <a:lnTo>
                  <a:pt x="2943157" y="1941725"/>
                </a:lnTo>
                <a:lnTo>
                  <a:pt x="2949884" y="1918169"/>
                </a:lnTo>
                <a:lnTo>
                  <a:pt x="2949884" y="1914803"/>
                </a:lnTo>
                <a:lnTo>
                  <a:pt x="2943157" y="1894612"/>
                </a:lnTo>
                <a:lnTo>
                  <a:pt x="2936430" y="1874421"/>
                </a:lnTo>
                <a:lnTo>
                  <a:pt x="2929703" y="1860960"/>
                </a:lnTo>
                <a:lnTo>
                  <a:pt x="2929703" y="1854230"/>
                </a:lnTo>
                <a:lnTo>
                  <a:pt x="2919612" y="1854230"/>
                </a:lnTo>
                <a:lnTo>
                  <a:pt x="2906157" y="1850864"/>
                </a:lnTo>
                <a:lnTo>
                  <a:pt x="2896067" y="1854230"/>
                </a:lnTo>
                <a:lnTo>
                  <a:pt x="2885976" y="1850864"/>
                </a:lnTo>
                <a:lnTo>
                  <a:pt x="2875885" y="1857595"/>
                </a:lnTo>
                <a:lnTo>
                  <a:pt x="2862431" y="1867690"/>
                </a:lnTo>
                <a:lnTo>
                  <a:pt x="2848976" y="1887882"/>
                </a:lnTo>
                <a:lnTo>
                  <a:pt x="2828794" y="1904708"/>
                </a:lnTo>
                <a:lnTo>
                  <a:pt x="2801886" y="1908073"/>
                </a:lnTo>
                <a:lnTo>
                  <a:pt x="2754795" y="1894612"/>
                </a:lnTo>
                <a:lnTo>
                  <a:pt x="2754795" y="1891247"/>
                </a:lnTo>
                <a:lnTo>
                  <a:pt x="2721159" y="1891247"/>
                </a:lnTo>
                <a:lnTo>
                  <a:pt x="2707705" y="1921534"/>
                </a:lnTo>
                <a:lnTo>
                  <a:pt x="2704341" y="1924899"/>
                </a:lnTo>
                <a:lnTo>
                  <a:pt x="2721159" y="1941725"/>
                </a:lnTo>
                <a:lnTo>
                  <a:pt x="2724523" y="1951821"/>
                </a:lnTo>
                <a:lnTo>
                  <a:pt x="2707705" y="1961916"/>
                </a:lnTo>
                <a:lnTo>
                  <a:pt x="2680796" y="1951821"/>
                </a:lnTo>
                <a:lnTo>
                  <a:pt x="2670705" y="1934995"/>
                </a:lnTo>
                <a:lnTo>
                  <a:pt x="2667341" y="1931629"/>
                </a:lnTo>
                <a:lnTo>
                  <a:pt x="2667341" y="1928264"/>
                </a:lnTo>
                <a:lnTo>
                  <a:pt x="2663978" y="1928264"/>
                </a:lnTo>
                <a:lnTo>
                  <a:pt x="2630342" y="1921534"/>
                </a:lnTo>
                <a:lnTo>
                  <a:pt x="2626978" y="1901343"/>
                </a:lnTo>
                <a:lnTo>
                  <a:pt x="2623614" y="1887882"/>
                </a:lnTo>
                <a:lnTo>
                  <a:pt x="2620251" y="1871056"/>
                </a:lnTo>
                <a:lnTo>
                  <a:pt x="2613524" y="1871056"/>
                </a:lnTo>
                <a:lnTo>
                  <a:pt x="2600069" y="1864325"/>
                </a:lnTo>
                <a:lnTo>
                  <a:pt x="2600069" y="1860960"/>
                </a:lnTo>
                <a:lnTo>
                  <a:pt x="2586615" y="1847499"/>
                </a:lnTo>
                <a:lnTo>
                  <a:pt x="2573160" y="1840769"/>
                </a:lnTo>
                <a:lnTo>
                  <a:pt x="2563069" y="1834038"/>
                </a:lnTo>
                <a:lnTo>
                  <a:pt x="2549615" y="1820578"/>
                </a:lnTo>
                <a:lnTo>
                  <a:pt x="2532797" y="1807117"/>
                </a:lnTo>
                <a:lnTo>
                  <a:pt x="2512615" y="1790291"/>
                </a:lnTo>
                <a:lnTo>
                  <a:pt x="2512615" y="1780195"/>
                </a:lnTo>
                <a:lnTo>
                  <a:pt x="2549615" y="1726352"/>
                </a:lnTo>
                <a:lnTo>
                  <a:pt x="2552979" y="1716256"/>
                </a:lnTo>
                <a:lnTo>
                  <a:pt x="2552979" y="1706160"/>
                </a:lnTo>
                <a:lnTo>
                  <a:pt x="2539524" y="1672508"/>
                </a:lnTo>
                <a:lnTo>
                  <a:pt x="2532797" y="1675874"/>
                </a:lnTo>
                <a:lnTo>
                  <a:pt x="2502524" y="1685969"/>
                </a:lnTo>
                <a:lnTo>
                  <a:pt x="2431889" y="1692700"/>
                </a:lnTo>
                <a:lnTo>
                  <a:pt x="2421798" y="1699430"/>
                </a:lnTo>
                <a:lnTo>
                  <a:pt x="2408343" y="1702795"/>
                </a:lnTo>
                <a:lnTo>
                  <a:pt x="2401616" y="1716256"/>
                </a:lnTo>
                <a:lnTo>
                  <a:pt x="2398253" y="1719621"/>
                </a:lnTo>
                <a:lnTo>
                  <a:pt x="2391525" y="1722986"/>
                </a:lnTo>
                <a:lnTo>
                  <a:pt x="2378071" y="1712891"/>
                </a:lnTo>
                <a:lnTo>
                  <a:pt x="2378071" y="1699430"/>
                </a:lnTo>
                <a:lnTo>
                  <a:pt x="2378071" y="1682604"/>
                </a:lnTo>
                <a:lnTo>
                  <a:pt x="2378071" y="1679239"/>
                </a:lnTo>
                <a:lnTo>
                  <a:pt x="2357889" y="1659047"/>
                </a:lnTo>
                <a:lnTo>
                  <a:pt x="2351162" y="1632126"/>
                </a:lnTo>
                <a:lnTo>
                  <a:pt x="2351162" y="1625395"/>
                </a:lnTo>
                <a:lnTo>
                  <a:pt x="2341071" y="1615300"/>
                </a:lnTo>
                <a:lnTo>
                  <a:pt x="2324253" y="1598474"/>
                </a:lnTo>
                <a:lnTo>
                  <a:pt x="2341071" y="1578282"/>
                </a:lnTo>
                <a:lnTo>
                  <a:pt x="2341071" y="1574917"/>
                </a:lnTo>
                <a:lnTo>
                  <a:pt x="2347799" y="1551361"/>
                </a:lnTo>
                <a:lnTo>
                  <a:pt x="2344435" y="1544630"/>
                </a:lnTo>
                <a:lnTo>
                  <a:pt x="2317526" y="1510978"/>
                </a:lnTo>
                <a:lnTo>
                  <a:pt x="2304072" y="1484057"/>
                </a:lnTo>
                <a:lnTo>
                  <a:pt x="2304072" y="1470596"/>
                </a:lnTo>
                <a:lnTo>
                  <a:pt x="2300708" y="1470596"/>
                </a:lnTo>
                <a:lnTo>
                  <a:pt x="2304072" y="1460500"/>
                </a:lnTo>
                <a:lnTo>
                  <a:pt x="2381435" y="1484057"/>
                </a:lnTo>
                <a:lnTo>
                  <a:pt x="2415071" y="1487422"/>
                </a:lnTo>
                <a:lnTo>
                  <a:pt x="2445343" y="1490787"/>
                </a:lnTo>
                <a:lnTo>
                  <a:pt x="2495797" y="1494152"/>
                </a:lnTo>
                <a:lnTo>
                  <a:pt x="2549615" y="1490787"/>
                </a:lnTo>
                <a:lnTo>
                  <a:pt x="2596705" y="1484057"/>
                </a:lnTo>
                <a:lnTo>
                  <a:pt x="2640432" y="1487422"/>
                </a:lnTo>
                <a:lnTo>
                  <a:pt x="2660614" y="1490787"/>
                </a:lnTo>
                <a:lnTo>
                  <a:pt x="2680796" y="1497517"/>
                </a:lnTo>
                <a:lnTo>
                  <a:pt x="2700977" y="1507613"/>
                </a:lnTo>
                <a:lnTo>
                  <a:pt x="2714432" y="1517709"/>
                </a:lnTo>
                <a:lnTo>
                  <a:pt x="2761522" y="1551361"/>
                </a:lnTo>
                <a:lnTo>
                  <a:pt x="2788431" y="1564822"/>
                </a:lnTo>
                <a:lnTo>
                  <a:pt x="2811976" y="1578282"/>
                </a:lnTo>
                <a:lnTo>
                  <a:pt x="2838885" y="1591743"/>
                </a:lnTo>
                <a:lnTo>
                  <a:pt x="2865794" y="1598474"/>
                </a:lnTo>
                <a:lnTo>
                  <a:pt x="2889339" y="1601839"/>
                </a:lnTo>
                <a:lnTo>
                  <a:pt x="2909521" y="1601839"/>
                </a:lnTo>
                <a:lnTo>
                  <a:pt x="2956611" y="1591743"/>
                </a:lnTo>
                <a:lnTo>
                  <a:pt x="2970066" y="1622030"/>
                </a:lnTo>
                <a:lnTo>
                  <a:pt x="2973430" y="1622030"/>
                </a:lnTo>
                <a:lnTo>
                  <a:pt x="2976793" y="1622030"/>
                </a:lnTo>
                <a:lnTo>
                  <a:pt x="3023884" y="1615300"/>
                </a:lnTo>
                <a:lnTo>
                  <a:pt x="3027247" y="1615300"/>
                </a:lnTo>
                <a:lnTo>
                  <a:pt x="3030611" y="1611935"/>
                </a:lnTo>
                <a:lnTo>
                  <a:pt x="3057520" y="1588378"/>
                </a:lnTo>
                <a:lnTo>
                  <a:pt x="3087792" y="1564822"/>
                </a:lnTo>
                <a:lnTo>
                  <a:pt x="3121428" y="1547996"/>
                </a:lnTo>
                <a:lnTo>
                  <a:pt x="3158428" y="1534535"/>
                </a:lnTo>
                <a:lnTo>
                  <a:pt x="3195428" y="1521074"/>
                </a:lnTo>
                <a:lnTo>
                  <a:pt x="3239155" y="1514344"/>
                </a:lnTo>
                <a:lnTo>
                  <a:pt x="3282881" y="1510978"/>
                </a:lnTo>
                <a:lnTo>
                  <a:pt x="3326608" y="1510978"/>
                </a:lnTo>
                <a:lnTo>
                  <a:pt x="3440971" y="1510978"/>
                </a:lnTo>
                <a:lnTo>
                  <a:pt x="3454425" y="1510978"/>
                </a:lnTo>
                <a:lnTo>
                  <a:pt x="3457789" y="1504248"/>
                </a:lnTo>
                <a:lnTo>
                  <a:pt x="3457789" y="1500883"/>
                </a:lnTo>
                <a:lnTo>
                  <a:pt x="3457789" y="1497517"/>
                </a:lnTo>
                <a:lnTo>
                  <a:pt x="3447698" y="1497517"/>
                </a:lnTo>
                <a:lnTo>
                  <a:pt x="3488062" y="1470596"/>
                </a:lnTo>
                <a:lnTo>
                  <a:pt x="3491425" y="1470596"/>
                </a:lnTo>
                <a:lnTo>
                  <a:pt x="3518334" y="1426848"/>
                </a:lnTo>
                <a:lnTo>
                  <a:pt x="3541879" y="1393196"/>
                </a:lnTo>
                <a:lnTo>
                  <a:pt x="3562061" y="1373005"/>
                </a:lnTo>
                <a:lnTo>
                  <a:pt x="3575515" y="1362909"/>
                </a:lnTo>
                <a:lnTo>
                  <a:pt x="3585606" y="1359544"/>
                </a:lnTo>
                <a:lnTo>
                  <a:pt x="3605788" y="1352814"/>
                </a:lnTo>
                <a:lnTo>
                  <a:pt x="3622606" y="1342718"/>
                </a:lnTo>
                <a:lnTo>
                  <a:pt x="3629333" y="1335987"/>
                </a:lnTo>
                <a:lnTo>
                  <a:pt x="3632697" y="1329257"/>
                </a:lnTo>
                <a:lnTo>
                  <a:pt x="3636060" y="1322527"/>
                </a:lnTo>
                <a:lnTo>
                  <a:pt x="3636060" y="1309066"/>
                </a:lnTo>
                <a:lnTo>
                  <a:pt x="3636060" y="1268683"/>
                </a:lnTo>
                <a:lnTo>
                  <a:pt x="3622606" y="1275414"/>
                </a:lnTo>
                <a:lnTo>
                  <a:pt x="3615879" y="1275414"/>
                </a:lnTo>
                <a:lnTo>
                  <a:pt x="3609151" y="1265318"/>
                </a:lnTo>
                <a:lnTo>
                  <a:pt x="3605788" y="1245127"/>
                </a:lnTo>
                <a:lnTo>
                  <a:pt x="3605788" y="1224936"/>
                </a:lnTo>
                <a:lnTo>
                  <a:pt x="3609151" y="1201379"/>
                </a:lnTo>
                <a:lnTo>
                  <a:pt x="3619242" y="1181188"/>
                </a:lnTo>
                <a:lnTo>
                  <a:pt x="3629333" y="1164362"/>
                </a:lnTo>
                <a:lnTo>
                  <a:pt x="3642787" y="1160997"/>
                </a:lnTo>
                <a:lnTo>
                  <a:pt x="3656242" y="1160997"/>
                </a:lnTo>
                <a:lnTo>
                  <a:pt x="3669696" y="1164362"/>
                </a:lnTo>
                <a:lnTo>
                  <a:pt x="3679787" y="1167727"/>
                </a:lnTo>
                <a:lnTo>
                  <a:pt x="3703333" y="1177823"/>
                </a:lnTo>
                <a:lnTo>
                  <a:pt x="3736969" y="1187918"/>
                </a:lnTo>
                <a:lnTo>
                  <a:pt x="3767241" y="1194649"/>
                </a:lnTo>
                <a:lnTo>
                  <a:pt x="3770605" y="1194649"/>
                </a:lnTo>
                <a:lnTo>
                  <a:pt x="3831150" y="1167727"/>
                </a:lnTo>
                <a:lnTo>
                  <a:pt x="3834513" y="1167727"/>
                </a:lnTo>
                <a:lnTo>
                  <a:pt x="3837877" y="1167727"/>
                </a:lnTo>
                <a:lnTo>
                  <a:pt x="3858058" y="1117249"/>
                </a:lnTo>
                <a:lnTo>
                  <a:pt x="3891695" y="1103788"/>
                </a:lnTo>
                <a:lnTo>
                  <a:pt x="3908513" y="1097058"/>
                </a:lnTo>
                <a:lnTo>
                  <a:pt x="3925331" y="1093692"/>
                </a:lnTo>
                <a:lnTo>
                  <a:pt x="3955603" y="1083597"/>
                </a:lnTo>
                <a:lnTo>
                  <a:pt x="3965694" y="1076866"/>
                </a:lnTo>
                <a:lnTo>
                  <a:pt x="3975785" y="1070136"/>
                </a:lnTo>
                <a:lnTo>
                  <a:pt x="3982512" y="1063406"/>
                </a:lnTo>
                <a:lnTo>
                  <a:pt x="3989239" y="1053310"/>
                </a:lnTo>
                <a:lnTo>
                  <a:pt x="3999330" y="1026388"/>
                </a:lnTo>
                <a:lnTo>
                  <a:pt x="4012784" y="959084"/>
                </a:lnTo>
                <a:lnTo>
                  <a:pt x="4039693" y="955719"/>
                </a:lnTo>
                <a:lnTo>
                  <a:pt x="4053148" y="952354"/>
                </a:lnTo>
                <a:lnTo>
                  <a:pt x="4073329" y="945623"/>
                </a:lnTo>
                <a:lnTo>
                  <a:pt x="4123783" y="911971"/>
                </a:lnTo>
                <a:lnTo>
                  <a:pt x="4154056" y="891780"/>
                </a:lnTo>
                <a:lnTo>
                  <a:pt x="4170874" y="888415"/>
                </a:lnTo>
                <a:lnTo>
                  <a:pt x="4194419" y="888415"/>
                </a:lnTo>
                <a:lnTo>
                  <a:pt x="4271782" y="888415"/>
                </a:lnTo>
                <a:lnTo>
                  <a:pt x="4275146" y="888415"/>
                </a:lnTo>
                <a:lnTo>
                  <a:pt x="4291964" y="885050"/>
                </a:lnTo>
                <a:lnTo>
                  <a:pt x="4295327" y="878319"/>
                </a:lnTo>
                <a:lnTo>
                  <a:pt x="4302055" y="871589"/>
                </a:lnTo>
                <a:lnTo>
                  <a:pt x="4305418" y="858128"/>
                </a:lnTo>
                <a:lnTo>
                  <a:pt x="4302055" y="844667"/>
                </a:lnTo>
                <a:lnTo>
                  <a:pt x="4291964" y="827841"/>
                </a:lnTo>
                <a:lnTo>
                  <a:pt x="4275146" y="811015"/>
                </a:lnTo>
                <a:lnTo>
                  <a:pt x="4248237" y="790824"/>
                </a:lnTo>
                <a:lnTo>
                  <a:pt x="4211237" y="770632"/>
                </a:lnTo>
                <a:lnTo>
                  <a:pt x="4184328" y="740346"/>
                </a:lnTo>
                <a:lnTo>
                  <a:pt x="4170874" y="730250"/>
                </a:lnTo>
                <a:lnTo>
                  <a:pt x="4160783" y="723520"/>
                </a:lnTo>
                <a:lnTo>
                  <a:pt x="4117056" y="726885"/>
                </a:lnTo>
                <a:lnTo>
                  <a:pt x="4083420" y="733615"/>
                </a:lnTo>
                <a:lnTo>
                  <a:pt x="4080057" y="736980"/>
                </a:lnTo>
                <a:lnTo>
                  <a:pt x="4066602" y="757172"/>
                </a:lnTo>
                <a:lnTo>
                  <a:pt x="4056511" y="770632"/>
                </a:lnTo>
                <a:lnTo>
                  <a:pt x="3972421" y="757172"/>
                </a:lnTo>
                <a:lnTo>
                  <a:pt x="3938785" y="770632"/>
                </a:lnTo>
                <a:lnTo>
                  <a:pt x="3938785" y="773998"/>
                </a:lnTo>
                <a:lnTo>
                  <a:pt x="3928694" y="790824"/>
                </a:lnTo>
                <a:lnTo>
                  <a:pt x="3918603" y="777363"/>
                </a:lnTo>
                <a:lnTo>
                  <a:pt x="3921967" y="726885"/>
                </a:lnTo>
                <a:lnTo>
                  <a:pt x="3921967" y="710059"/>
                </a:lnTo>
                <a:lnTo>
                  <a:pt x="3925331" y="696598"/>
                </a:lnTo>
                <a:lnTo>
                  <a:pt x="3952239" y="578816"/>
                </a:lnTo>
                <a:lnTo>
                  <a:pt x="3952239" y="514877"/>
                </a:lnTo>
                <a:lnTo>
                  <a:pt x="3995966" y="518242"/>
                </a:lnTo>
                <a:lnTo>
                  <a:pt x="4006057" y="521607"/>
                </a:lnTo>
                <a:lnTo>
                  <a:pt x="4016148" y="524972"/>
                </a:lnTo>
                <a:lnTo>
                  <a:pt x="4032966" y="541798"/>
                </a:lnTo>
                <a:lnTo>
                  <a:pt x="4059875" y="558624"/>
                </a:lnTo>
                <a:lnTo>
                  <a:pt x="4063239" y="561990"/>
                </a:lnTo>
                <a:lnTo>
                  <a:pt x="4066602" y="561990"/>
                </a:lnTo>
                <a:lnTo>
                  <a:pt x="4069966" y="558624"/>
                </a:lnTo>
                <a:lnTo>
                  <a:pt x="4130511" y="491320"/>
                </a:lnTo>
                <a:lnTo>
                  <a:pt x="4147329" y="471130"/>
                </a:lnTo>
                <a:lnTo>
                  <a:pt x="4160783" y="461033"/>
                </a:lnTo>
                <a:lnTo>
                  <a:pt x="4164147" y="461033"/>
                </a:lnTo>
                <a:lnTo>
                  <a:pt x="4167510" y="457668"/>
                </a:lnTo>
                <a:lnTo>
                  <a:pt x="4167510" y="447573"/>
                </a:lnTo>
                <a:lnTo>
                  <a:pt x="4167510" y="424016"/>
                </a:lnTo>
                <a:lnTo>
                  <a:pt x="4167510" y="420652"/>
                </a:lnTo>
                <a:lnTo>
                  <a:pt x="4157419" y="407190"/>
                </a:lnTo>
                <a:lnTo>
                  <a:pt x="4174238" y="373538"/>
                </a:lnTo>
                <a:lnTo>
                  <a:pt x="4174238" y="370173"/>
                </a:lnTo>
                <a:lnTo>
                  <a:pt x="4180965" y="309599"/>
                </a:lnTo>
                <a:lnTo>
                  <a:pt x="4184328" y="289408"/>
                </a:lnTo>
                <a:lnTo>
                  <a:pt x="4187692" y="279313"/>
                </a:lnTo>
                <a:lnTo>
                  <a:pt x="4234783" y="191817"/>
                </a:lnTo>
                <a:lnTo>
                  <a:pt x="4234783" y="188451"/>
                </a:lnTo>
                <a:lnTo>
                  <a:pt x="4234783" y="185087"/>
                </a:lnTo>
                <a:lnTo>
                  <a:pt x="4224692" y="158165"/>
                </a:lnTo>
                <a:lnTo>
                  <a:pt x="4221328" y="131243"/>
                </a:lnTo>
                <a:lnTo>
                  <a:pt x="4221328" y="127878"/>
                </a:lnTo>
                <a:lnTo>
                  <a:pt x="4221328" y="124513"/>
                </a:lnTo>
                <a:lnTo>
                  <a:pt x="4217965" y="124513"/>
                </a:lnTo>
                <a:lnTo>
                  <a:pt x="4201146" y="117783"/>
                </a:lnTo>
                <a:lnTo>
                  <a:pt x="4197783" y="117783"/>
                </a:lnTo>
                <a:lnTo>
                  <a:pt x="4177601" y="117783"/>
                </a:lnTo>
                <a:lnTo>
                  <a:pt x="4197783" y="87495"/>
                </a:lnTo>
                <a:lnTo>
                  <a:pt x="4204510" y="74035"/>
                </a:lnTo>
                <a:lnTo>
                  <a:pt x="4211237" y="63939"/>
                </a:lnTo>
                <a:lnTo>
                  <a:pt x="4221328" y="57208"/>
                </a:lnTo>
                <a:lnTo>
                  <a:pt x="4234783" y="53843"/>
                </a:lnTo>
                <a:close/>
                <a:moveTo>
                  <a:pt x="4389510" y="0"/>
                </a:moveTo>
                <a:lnTo>
                  <a:pt x="4399601" y="0"/>
                </a:lnTo>
                <a:lnTo>
                  <a:pt x="4406328" y="0"/>
                </a:lnTo>
                <a:lnTo>
                  <a:pt x="4429874" y="10095"/>
                </a:lnTo>
                <a:lnTo>
                  <a:pt x="4450055" y="16826"/>
                </a:lnTo>
                <a:lnTo>
                  <a:pt x="4450055" y="20191"/>
                </a:lnTo>
                <a:lnTo>
                  <a:pt x="4453419" y="20191"/>
                </a:lnTo>
                <a:lnTo>
                  <a:pt x="4547600" y="23557"/>
                </a:lnTo>
                <a:lnTo>
                  <a:pt x="4557691" y="30287"/>
                </a:lnTo>
                <a:lnTo>
                  <a:pt x="4635054" y="104321"/>
                </a:lnTo>
                <a:lnTo>
                  <a:pt x="4658599" y="127878"/>
                </a:lnTo>
                <a:lnTo>
                  <a:pt x="4705689" y="185086"/>
                </a:lnTo>
                <a:lnTo>
                  <a:pt x="4752780" y="245661"/>
                </a:lnTo>
                <a:lnTo>
                  <a:pt x="4772961" y="275947"/>
                </a:lnTo>
                <a:lnTo>
                  <a:pt x="4826779" y="390364"/>
                </a:lnTo>
                <a:lnTo>
                  <a:pt x="4830143" y="393730"/>
                </a:lnTo>
                <a:lnTo>
                  <a:pt x="4833506" y="393730"/>
                </a:lnTo>
                <a:lnTo>
                  <a:pt x="4836870" y="393730"/>
                </a:lnTo>
                <a:lnTo>
                  <a:pt x="4924324" y="397095"/>
                </a:lnTo>
                <a:lnTo>
                  <a:pt x="5031959" y="413921"/>
                </a:lnTo>
                <a:lnTo>
                  <a:pt x="5062232" y="434112"/>
                </a:lnTo>
                <a:lnTo>
                  <a:pt x="5099231" y="434112"/>
                </a:lnTo>
                <a:lnTo>
                  <a:pt x="5105959" y="467764"/>
                </a:lnTo>
                <a:lnTo>
                  <a:pt x="5105959" y="471130"/>
                </a:lnTo>
                <a:lnTo>
                  <a:pt x="5109322" y="474495"/>
                </a:lnTo>
                <a:lnTo>
                  <a:pt x="5126140" y="487955"/>
                </a:lnTo>
                <a:lnTo>
                  <a:pt x="5142958" y="508146"/>
                </a:lnTo>
                <a:lnTo>
                  <a:pt x="5129504" y="518242"/>
                </a:lnTo>
                <a:lnTo>
                  <a:pt x="5169867" y="561990"/>
                </a:lnTo>
                <a:lnTo>
                  <a:pt x="5173231" y="561990"/>
                </a:lnTo>
                <a:lnTo>
                  <a:pt x="5307775" y="538433"/>
                </a:lnTo>
                <a:lnTo>
                  <a:pt x="5311139" y="538433"/>
                </a:lnTo>
                <a:lnTo>
                  <a:pt x="5311139" y="535068"/>
                </a:lnTo>
                <a:lnTo>
                  <a:pt x="5324593" y="508146"/>
                </a:lnTo>
                <a:lnTo>
                  <a:pt x="5327957" y="508146"/>
                </a:lnTo>
                <a:lnTo>
                  <a:pt x="5334684" y="464399"/>
                </a:lnTo>
                <a:lnTo>
                  <a:pt x="5354865" y="457668"/>
                </a:lnTo>
                <a:lnTo>
                  <a:pt x="5368320" y="450938"/>
                </a:lnTo>
                <a:lnTo>
                  <a:pt x="5381774" y="440842"/>
                </a:lnTo>
                <a:lnTo>
                  <a:pt x="5385138" y="427381"/>
                </a:lnTo>
                <a:lnTo>
                  <a:pt x="5391865" y="417286"/>
                </a:lnTo>
                <a:lnTo>
                  <a:pt x="5405320" y="403825"/>
                </a:lnTo>
                <a:lnTo>
                  <a:pt x="5422138" y="397095"/>
                </a:lnTo>
                <a:lnTo>
                  <a:pt x="5435592" y="393730"/>
                </a:lnTo>
                <a:lnTo>
                  <a:pt x="5449047" y="393730"/>
                </a:lnTo>
                <a:lnTo>
                  <a:pt x="5449047" y="420651"/>
                </a:lnTo>
                <a:lnTo>
                  <a:pt x="5449047" y="437477"/>
                </a:lnTo>
                <a:lnTo>
                  <a:pt x="5455774" y="454303"/>
                </a:lnTo>
                <a:lnTo>
                  <a:pt x="5465865" y="461033"/>
                </a:lnTo>
                <a:lnTo>
                  <a:pt x="5472592" y="471130"/>
                </a:lnTo>
                <a:lnTo>
                  <a:pt x="5472592" y="477859"/>
                </a:lnTo>
                <a:lnTo>
                  <a:pt x="5469228" y="487955"/>
                </a:lnTo>
                <a:lnTo>
                  <a:pt x="5459137" y="508146"/>
                </a:lnTo>
                <a:lnTo>
                  <a:pt x="5455774" y="508146"/>
                </a:lnTo>
                <a:lnTo>
                  <a:pt x="5475955" y="642755"/>
                </a:lnTo>
                <a:lnTo>
                  <a:pt x="5479319" y="716789"/>
                </a:lnTo>
                <a:lnTo>
                  <a:pt x="5479319" y="743711"/>
                </a:lnTo>
                <a:lnTo>
                  <a:pt x="5472592" y="760537"/>
                </a:lnTo>
                <a:lnTo>
                  <a:pt x="5455774" y="800919"/>
                </a:lnTo>
                <a:lnTo>
                  <a:pt x="5445683" y="811015"/>
                </a:lnTo>
                <a:lnTo>
                  <a:pt x="5435592" y="817746"/>
                </a:lnTo>
                <a:lnTo>
                  <a:pt x="5401956" y="817746"/>
                </a:lnTo>
                <a:lnTo>
                  <a:pt x="5385138" y="811015"/>
                </a:lnTo>
                <a:lnTo>
                  <a:pt x="5364956" y="811015"/>
                </a:lnTo>
                <a:lnTo>
                  <a:pt x="5341411" y="831206"/>
                </a:lnTo>
                <a:lnTo>
                  <a:pt x="5321229" y="851398"/>
                </a:lnTo>
                <a:lnTo>
                  <a:pt x="5307775" y="871589"/>
                </a:lnTo>
                <a:lnTo>
                  <a:pt x="5301048" y="888415"/>
                </a:lnTo>
                <a:lnTo>
                  <a:pt x="5297684" y="905241"/>
                </a:lnTo>
                <a:lnTo>
                  <a:pt x="5304411" y="918702"/>
                </a:lnTo>
                <a:lnTo>
                  <a:pt x="5321229" y="945623"/>
                </a:lnTo>
                <a:lnTo>
                  <a:pt x="5331320" y="955719"/>
                </a:lnTo>
                <a:lnTo>
                  <a:pt x="5341411" y="962450"/>
                </a:lnTo>
                <a:lnTo>
                  <a:pt x="5361593" y="1060041"/>
                </a:lnTo>
                <a:lnTo>
                  <a:pt x="5348138" y="1060041"/>
                </a:lnTo>
                <a:lnTo>
                  <a:pt x="5331320" y="1053310"/>
                </a:lnTo>
                <a:lnTo>
                  <a:pt x="5327957" y="1053310"/>
                </a:lnTo>
                <a:lnTo>
                  <a:pt x="5314502" y="1046580"/>
                </a:lnTo>
                <a:lnTo>
                  <a:pt x="5297684" y="1039849"/>
                </a:lnTo>
                <a:lnTo>
                  <a:pt x="5290957" y="1036484"/>
                </a:lnTo>
                <a:lnTo>
                  <a:pt x="5297684" y="1026388"/>
                </a:lnTo>
                <a:lnTo>
                  <a:pt x="5301048" y="1019658"/>
                </a:lnTo>
                <a:lnTo>
                  <a:pt x="5297684" y="1009562"/>
                </a:lnTo>
                <a:lnTo>
                  <a:pt x="5294321" y="1002832"/>
                </a:lnTo>
                <a:lnTo>
                  <a:pt x="5270775" y="999467"/>
                </a:lnTo>
                <a:lnTo>
                  <a:pt x="5267412" y="1002832"/>
                </a:lnTo>
                <a:lnTo>
                  <a:pt x="5267412" y="1006197"/>
                </a:lnTo>
                <a:lnTo>
                  <a:pt x="5260685" y="1036484"/>
                </a:lnTo>
                <a:lnTo>
                  <a:pt x="5257321" y="1036484"/>
                </a:lnTo>
                <a:lnTo>
                  <a:pt x="5230412" y="1019658"/>
                </a:lnTo>
                <a:lnTo>
                  <a:pt x="5206867" y="1039849"/>
                </a:lnTo>
                <a:lnTo>
                  <a:pt x="5190049" y="1053310"/>
                </a:lnTo>
                <a:lnTo>
                  <a:pt x="5186685" y="1060041"/>
                </a:lnTo>
                <a:lnTo>
                  <a:pt x="5186685" y="1066771"/>
                </a:lnTo>
                <a:lnTo>
                  <a:pt x="5186685" y="1073501"/>
                </a:lnTo>
                <a:lnTo>
                  <a:pt x="5193412" y="1083597"/>
                </a:lnTo>
                <a:lnTo>
                  <a:pt x="5196776" y="1090327"/>
                </a:lnTo>
                <a:lnTo>
                  <a:pt x="5176594" y="1097058"/>
                </a:lnTo>
                <a:lnTo>
                  <a:pt x="5132867" y="1053310"/>
                </a:lnTo>
                <a:lnTo>
                  <a:pt x="5129504" y="1053310"/>
                </a:lnTo>
                <a:lnTo>
                  <a:pt x="5116049" y="1046580"/>
                </a:lnTo>
                <a:lnTo>
                  <a:pt x="5109322" y="1039849"/>
                </a:lnTo>
                <a:lnTo>
                  <a:pt x="5105959" y="1036484"/>
                </a:lnTo>
                <a:lnTo>
                  <a:pt x="5105959" y="1033119"/>
                </a:lnTo>
                <a:lnTo>
                  <a:pt x="5099231" y="1006197"/>
                </a:lnTo>
                <a:lnTo>
                  <a:pt x="5095868" y="999467"/>
                </a:lnTo>
                <a:lnTo>
                  <a:pt x="5089141" y="992736"/>
                </a:lnTo>
                <a:lnTo>
                  <a:pt x="5079050" y="992736"/>
                </a:lnTo>
                <a:lnTo>
                  <a:pt x="5075686" y="996102"/>
                </a:lnTo>
                <a:lnTo>
                  <a:pt x="5075686" y="999467"/>
                </a:lnTo>
                <a:lnTo>
                  <a:pt x="5068959" y="1002832"/>
                </a:lnTo>
                <a:lnTo>
                  <a:pt x="5065595" y="1006197"/>
                </a:lnTo>
                <a:lnTo>
                  <a:pt x="5062232" y="1012928"/>
                </a:lnTo>
                <a:lnTo>
                  <a:pt x="5062232" y="1023023"/>
                </a:lnTo>
                <a:lnTo>
                  <a:pt x="5068959" y="1036484"/>
                </a:lnTo>
                <a:lnTo>
                  <a:pt x="5058868" y="1053310"/>
                </a:lnTo>
                <a:lnTo>
                  <a:pt x="5042050" y="1049945"/>
                </a:lnTo>
                <a:lnTo>
                  <a:pt x="5042050" y="1029754"/>
                </a:lnTo>
                <a:lnTo>
                  <a:pt x="5038686" y="1023023"/>
                </a:lnTo>
                <a:lnTo>
                  <a:pt x="5035323" y="1012928"/>
                </a:lnTo>
                <a:lnTo>
                  <a:pt x="4988232" y="982641"/>
                </a:lnTo>
                <a:lnTo>
                  <a:pt x="4981505" y="986006"/>
                </a:lnTo>
                <a:lnTo>
                  <a:pt x="4981505" y="989371"/>
                </a:lnTo>
                <a:lnTo>
                  <a:pt x="4981505" y="992736"/>
                </a:lnTo>
                <a:lnTo>
                  <a:pt x="4961323" y="989371"/>
                </a:lnTo>
                <a:lnTo>
                  <a:pt x="4964687" y="975910"/>
                </a:lnTo>
                <a:lnTo>
                  <a:pt x="4947869" y="945623"/>
                </a:lnTo>
                <a:lnTo>
                  <a:pt x="4944505" y="945623"/>
                </a:lnTo>
                <a:lnTo>
                  <a:pt x="4941142" y="945623"/>
                </a:lnTo>
                <a:lnTo>
                  <a:pt x="4894051" y="945623"/>
                </a:lnTo>
                <a:lnTo>
                  <a:pt x="4883961" y="948989"/>
                </a:lnTo>
                <a:lnTo>
                  <a:pt x="4877233" y="952354"/>
                </a:lnTo>
                <a:lnTo>
                  <a:pt x="4877233" y="959084"/>
                </a:lnTo>
                <a:lnTo>
                  <a:pt x="4877233" y="965815"/>
                </a:lnTo>
                <a:lnTo>
                  <a:pt x="4880597" y="969180"/>
                </a:lnTo>
                <a:lnTo>
                  <a:pt x="4877233" y="969180"/>
                </a:lnTo>
                <a:lnTo>
                  <a:pt x="4867143" y="965815"/>
                </a:lnTo>
                <a:lnTo>
                  <a:pt x="4853688" y="945623"/>
                </a:lnTo>
                <a:lnTo>
                  <a:pt x="4850324" y="935528"/>
                </a:lnTo>
                <a:lnTo>
                  <a:pt x="4840234" y="918702"/>
                </a:lnTo>
                <a:lnTo>
                  <a:pt x="4836870" y="915337"/>
                </a:lnTo>
                <a:lnTo>
                  <a:pt x="4833506" y="918702"/>
                </a:lnTo>
                <a:lnTo>
                  <a:pt x="4833506" y="915337"/>
                </a:lnTo>
                <a:lnTo>
                  <a:pt x="4830143" y="915337"/>
                </a:lnTo>
                <a:lnTo>
                  <a:pt x="4803234" y="932163"/>
                </a:lnTo>
                <a:lnTo>
                  <a:pt x="4796507" y="928797"/>
                </a:lnTo>
                <a:lnTo>
                  <a:pt x="4789779" y="928797"/>
                </a:lnTo>
                <a:lnTo>
                  <a:pt x="4769598" y="928797"/>
                </a:lnTo>
                <a:lnTo>
                  <a:pt x="4762871" y="932163"/>
                </a:lnTo>
                <a:lnTo>
                  <a:pt x="4746053" y="938893"/>
                </a:lnTo>
                <a:lnTo>
                  <a:pt x="4732598" y="942258"/>
                </a:lnTo>
                <a:lnTo>
                  <a:pt x="4719144" y="948989"/>
                </a:lnTo>
                <a:lnTo>
                  <a:pt x="4712417" y="945623"/>
                </a:lnTo>
                <a:lnTo>
                  <a:pt x="4705689" y="945623"/>
                </a:lnTo>
                <a:lnTo>
                  <a:pt x="4698962" y="942258"/>
                </a:lnTo>
                <a:lnTo>
                  <a:pt x="4678780" y="925432"/>
                </a:lnTo>
                <a:lnTo>
                  <a:pt x="4668690" y="908606"/>
                </a:lnTo>
                <a:lnTo>
                  <a:pt x="4665326" y="905241"/>
                </a:lnTo>
                <a:lnTo>
                  <a:pt x="4651872" y="888415"/>
                </a:lnTo>
                <a:lnTo>
                  <a:pt x="4645144" y="844667"/>
                </a:lnTo>
                <a:lnTo>
                  <a:pt x="4638417" y="844667"/>
                </a:lnTo>
                <a:lnTo>
                  <a:pt x="4614872" y="861493"/>
                </a:lnTo>
                <a:lnTo>
                  <a:pt x="4587963" y="868224"/>
                </a:lnTo>
                <a:lnTo>
                  <a:pt x="4577872" y="861493"/>
                </a:lnTo>
                <a:lnTo>
                  <a:pt x="4574509" y="831206"/>
                </a:lnTo>
                <a:lnTo>
                  <a:pt x="4574509" y="827841"/>
                </a:lnTo>
                <a:lnTo>
                  <a:pt x="4571145" y="800919"/>
                </a:lnTo>
                <a:lnTo>
                  <a:pt x="4540873" y="797554"/>
                </a:lnTo>
                <a:lnTo>
                  <a:pt x="4540873" y="787459"/>
                </a:lnTo>
                <a:lnTo>
                  <a:pt x="4540873" y="784093"/>
                </a:lnTo>
                <a:lnTo>
                  <a:pt x="4513964" y="750441"/>
                </a:lnTo>
                <a:lnTo>
                  <a:pt x="4510600" y="750441"/>
                </a:lnTo>
                <a:lnTo>
                  <a:pt x="4500509" y="730250"/>
                </a:lnTo>
                <a:lnTo>
                  <a:pt x="4520691" y="696598"/>
                </a:lnTo>
                <a:lnTo>
                  <a:pt x="4530782" y="696598"/>
                </a:lnTo>
                <a:lnTo>
                  <a:pt x="4534145" y="696598"/>
                </a:lnTo>
                <a:lnTo>
                  <a:pt x="4554327" y="679772"/>
                </a:lnTo>
                <a:lnTo>
                  <a:pt x="4554327" y="676407"/>
                </a:lnTo>
                <a:lnTo>
                  <a:pt x="4574509" y="622563"/>
                </a:lnTo>
                <a:lnTo>
                  <a:pt x="4591327" y="602372"/>
                </a:lnTo>
                <a:lnTo>
                  <a:pt x="4604781" y="599007"/>
                </a:lnTo>
                <a:lnTo>
                  <a:pt x="4618236" y="612468"/>
                </a:lnTo>
                <a:lnTo>
                  <a:pt x="4631690" y="615833"/>
                </a:lnTo>
                <a:lnTo>
                  <a:pt x="4638417" y="612468"/>
                </a:lnTo>
                <a:lnTo>
                  <a:pt x="4645144" y="605737"/>
                </a:lnTo>
                <a:lnTo>
                  <a:pt x="4655235" y="558624"/>
                </a:lnTo>
                <a:lnTo>
                  <a:pt x="4655235" y="555259"/>
                </a:lnTo>
                <a:lnTo>
                  <a:pt x="4645144" y="524972"/>
                </a:lnTo>
                <a:lnTo>
                  <a:pt x="4648508" y="494686"/>
                </a:lnTo>
                <a:lnTo>
                  <a:pt x="4661962" y="481225"/>
                </a:lnTo>
                <a:lnTo>
                  <a:pt x="4661962" y="477859"/>
                </a:lnTo>
                <a:lnTo>
                  <a:pt x="4675417" y="461033"/>
                </a:lnTo>
                <a:lnTo>
                  <a:pt x="4675417" y="457668"/>
                </a:lnTo>
                <a:lnTo>
                  <a:pt x="4678780" y="434112"/>
                </a:lnTo>
                <a:lnTo>
                  <a:pt x="4675417" y="420651"/>
                </a:lnTo>
                <a:lnTo>
                  <a:pt x="4665326" y="390364"/>
                </a:lnTo>
                <a:lnTo>
                  <a:pt x="4665326" y="363442"/>
                </a:lnTo>
                <a:lnTo>
                  <a:pt x="4672053" y="333155"/>
                </a:lnTo>
                <a:lnTo>
                  <a:pt x="4672053" y="329790"/>
                </a:lnTo>
                <a:lnTo>
                  <a:pt x="4661962" y="306234"/>
                </a:lnTo>
                <a:lnTo>
                  <a:pt x="4668690" y="265852"/>
                </a:lnTo>
                <a:lnTo>
                  <a:pt x="4668690" y="262486"/>
                </a:lnTo>
                <a:lnTo>
                  <a:pt x="4658599" y="232199"/>
                </a:lnTo>
                <a:lnTo>
                  <a:pt x="4631690" y="185086"/>
                </a:lnTo>
                <a:lnTo>
                  <a:pt x="4628326" y="185086"/>
                </a:lnTo>
                <a:lnTo>
                  <a:pt x="4598054" y="168261"/>
                </a:lnTo>
                <a:lnTo>
                  <a:pt x="4567781" y="185086"/>
                </a:lnTo>
                <a:lnTo>
                  <a:pt x="4557691" y="208643"/>
                </a:lnTo>
                <a:lnTo>
                  <a:pt x="4520691" y="215373"/>
                </a:lnTo>
                <a:lnTo>
                  <a:pt x="4503873" y="225469"/>
                </a:lnTo>
                <a:lnTo>
                  <a:pt x="4480328" y="249026"/>
                </a:lnTo>
                <a:lnTo>
                  <a:pt x="4473600" y="252390"/>
                </a:lnTo>
                <a:lnTo>
                  <a:pt x="4466873" y="252390"/>
                </a:lnTo>
                <a:lnTo>
                  <a:pt x="4453419" y="249026"/>
                </a:lnTo>
                <a:lnTo>
                  <a:pt x="4433237" y="235564"/>
                </a:lnTo>
                <a:lnTo>
                  <a:pt x="4406328" y="208643"/>
                </a:lnTo>
                <a:lnTo>
                  <a:pt x="4399601" y="198548"/>
                </a:lnTo>
                <a:lnTo>
                  <a:pt x="4396237" y="191817"/>
                </a:lnTo>
                <a:lnTo>
                  <a:pt x="4396237" y="158165"/>
                </a:lnTo>
                <a:lnTo>
                  <a:pt x="4413055" y="134608"/>
                </a:lnTo>
                <a:lnTo>
                  <a:pt x="4402965" y="131243"/>
                </a:lnTo>
                <a:lnTo>
                  <a:pt x="4355874" y="117782"/>
                </a:lnTo>
                <a:lnTo>
                  <a:pt x="4342420" y="117782"/>
                </a:lnTo>
                <a:lnTo>
                  <a:pt x="4335693" y="127878"/>
                </a:lnTo>
                <a:lnTo>
                  <a:pt x="4332329" y="144704"/>
                </a:lnTo>
                <a:lnTo>
                  <a:pt x="4325602" y="148069"/>
                </a:lnTo>
                <a:lnTo>
                  <a:pt x="4308784" y="144704"/>
                </a:lnTo>
                <a:lnTo>
                  <a:pt x="4288602" y="144704"/>
                </a:lnTo>
                <a:lnTo>
                  <a:pt x="4278511" y="137973"/>
                </a:lnTo>
                <a:lnTo>
                  <a:pt x="4271784" y="121148"/>
                </a:lnTo>
                <a:lnTo>
                  <a:pt x="4271784" y="104321"/>
                </a:lnTo>
                <a:lnTo>
                  <a:pt x="4271784" y="87495"/>
                </a:lnTo>
                <a:lnTo>
                  <a:pt x="4275148" y="87495"/>
                </a:lnTo>
                <a:lnTo>
                  <a:pt x="4285238" y="63939"/>
                </a:lnTo>
                <a:lnTo>
                  <a:pt x="4285238" y="60574"/>
                </a:lnTo>
                <a:lnTo>
                  <a:pt x="4281875" y="43748"/>
                </a:lnTo>
                <a:lnTo>
                  <a:pt x="4285238" y="40383"/>
                </a:lnTo>
                <a:lnTo>
                  <a:pt x="4328965" y="20191"/>
                </a:lnTo>
                <a:lnTo>
                  <a:pt x="4362601" y="6730"/>
                </a:lnTo>
                <a:close/>
              </a:path>
            </a:pathLst>
          </a:custGeom>
          <a:solidFill>
            <a:schemeClr val="bg1">
              <a:lumMod val="95000"/>
            </a:schemeClr>
          </a:solidFill>
          <a:ln w="25400">
            <a:solidFill>
              <a:schemeClr val="bg1">
                <a:lumMod val="95000"/>
              </a:schemeClr>
            </a:solidFill>
            <a:round/>
            <a:headEnd/>
            <a:tailEnd/>
          </a:ln>
        </p:spPr>
        <p:txBody>
          <a:bodyPr wrap="square">
            <a:noAutofit/>
          </a:bodyPr>
          <a:lstStyle/>
          <a:p>
            <a:endParaRPr lang="zh-CN" altLang="en-US">
              <a:solidFill>
                <a:srgbClr val="148CBE"/>
              </a:solidFill>
            </a:endParaRPr>
          </a:p>
        </p:txBody>
      </p:sp>
      <p:sp>
        <p:nvSpPr>
          <p:cNvPr id="26" name="广东"/>
          <p:cNvSpPr>
            <a:spLocks/>
          </p:cNvSpPr>
          <p:nvPr/>
        </p:nvSpPr>
        <p:spPr bwMode="auto">
          <a:xfrm>
            <a:off x="4266667" y="5182956"/>
            <a:ext cx="854357" cy="676407"/>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5"/>
          </a:solidFill>
          <a:ln w="25400">
            <a:solidFill>
              <a:schemeClr val="accent5"/>
            </a:solidFill>
            <a:round/>
            <a:headEnd/>
            <a:tailEnd/>
          </a:ln>
          <a:effectLst>
            <a:outerShdw blurRad="139700" dist="38100" dir="2700000" sx="102000" sy="102000" algn="tl" rotWithShape="0">
              <a:schemeClr val="tx1">
                <a:lumMod val="75000"/>
                <a:lumOff val="25000"/>
                <a:alpha val="30000"/>
              </a:schemeClr>
            </a:outerShdw>
          </a:effectLst>
        </p:spPr>
        <p:txBody>
          <a:bodyPr/>
          <a:lstStyle/>
          <a:p>
            <a:endParaRPr lang="zh-CN" altLang="en-US">
              <a:solidFill>
                <a:srgbClr val="148CBE"/>
              </a:solidFill>
            </a:endParaRPr>
          </a:p>
        </p:txBody>
      </p:sp>
      <p:sp>
        <p:nvSpPr>
          <p:cNvPr id="36" name="山东"/>
          <p:cNvSpPr>
            <a:spLocks/>
          </p:cNvSpPr>
          <p:nvPr/>
        </p:nvSpPr>
        <p:spPr bwMode="auto">
          <a:xfrm>
            <a:off x="4730845" y="3554195"/>
            <a:ext cx="729903" cy="457668"/>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accent1"/>
          </a:solidFill>
          <a:ln w="25400">
            <a:solidFill>
              <a:schemeClr val="accent1"/>
            </a:solidFill>
            <a:round/>
            <a:headEnd/>
            <a:tailEnd/>
          </a:ln>
          <a:effectLst>
            <a:outerShdw blurRad="139700" dist="38100" dir="2700000" sx="102000" sy="102000" algn="tl" rotWithShape="0">
              <a:schemeClr val="tx1">
                <a:lumMod val="75000"/>
                <a:lumOff val="25000"/>
                <a:alpha val="30000"/>
              </a:schemeClr>
            </a:outerShdw>
          </a:effectLst>
        </p:spPr>
        <p:txBody>
          <a:bodyPr/>
          <a:lstStyle/>
          <a:p>
            <a:endParaRPr lang="zh-CN" altLang="en-US">
              <a:solidFill>
                <a:srgbClr val="148CBE"/>
              </a:solidFill>
            </a:endParaRPr>
          </a:p>
        </p:txBody>
      </p:sp>
      <p:sp>
        <p:nvSpPr>
          <p:cNvPr id="84" name="椭圆 83"/>
          <p:cNvSpPr/>
          <p:nvPr/>
        </p:nvSpPr>
        <p:spPr>
          <a:xfrm>
            <a:off x="5006897" y="3668729"/>
            <a:ext cx="114300" cy="114300"/>
          </a:xfrm>
          <a:prstGeom prst="ellipse">
            <a:avLst/>
          </a:prstGeom>
          <a:solidFill>
            <a:srgbClr val="FDFFF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4474770" y="5464009"/>
            <a:ext cx="114300" cy="114300"/>
          </a:xfrm>
          <a:prstGeom prst="ellipse">
            <a:avLst/>
          </a:prstGeom>
          <a:solidFill>
            <a:srgbClr val="FDFFF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江苏"/>
          <p:cNvSpPr>
            <a:spLocks/>
          </p:cNvSpPr>
          <p:nvPr/>
        </p:nvSpPr>
        <p:spPr bwMode="auto">
          <a:xfrm>
            <a:off x="4878844" y="3927733"/>
            <a:ext cx="635722" cy="49132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accent2"/>
          </a:solidFill>
          <a:ln w="25400">
            <a:solidFill>
              <a:schemeClr val="accent2"/>
            </a:solidFill>
            <a:round/>
            <a:headEnd/>
            <a:tailEnd/>
          </a:ln>
          <a:effectLst>
            <a:outerShdw blurRad="139700" dist="38100" dir="2700000" sx="102000" sy="102000" algn="tl" rotWithShape="0">
              <a:schemeClr val="tx1">
                <a:lumMod val="75000"/>
                <a:lumOff val="25000"/>
                <a:alpha val="30000"/>
              </a:schemeClr>
            </a:outerShdw>
          </a:effectLst>
        </p:spPr>
        <p:txBody>
          <a:bodyPr/>
          <a:lstStyle/>
          <a:p>
            <a:endParaRPr lang="zh-CN" altLang="en-US">
              <a:solidFill>
                <a:srgbClr val="148CBE"/>
              </a:solidFill>
            </a:endParaRPr>
          </a:p>
        </p:txBody>
      </p:sp>
      <p:sp>
        <p:nvSpPr>
          <p:cNvPr id="29" name="浙江"/>
          <p:cNvSpPr>
            <a:spLocks/>
          </p:cNvSpPr>
          <p:nvPr/>
        </p:nvSpPr>
        <p:spPr bwMode="auto">
          <a:xfrm>
            <a:off x="5147933" y="4415689"/>
            <a:ext cx="406996" cy="471129"/>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3"/>
          </a:solidFill>
          <a:ln w="25400">
            <a:solidFill>
              <a:schemeClr val="accent3"/>
            </a:solidFill>
            <a:round/>
            <a:headEnd/>
            <a:tailEnd/>
          </a:ln>
          <a:effectLst>
            <a:outerShdw blurRad="139700" dist="38100" dir="2700000" sx="102000" sy="102000" algn="tl" rotWithShape="0">
              <a:schemeClr val="tx1">
                <a:lumMod val="75000"/>
                <a:lumOff val="25000"/>
                <a:alpha val="30000"/>
              </a:schemeClr>
            </a:outerShdw>
          </a:effectLst>
        </p:spPr>
        <p:txBody>
          <a:bodyPr/>
          <a:lstStyle/>
          <a:p>
            <a:endParaRPr lang="zh-CN" altLang="en-US">
              <a:solidFill>
                <a:srgbClr val="148CBE"/>
              </a:solidFill>
            </a:endParaRPr>
          </a:p>
        </p:txBody>
      </p:sp>
      <p:sp>
        <p:nvSpPr>
          <p:cNvPr id="85" name="椭圆 84"/>
          <p:cNvSpPr/>
          <p:nvPr/>
        </p:nvSpPr>
        <p:spPr>
          <a:xfrm>
            <a:off x="5244979" y="4174251"/>
            <a:ext cx="114300" cy="114300"/>
          </a:xfrm>
          <a:prstGeom prst="ellipse">
            <a:avLst/>
          </a:prstGeom>
          <a:solidFill>
            <a:srgbClr val="FDFFF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5346448" y="4604125"/>
            <a:ext cx="114300" cy="114300"/>
          </a:xfrm>
          <a:prstGeom prst="ellipse">
            <a:avLst/>
          </a:prstGeom>
          <a:solidFill>
            <a:srgbClr val="FDFFF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1620996" y="2333625"/>
            <a:ext cx="2033050" cy="976278"/>
          </a:xfrm>
          <a:prstGeom prst="rect">
            <a:avLst/>
          </a:prstGeom>
          <a:solidFill>
            <a:schemeClr val="accent2"/>
          </a:solidFill>
          <a:ln w="25400">
            <a:noFill/>
          </a:ln>
          <a:effectLst>
            <a:outerShdw blurRad="266700" dist="101600" dir="2700000" sx="98000" sy="98000" algn="tl" rotWithShape="0">
              <a:schemeClr val="tx1">
                <a:lumMod val="65000"/>
                <a:lumOff val="3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1755697" y="2489761"/>
            <a:ext cx="114300" cy="114300"/>
          </a:xfrm>
          <a:prstGeom prst="ellipse">
            <a:avLst/>
          </a:prstGeom>
          <a:solidFill>
            <a:srgbClr val="FDFFF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1670560" y="2630236"/>
            <a:ext cx="1933922"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bg1"/>
                </a:solidFill>
                <a:latin typeface="+mj-ea"/>
                <a:ea typeface="宋体" panose="02010600030101010101" pitchFamily="2" charset="-122"/>
              </a:rPr>
              <a:t>Don't aim for success if you want it.</a:t>
            </a:r>
            <a:endParaRPr lang="zh-CN" altLang="en-US" sz="1200" dirty="0">
              <a:solidFill>
                <a:schemeClr val="bg1"/>
              </a:solidFill>
              <a:latin typeface="+mj-ea"/>
              <a:ea typeface="宋体" panose="02010600030101010101" pitchFamily="2" charset="-122"/>
            </a:endParaRPr>
          </a:p>
        </p:txBody>
      </p:sp>
      <p:sp>
        <p:nvSpPr>
          <p:cNvPr id="95" name="广东"/>
          <p:cNvSpPr>
            <a:spLocks/>
          </p:cNvSpPr>
          <p:nvPr/>
        </p:nvSpPr>
        <p:spPr bwMode="auto">
          <a:xfrm>
            <a:off x="6673136" y="5182956"/>
            <a:ext cx="854357" cy="676407"/>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5"/>
          </a:solidFill>
          <a:ln w="25400">
            <a:solidFill>
              <a:schemeClr val="accent5"/>
            </a:solidFill>
            <a:round/>
            <a:headEnd/>
            <a:tailEnd/>
          </a:ln>
          <a:effectLst>
            <a:outerShdw blurRad="342900" dist="165100" dir="2700000" sx="102000" sy="102000" algn="tl" rotWithShape="0">
              <a:schemeClr val="tx1">
                <a:lumMod val="75000"/>
                <a:lumOff val="25000"/>
                <a:alpha val="30000"/>
              </a:schemeClr>
            </a:outerShdw>
          </a:effectLst>
        </p:spPr>
        <p:txBody>
          <a:bodyPr/>
          <a:lstStyle/>
          <a:p>
            <a:endParaRPr lang="zh-CN" altLang="en-US">
              <a:solidFill>
                <a:srgbClr val="148CBE"/>
              </a:solidFill>
            </a:endParaRPr>
          </a:p>
        </p:txBody>
      </p:sp>
      <p:sp>
        <p:nvSpPr>
          <p:cNvPr id="96" name="山东"/>
          <p:cNvSpPr>
            <a:spLocks/>
          </p:cNvSpPr>
          <p:nvPr/>
        </p:nvSpPr>
        <p:spPr bwMode="auto">
          <a:xfrm>
            <a:off x="6735363" y="1752068"/>
            <a:ext cx="729903" cy="457668"/>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accent1"/>
          </a:solidFill>
          <a:ln w="25400">
            <a:solidFill>
              <a:schemeClr val="accent1"/>
            </a:solidFill>
            <a:round/>
            <a:headEnd/>
            <a:tailEnd/>
          </a:ln>
          <a:effectLst>
            <a:outerShdw blurRad="342900" dist="165100" dir="2700000" sx="102000" sy="102000" algn="tl" rotWithShape="0">
              <a:schemeClr val="tx1">
                <a:lumMod val="75000"/>
                <a:lumOff val="25000"/>
                <a:alpha val="30000"/>
              </a:schemeClr>
            </a:outerShdw>
          </a:effectLst>
        </p:spPr>
        <p:txBody>
          <a:bodyPr/>
          <a:lstStyle/>
          <a:p>
            <a:endParaRPr lang="zh-CN" altLang="en-US">
              <a:solidFill>
                <a:srgbClr val="148CBE"/>
              </a:solidFill>
            </a:endParaRPr>
          </a:p>
        </p:txBody>
      </p:sp>
      <p:sp>
        <p:nvSpPr>
          <p:cNvPr id="97" name="江苏"/>
          <p:cNvSpPr>
            <a:spLocks/>
          </p:cNvSpPr>
          <p:nvPr/>
        </p:nvSpPr>
        <p:spPr bwMode="auto">
          <a:xfrm>
            <a:off x="6782453" y="2879993"/>
            <a:ext cx="635722" cy="49132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accent2"/>
          </a:solidFill>
          <a:ln w="25400">
            <a:solidFill>
              <a:schemeClr val="accent2"/>
            </a:solidFill>
            <a:round/>
            <a:headEnd/>
            <a:tailEnd/>
          </a:ln>
          <a:effectLst>
            <a:outerShdw blurRad="342900" dist="165100" dir="2700000" sx="102000" sy="102000" algn="tl" rotWithShape="0">
              <a:schemeClr val="tx1">
                <a:lumMod val="75000"/>
                <a:lumOff val="25000"/>
                <a:alpha val="30000"/>
              </a:schemeClr>
            </a:outerShdw>
          </a:effectLst>
        </p:spPr>
        <p:txBody>
          <a:bodyPr/>
          <a:lstStyle/>
          <a:p>
            <a:endParaRPr lang="zh-CN" altLang="en-US">
              <a:solidFill>
                <a:srgbClr val="148CBE"/>
              </a:solidFill>
            </a:endParaRPr>
          </a:p>
        </p:txBody>
      </p:sp>
      <p:sp>
        <p:nvSpPr>
          <p:cNvPr id="98" name="浙江"/>
          <p:cNvSpPr>
            <a:spLocks/>
          </p:cNvSpPr>
          <p:nvPr/>
        </p:nvSpPr>
        <p:spPr bwMode="auto">
          <a:xfrm>
            <a:off x="6896816" y="4041570"/>
            <a:ext cx="406996" cy="471129"/>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3"/>
          </a:solidFill>
          <a:ln w="25400">
            <a:solidFill>
              <a:schemeClr val="accent3"/>
            </a:solidFill>
            <a:round/>
            <a:headEnd/>
            <a:tailEnd/>
          </a:ln>
          <a:effectLst>
            <a:outerShdw blurRad="342900" dist="165100" dir="2700000" sx="102000" sy="102000" algn="tl" rotWithShape="0">
              <a:schemeClr val="tx1">
                <a:lumMod val="75000"/>
                <a:lumOff val="25000"/>
                <a:alpha val="30000"/>
              </a:schemeClr>
            </a:outerShdw>
          </a:effectLst>
        </p:spPr>
        <p:txBody>
          <a:bodyPr/>
          <a:lstStyle/>
          <a:p>
            <a:endParaRPr lang="zh-CN" altLang="en-US">
              <a:solidFill>
                <a:srgbClr val="148CBE"/>
              </a:solidFill>
            </a:endParaRPr>
          </a:p>
        </p:txBody>
      </p:sp>
      <p:sp>
        <p:nvSpPr>
          <p:cNvPr id="99" name="矩形 98"/>
          <p:cNvSpPr/>
          <p:nvPr/>
        </p:nvSpPr>
        <p:spPr>
          <a:xfrm>
            <a:off x="7651905" y="1850093"/>
            <a:ext cx="4095595" cy="572464"/>
          </a:xfrm>
          <a:prstGeom prst="rect">
            <a:avLst/>
          </a:prstGeom>
        </p:spPr>
        <p:txBody>
          <a:bodyPr wrap="square">
            <a:spAutoFit/>
          </a:bodyPr>
          <a:lstStyle/>
          <a:p>
            <a:pPr>
              <a:lnSpc>
                <a:spcPct val="130000"/>
              </a:lnSpc>
            </a:pPr>
            <a:r>
              <a:rPr lang="en-US" altLang="zh-CN" sz="1200" dirty="0">
                <a:solidFill>
                  <a:schemeClr val="tx1">
                    <a:lumMod val="75000"/>
                    <a:lumOff val="25000"/>
                  </a:schemeClr>
                </a:solidFill>
              </a:rPr>
              <a:t>Never put off what you to can do today until . You cannot improve your past.</a:t>
            </a:r>
            <a:endParaRPr lang="zh-CN" altLang="en-US" sz="1200" dirty="0">
              <a:solidFill>
                <a:schemeClr val="tx1">
                  <a:lumMod val="75000"/>
                  <a:lumOff val="25000"/>
                </a:schemeClr>
              </a:solidFill>
            </a:endParaRPr>
          </a:p>
        </p:txBody>
      </p:sp>
      <p:sp>
        <p:nvSpPr>
          <p:cNvPr id="100" name="文本框 99"/>
          <p:cNvSpPr txBox="1"/>
          <p:nvPr/>
        </p:nvSpPr>
        <p:spPr>
          <a:xfrm>
            <a:off x="7651905" y="1539247"/>
            <a:ext cx="2152495" cy="369332"/>
          </a:xfrm>
          <a:prstGeom prst="rect">
            <a:avLst/>
          </a:prstGeom>
          <a:noFill/>
        </p:spPr>
        <p:txBody>
          <a:bodyPr wrap="square" rtlCol="0">
            <a:spAutoFit/>
          </a:bodyPr>
          <a:lstStyle/>
          <a:p>
            <a:r>
              <a:rPr lang="en-US" altLang="zh-CN" dirty="0">
                <a:solidFill>
                  <a:schemeClr val="accent2"/>
                </a:solidFill>
              </a:rPr>
              <a:t>Shang Dong</a:t>
            </a:r>
            <a:endParaRPr lang="zh-CN" altLang="en-US" dirty="0">
              <a:solidFill>
                <a:schemeClr val="accent2"/>
              </a:solidFill>
            </a:endParaRPr>
          </a:p>
        </p:txBody>
      </p:sp>
      <p:sp>
        <p:nvSpPr>
          <p:cNvPr id="103" name="矩形 102"/>
          <p:cNvSpPr/>
          <p:nvPr/>
        </p:nvSpPr>
        <p:spPr>
          <a:xfrm>
            <a:off x="7651905" y="2995695"/>
            <a:ext cx="4095595" cy="572464"/>
          </a:xfrm>
          <a:prstGeom prst="rect">
            <a:avLst/>
          </a:prstGeom>
        </p:spPr>
        <p:txBody>
          <a:bodyPr wrap="square">
            <a:spAutoFit/>
          </a:bodyPr>
          <a:lstStyle/>
          <a:p>
            <a:pPr>
              <a:lnSpc>
                <a:spcPct val="130000"/>
              </a:lnSpc>
            </a:pPr>
            <a:r>
              <a:rPr lang="en-US" altLang="zh-CN" sz="1200" dirty="0">
                <a:solidFill>
                  <a:schemeClr val="tx1">
                    <a:lumMod val="75000"/>
                    <a:lumOff val="25000"/>
                  </a:schemeClr>
                </a:solidFill>
              </a:rPr>
              <a:t>Never put off what you to can do today until . You cannot improve your past.</a:t>
            </a:r>
            <a:endParaRPr lang="zh-CN" altLang="en-US" sz="1200" dirty="0">
              <a:solidFill>
                <a:schemeClr val="tx1">
                  <a:lumMod val="75000"/>
                  <a:lumOff val="25000"/>
                </a:schemeClr>
              </a:solidFill>
            </a:endParaRPr>
          </a:p>
        </p:txBody>
      </p:sp>
      <p:sp>
        <p:nvSpPr>
          <p:cNvPr id="104" name="文本框 103"/>
          <p:cNvSpPr txBox="1"/>
          <p:nvPr/>
        </p:nvSpPr>
        <p:spPr>
          <a:xfrm>
            <a:off x="7651905" y="2684849"/>
            <a:ext cx="2152495" cy="369332"/>
          </a:xfrm>
          <a:prstGeom prst="rect">
            <a:avLst/>
          </a:prstGeom>
          <a:noFill/>
        </p:spPr>
        <p:txBody>
          <a:bodyPr wrap="square" rtlCol="0">
            <a:spAutoFit/>
          </a:bodyPr>
          <a:lstStyle/>
          <a:p>
            <a:r>
              <a:rPr lang="en-US" altLang="zh-CN" dirty="0">
                <a:solidFill>
                  <a:schemeClr val="accent2"/>
                </a:solidFill>
              </a:rPr>
              <a:t>Jiang Su</a:t>
            </a:r>
            <a:endParaRPr lang="zh-CN" altLang="en-US" dirty="0">
              <a:solidFill>
                <a:schemeClr val="accent2"/>
              </a:solidFill>
            </a:endParaRPr>
          </a:p>
        </p:txBody>
      </p:sp>
      <p:sp>
        <p:nvSpPr>
          <p:cNvPr id="106" name="矩形 105"/>
          <p:cNvSpPr/>
          <p:nvPr/>
        </p:nvSpPr>
        <p:spPr>
          <a:xfrm>
            <a:off x="7651905" y="4141297"/>
            <a:ext cx="4095595" cy="572464"/>
          </a:xfrm>
          <a:prstGeom prst="rect">
            <a:avLst/>
          </a:prstGeom>
        </p:spPr>
        <p:txBody>
          <a:bodyPr wrap="square">
            <a:spAutoFit/>
          </a:bodyPr>
          <a:lstStyle/>
          <a:p>
            <a:pPr>
              <a:lnSpc>
                <a:spcPct val="130000"/>
              </a:lnSpc>
            </a:pPr>
            <a:r>
              <a:rPr lang="en-US" altLang="zh-CN" sz="1200" dirty="0">
                <a:solidFill>
                  <a:schemeClr val="tx1">
                    <a:lumMod val="75000"/>
                    <a:lumOff val="25000"/>
                  </a:schemeClr>
                </a:solidFill>
              </a:rPr>
              <a:t>Never put off what you to can do today until . You cannot improve your past.</a:t>
            </a:r>
            <a:endParaRPr lang="zh-CN" altLang="en-US" sz="1200" dirty="0">
              <a:solidFill>
                <a:schemeClr val="tx1">
                  <a:lumMod val="75000"/>
                  <a:lumOff val="25000"/>
                </a:schemeClr>
              </a:solidFill>
            </a:endParaRPr>
          </a:p>
        </p:txBody>
      </p:sp>
      <p:sp>
        <p:nvSpPr>
          <p:cNvPr id="107" name="文本框 106"/>
          <p:cNvSpPr txBox="1"/>
          <p:nvPr/>
        </p:nvSpPr>
        <p:spPr>
          <a:xfrm>
            <a:off x="7651905" y="3830451"/>
            <a:ext cx="2152495" cy="369332"/>
          </a:xfrm>
          <a:prstGeom prst="rect">
            <a:avLst/>
          </a:prstGeom>
          <a:noFill/>
        </p:spPr>
        <p:txBody>
          <a:bodyPr wrap="square" rtlCol="0">
            <a:spAutoFit/>
          </a:bodyPr>
          <a:lstStyle/>
          <a:p>
            <a:r>
              <a:rPr lang="en-US" altLang="zh-CN" dirty="0">
                <a:solidFill>
                  <a:schemeClr val="accent2"/>
                </a:solidFill>
              </a:rPr>
              <a:t>Fu Jian</a:t>
            </a:r>
            <a:endParaRPr lang="zh-CN" altLang="en-US" dirty="0">
              <a:solidFill>
                <a:schemeClr val="accent2"/>
              </a:solidFill>
            </a:endParaRPr>
          </a:p>
        </p:txBody>
      </p:sp>
      <p:sp>
        <p:nvSpPr>
          <p:cNvPr id="109" name="矩形 108"/>
          <p:cNvSpPr/>
          <p:nvPr/>
        </p:nvSpPr>
        <p:spPr>
          <a:xfrm>
            <a:off x="7651905" y="5286899"/>
            <a:ext cx="4095595" cy="572464"/>
          </a:xfrm>
          <a:prstGeom prst="rect">
            <a:avLst/>
          </a:prstGeom>
        </p:spPr>
        <p:txBody>
          <a:bodyPr wrap="square">
            <a:spAutoFit/>
          </a:bodyPr>
          <a:lstStyle/>
          <a:p>
            <a:pPr>
              <a:lnSpc>
                <a:spcPct val="130000"/>
              </a:lnSpc>
            </a:pPr>
            <a:r>
              <a:rPr lang="en-US" altLang="zh-CN" sz="1200" dirty="0">
                <a:solidFill>
                  <a:schemeClr val="tx1">
                    <a:lumMod val="75000"/>
                    <a:lumOff val="25000"/>
                  </a:schemeClr>
                </a:solidFill>
              </a:rPr>
              <a:t>Never put off what you to can do today until . You cannot improve your past.</a:t>
            </a:r>
            <a:endParaRPr lang="zh-CN" altLang="en-US" sz="1200" dirty="0">
              <a:solidFill>
                <a:schemeClr val="tx1">
                  <a:lumMod val="75000"/>
                  <a:lumOff val="25000"/>
                </a:schemeClr>
              </a:solidFill>
            </a:endParaRPr>
          </a:p>
        </p:txBody>
      </p:sp>
      <p:sp>
        <p:nvSpPr>
          <p:cNvPr id="110" name="文本框 109"/>
          <p:cNvSpPr txBox="1"/>
          <p:nvPr/>
        </p:nvSpPr>
        <p:spPr>
          <a:xfrm>
            <a:off x="7651905" y="4976053"/>
            <a:ext cx="2152495" cy="369332"/>
          </a:xfrm>
          <a:prstGeom prst="rect">
            <a:avLst/>
          </a:prstGeom>
          <a:noFill/>
        </p:spPr>
        <p:txBody>
          <a:bodyPr wrap="square" rtlCol="0">
            <a:spAutoFit/>
          </a:bodyPr>
          <a:lstStyle/>
          <a:p>
            <a:r>
              <a:rPr lang="en-US" altLang="zh-CN" dirty="0">
                <a:solidFill>
                  <a:schemeClr val="accent2"/>
                </a:solidFill>
              </a:rPr>
              <a:t>Guang Zhou</a:t>
            </a:r>
            <a:endParaRPr lang="zh-CN" altLang="en-US" dirty="0">
              <a:solidFill>
                <a:schemeClr val="accent2"/>
              </a:solidFill>
            </a:endParaRPr>
          </a:p>
        </p:txBody>
      </p:sp>
      <p:grpSp>
        <p:nvGrpSpPr>
          <p:cNvPr id="34" name="组合 33"/>
          <p:cNvGrpSpPr/>
          <p:nvPr/>
        </p:nvGrpSpPr>
        <p:grpSpPr>
          <a:xfrm>
            <a:off x="254001" y="123336"/>
            <a:ext cx="5213154" cy="1162840"/>
            <a:chOff x="254001" y="123336"/>
            <a:chExt cx="5213154" cy="1162840"/>
          </a:xfrm>
        </p:grpSpPr>
        <p:sp>
          <p:nvSpPr>
            <p:cNvPr id="35" name="椭圆 34"/>
            <p:cNvSpPr/>
            <p:nvPr/>
          </p:nvSpPr>
          <p:spPr>
            <a:xfrm>
              <a:off x="489170" y="793429"/>
              <a:ext cx="423089" cy="42308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10821" y="123336"/>
              <a:ext cx="241860" cy="241860"/>
            </a:xfrm>
            <a:prstGeom prst="ellipse">
              <a:avLst/>
            </a:prstGeom>
            <a:solidFill>
              <a:srgbClr val="FDFFFE"/>
            </a:solidFill>
            <a:ln w="9525">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8063" y="134811"/>
              <a:ext cx="1112933" cy="1112930"/>
            </a:xfrm>
            <a:prstGeom prst="ellipse">
              <a:avLst/>
            </a:prstGeom>
            <a:solidFill>
              <a:schemeClr val="bg1"/>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04696" y="1100128"/>
              <a:ext cx="186049" cy="186048"/>
            </a:xfrm>
            <a:prstGeom prst="ellipse">
              <a:avLst/>
            </a:prstGeom>
            <a:solidFill>
              <a:srgbClr val="FDFFFE"/>
            </a:solidFill>
            <a:ln w="635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254001" y="472618"/>
              <a:ext cx="5213154"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42" name="圆角矩形 41"/>
            <p:cNvSpPr/>
            <p:nvPr/>
          </p:nvSpPr>
          <p:spPr>
            <a:xfrm rot="20167890">
              <a:off x="5128817" y="419608"/>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0890464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750"/>
                                        <p:tgtEl>
                                          <p:spTgt spid="79"/>
                                        </p:tgtEl>
                                      </p:cBhvr>
                                    </p:animEffect>
                                  </p:childTnLst>
                                </p:cTn>
                              </p:par>
                              <p:par>
                                <p:cTn id="8" presetID="63" presetClass="path" presetSubtype="0" decel="50000" fill="hold" grpId="1" nodeType="withEffect">
                                  <p:stCondLst>
                                    <p:cond delay="0"/>
                                  </p:stCondLst>
                                  <p:childTnLst>
                                    <p:animMotion origin="layout" path="M 0.01523 -3.7037E-6 L -0.10885 -3.7037E-6 " pathEditMode="relative" rAng="0" ptsTypes="AA">
                                      <p:cBhvr>
                                        <p:cTn id="9" dur="750" spd="-100000" fill="hold"/>
                                        <p:tgtEl>
                                          <p:spTgt spid="79"/>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1 -3.7037E-6 L 8.33333E-7 -3.7037E-6 " pathEditMode="relative" rAng="0" ptsTypes="AA">
                                      <p:cBhvr>
                                        <p:cTn id="11" dur="750" fill="hold"/>
                                        <p:tgtEl>
                                          <p:spTgt spid="79"/>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750"/>
                                        <p:tgtEl>
                                          <p:spTgt spid="88"/>
                                        </p:tgtEl>
                                      </p:cBhvr>
                                    </p:animEffect>
                                  </p:childTnLst>
                                </p:cTn>
                              </p:par>
                              <p:par>
                                <p:cTn id="15" presetID="63" presetClass="path" presetSubtype="0" decel="50000" fill="hold" grpId="1" nodeType="withEffect">
                                  <p:stCondLst>
                                    <p:cond delay="0"/>
                                  </p:stCondLst>
                                  <p:childTnLst>
                                    <p:animMotion origin="layout" path="M -0.01562 -3.7037E-6 L 0.11081 -3.7037E-6 " pathEditMode="relative" rAng="0" ptsTypes="AA">
                                      <p:cBhvr>
                                        <p:cTn id="16" dur="750" spd="-100000" fill="hold"/>
                                        <p:tgtEl>
                                          <p:spTgt spid="88"/>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3.7037E-6 L -2.29167E-6 -3.7037E-6 " pathEditMode="relative" rAng="0" ptsTypes="AA">
                                      <p:cBhvr>
                                        <p:cTn id="18" dur="750" fill="hold"/>
                                        <p:tgtEl>
                                          <p:spTgt spid="88"/>
                                        </p:tgtEl>
                                        <p:attrNameLst>
                                          <p:attrName>ppt_x</p:attrName>
                                          <p:attrName>ppt_y</p:attrName>
                                        </p:attrNameLst>
                                      </p:cBhvr>
                                      <p:rCtr x="781" y="0"/>
                                    </p:animMotion>
                                  </p:childTnLst>
                                </p:cTn>
                              </p:par>
                              <p:par>
                                <p:cTn id="19" presetID="53" presetClass="entr" presetSubtype="16" fill="hold" grpId="0" nodeType="withEffect">
                                  <p:stCondLst>
                                    <p:cond delay="1250"/>
                                  </p:stCondLst>
                                  <p:childTnLst>
                                    <p:set>
                                      <p:cBhvr>
                                        <p:cTn id="20" dur="1" fill="hold">
                                          <p:stCondLst>
                                            <p:cond delay="0"/>
                                          </p:stCondLst>
                                        </p:cTn>
                                        <p:tgtEl>
                                          <p:spTgt spid="89"/>
                                        </p:tgtEl>
                                        <p:attrNameLst>
                                          <p:attrName>style.visibility</p:attrName>
                                        </p:attrNameLst>
                                      </p:cBhvr>
                                      <p:to>
                                        <p:strVal val="visible"/>
                                      </p:to>
                                    </p:set>
                                    <p:anim calcmode="lin" valueType="num">
                                      <p:cBhvr>
                                        <p:cTn id="21" dur="750" fill="hold"/>
                                        <p:tgtEl>
                                          <p:spTgt spid="89"/>
                                        </p:tgtEl>
                                        <p:attrNameLst>
                                          <p:attrName>ppt_w</p:attrName>
                                        </p:attrNameLst>
                                      </p:cBhvr>
                                      <p:tavLst>
                                        <p:tav tm="0">
                                          <p:val>
                                            <p:fltVal val="0"/>
                                          </p:val>
                                        </p:tav>
                                        <p:tav tm="100000">
                                          <p:val>
                                            <p:strVal val="#ppt_w"/>
                                          </p:val>
                                        </p:tav>
                                      </p:tavLst>
                                    </p:anim>
                                    <p:anim calcmode="lin" valueType="num">
                                      <p:cBhvr>
                                        <p:cTn id="22" dur="750" fill="hold"/>
                                        <p:tgtEl>
                                          <p:spTgt spid="89"/>
                                        </p:tgtEl>
                                        <p:attrNameLst>
                                          <p:attrName>ppt_h</p:attrName>
                                        </p:attrNameLst>
                                      </p:cBhvr>
                                      <p:tavLst>
                                        <p:tav tm="0">
                                          <p:val>
                                            <p:fltVal val="0"/>
                                          </p:val>
                                        </p:tav>
                                        <p:tav tm="100000">
                                          <p:val>
                                            <p:strVal val="#ppt_h"/>
                                          </p:val>
                                        </p:tav>
                                      </p:tavLst>
                                    </p:anim>
                                    <p:animEffect transition="in" filter="fade">
                                      <p:cBhvr>
                                        <p:cTn id="23" dur="750"/>
                                        <p:tgtEl>
                                          <p:spTgt spid="89"/>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750"/>
                                        <p:tgtEl>
                                          <p:spTgt spid="90"/>
                                        </p:tgtEl>
                                      </p:cBhvr>
                                    </p:animEffect>
                                  </p:childTnLst>
                                </p:cTn>
                              </p:par>
                              <p:par>
                                <p:cTn id="27" presetID="10" presetClass="entr" presetSubtype="0" fill="hold" grpId="0" nodeType="withEffect">
                                  <p:stCondLst>
                                    <p:cond delay="125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750"/>
                                        <p:tgtEl>
                                          <p:spTgt spid="36"/>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750"/>
                                        <p:tgtEl>
                                          <p:spTgt spid="26"/>
                                        </p:tgtEl>
                                      </p:cBhvr>
                                    </p:animEffect>
                                  </p:childTnLst>
                                </p:cTn>
                              </p:par>
                              <p:par>
                                <p:cTn id="33" presetID="10" presetClass="entr" presetSubtype="0" fill="hold" grpId="0" nodeType="withEffect">
                                  <p:stCondLst>
                                    <p:cond delay="155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750"/>
                                        <p:tgtEl>
                                          <p:spTgt spid="29"/>
                                        </p:tgtEl>
                                      </p:cBhvr>
                                    </p:animEffect>
                                  </p:childTnLst>
                                </p:cTn>
                              </p:par>
                              <p:par>
                                <p:cTn id="36" presetID="10" presetClass="entr" presetSubtype="0" fill="hold" grpId="0" nodeType="withEffect">
                                  <p:stCondLst>
                                    <p:cond delay="175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750"/>
                                        <p:tgtEl>
                                          <p:spTgt spid="38"/>
                                        </p:tgtEl>
                                      </p:cBhvr>
                                    </p:animEffect>
                                  </p:childTnLst>
                                </p:cTn>
                              </p:par>
                              <p:par>
                                <p:cTn id="39" presetID="53" presetClass="entr" presetSubtype="16" fill="hold" grpId="0" nodeType="withEffect">
                                  <p:stCondLst>
                                    <p:cond delay="225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Effect transition="in" filter="fade">
                                      <p:cBhvr>
                                        <p:cTn id="43" dur="500"/>
                                        <p:tgtEl>
                                          <p:spTgt spid="85"/>
                                        </p:tgtEl>
                                      </p:cBhvr>
                                    </p:animEffect>
                                  </p:childTnLst>
                                </p:cTn>
                              </p:par>
                              <p:par>
                                <p:cTn id="44" presetID="53" presetClass="entr" presetSubtype="16" fill="hold" grpId="0" nodeType="withEffect">
                                  <p:stCondLst>
                                    <p:cond delay="225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2250"/>
                                  </p:stCondLst>
                                  <p:childTnLst>
                                    <p:set>
                                      <p:cBhvr>
                                        <p:cTn id="50" dur="1" fill="hold">
                                          <p:stCondLst>
                                            <p:cond delay="0"/>
                                          </p:stCondLst>
                                        </p:cTn>
                                        <p:tgtEl>
                                          <p:spTgt spid="86"/>
                                        </p:tgtEl>
                                        <p:attrNameLst>
                                          <p:attrName>style.visibility</p:attrName>
                                        </p:attrNameLst>
                                      </p:cBhvr>
                                      <p:to>
                                        <p:strVal val="visible"/>
                                      </p:to>
                                    </p:set>
                                    <p:anim calcmode="lin" valueType="num">
                                      <p:cBhvr>
                                        <p:cTn id="51" dur="500" fill="hold"/>
                                        <p:tgtEl>
                                          <p:spTgt spid="86"/>
                                        </p:tgtEl>
                                        <p:attrNameLst>
                                          <p:attrName>ppt_w</p:attrName>
                                        </p:attrNameLst>
                                      </p:cBhvr>
                                      <p:tavLst>
                                        <p:tav tm="0">
                                          <p:val>
                                            <p:fltVal val="0"/>
                                          </p:val>
                                        </p:tav>
                                        <p:tav tm="100000">
                                          <p:val>
                                            <p:strVal val="#ppt_w"/>
                                          </p:val>
                                        </p:tav>
                                      </p:tavLst>
                                    </p:anim>
                                    <p:anim calcmode="lin" valueType="num">
                                      <p:cBhvr>
                                        <p:cTn id="52" dur="500" fill="hold"/>
                                        <p:tgtEl>
                                          <p:spTgt spid="86"/>
                                        </p:tgtEl>
                                        <p:attrNameLst>
                                          <p:attrName>ppt_h</p:attrName>
                                        </p:attrNameLst>
                                      </p:cBhvr>
                                      <p:tavLst>
                                        <p:tav tm="0">
                                          <p:val>
                                            <p:fltVal val="0"/>
                                          </p:val>
                                        </p:tav>
                                        <p:tav tm="100000">
                                          <p:val>
                                            <p:strVal val="#ppt_h"/>
                                          </p:val>
                                        </p:tav>
                                      </p:tavLst>
                                    </p:anim>
                                    <p:animEffect transition="in" filter="fade">
                                      <p:cBhvr>
                                        <p:cTn id="53" dur="500"/>
                                        <p:tgtEl>
                                          <p:spTgt spid="86"/>
                                        </p:tgtEl>
                                      </p:cBhvr>
                                    </p:animEffect>
                                  </p:childTnLst>
                                </p:cTn>
                              </p:par>
                              <p:par>
                                <p:cTn id="54" presetID="53" presetClass="entr" presetSubtype="16" fill="hold" grpId="0" nodeType="withEffect">
                                  <p:stCondLst>
                                    <p:cond delay="2250"/>
                                  </p:stCondLst>
                                  <p:childTnLst>
                                    <p:set>
                                      <p:cBhvr>
                                        <p:cTn id="55" dur="1" fill="hold">
                                          <p:stCondLst>
                                            <p:cond delay="0"/>
                                          </p:stCondLst>
                                        </p:cTn>
                                        <p:tgtEl>
                                          <p:spTgt spid="87"/>
                                        </p:tgtEl>
                                        <p:attrNameLst>
                                          <p:attrName>style.visibility</p:attrName>
                                        </p:attrNameLst>
                                      </p:cBhvr>
                                      <p:to>
                                        <p:strVal val="visible"/>
                                      </p:to>
                                    </p:set>
                                    <p:anim calcmode="lin" valueType="num">
                                      <p:cBhvr>
                                        <p:cTn id="56" dur="500" fill="hold"/>
                                        <p:tgtEl>
                                          <p:spTgt spid="87"/>
                                        </p:tgtEl>
                                        <p:attrNameLst>
                                          <p:attrName>ppt_w</p:attrName>
                                        </p:attrNameLst>
                                      </p:cBhvr>
                                      <p:tavLst>
                                        <p:tav tm="0">
                                          <p:val>
                                            <p:fltVal val="0"/>
                                          </p:val>
                                        </p:tav>
                                        <p:tav tm="100000">
                                          <p:val>
                                            <p:strVal val="#ppt_w"/>
                                          </p:val>
                                        </p:tav>
                                      </p:tavLst>
                                    </p:anim>
                                    <p:anim calcmode="lin" valueType="num">
                                      <p:cBhvr>
                                        <p:cTn id="57" dur="500" fill="hold"/>
                                        <p:tgtEl>
                                          <p:spTgt spid="87"/>
                                        </p:tgtEl>
                                        <p:attrNameLst>
                                          <p:attrName>ppt_h</p:attrName>
                                        </p:attrNameLst>
                                      </p:cBhvr>
                                      <p:tavLst>
                                        <p:tav tm="0">
                                          <p:val>
                                            <p:fltVal val="0"/>
                                          </p:val>
                                        </p:tav>
                                        <p:tav tm="100000">
                                          <p:val>
                                            <p:strVal val="#ppt_h"/>
                                          </p:val>
                                        </p:tav>
                                      </p:tavLst>
                                    </p:anim>
                                    <p:animEffect transition="in" filter="fade">
                                      <p:cBhvr>
                                        <p:cTn id="58" dur="500"/>
                                        <p:tgtEl>
                                          <p:spTgt spid="87"/>
                                        </p:tgtEl>
                                      </p:cBhvr>
                                    </p:animEffect>
                                  </p:childTnLst>
                                </p:cTn>
                              </p:par>
                              <p:par>
                                <p:cTn id="59" presetID="53" presetClass="entr" presetSubtype="16" fill="hold" grpId="0" nodeType="withEffect">
                                  <p:stCondLst>
                                    <p:cond delay="2250"/>
                                  </p:stCondLst>
                                  <p:childTnLst>
                                    <p:set>
                                      <p:cBhvr>
                                        <p:cTn id="60" dur="1" fill="hold">
                                          <p:stCondLst>
                                            <p:cond delay="0"/>
                                          </p:stCondLst>
                                        </p:cTn>
                                        <p:tgtEl>
                                          <p:spTgt spid="96"/>
                                        </p:tgtEl>
                                        <p:attrNameLst>
                                          <p:attrName>style.visibility</p:attrName>
                                        </p:attrNameLst>
                                      </p:cBhvr>
                                      <p:to>
                                        <p:strVal val="visible"/>
                                      </p:to>
                                    </p:set>
                                    <p:anim calcmode="lin" valueType="num">
                                      <p:cBhvr>
                                        <p:cTn id="61" dur="750" fill="hold"/>
                                        <p:tgtEl>
                                          <p:spTgt spid="96"/>
                                        </p:tgtEl>
                                        <p:attrNameLst>
                                          <p:attrName>ppt_w</p:attrName>
                                        </p:attrNameLst>
                                      </p:cBhvr>
                                      <p:tavLst>
                                        <p:tav tm="0">
                                          <p:val>
                                            <p:fltVal val="0"/>
                                          </p:val>
                                        </p:tav>
                                        <p:tav tm="100000">
                                          <p:val>
                                            <p:strVal val="#ppt_w"/>
                                          </p:val>
                                        </p:tav>
                                      </p:tavLst>
                                    </p:anim>
                                    <p:anim calcmode="lin" valueType="num">
                                      <p:cBhvr>
                                        <p:cTn id="62" dur="750" fill="hold"/>
                                        <p:tgtEl>
                                          <p:spTgt spid="96"/>
                                        </p:tgtEl>
                                        <p:attrNameLst>
                                          <p:attrName>ppt_h</p:attrName>
                                        </p:attrNameLst>
                                      </p:cBhvr>
                                      <p:tavLst>
                                        <p:tav tm="0">
                                          <p:val>
                                            <p:fltVal val="0"/>
                                          </p:val>
                                        </p:tav>
                                        <p:tav tm="100000">
                                          <p:val>
                                            <p:strVal val="#ppt_h"/>
                                          </p:val>
                                        </p:tav>
                                      </p:tavLst>
                                    </p:anim>
                                    <p:animEffect transition="in" filter="fade">
                                      <p:cBhvr>
                                        <p:cTn id="63" dur="750"/>
                                        <p:tgtEl>
                                          <p:spTgt spid="96"/>
                                        </p:tgtEl>
                                      </p:cBhvr>
                                    </p:animEffect>
                                  </p:childTnLst>
                                </p:cTn>
                              </p:par>
                              <p:par>
                                <p:cTn id="64" presetID="53" presetClass="entr" presetSubtype="16" fill="hold" grpId="0" nodeType="withEffect">
                                  <p:stCondLst>
                                    <p:cond delay="2250"/>
                                  </p:stCondLst>
                                  <p:childTnLst>
                                    <p:set>
                                      <p:cBhvr>
                                        <p:cTn id="65" dur="1" fill="hold">
                                          <p:stCondLst>
                                            <p:cond delay="0"/>
                                          </p:stCondLst>
                                        </p:cTn>
                                        <p:tgtEl>
                                          <p:spTgt spid="97"/>
                                        </p:tgtEl>
                                        <p:attrNameLst>
                                          <p:attrName>style.visibility</p:attrName>
                                        </p:attrNameLst>
                                      </p:cBhvr>
                                      <p:to>
                                        <p:strVal val="visible"/>
                                      </p:to>
                                    </p:set>
                                    <p:anim calcmode="lin" valueType="num">
                                      <p:cBhvr>
                                        <p:cTn id="66" dur="750" fill="hold"/>
                                        <p:tgtEl>
                                          <p:spTgt spid="97"/>
                                        </p:tgtEl>
                                        <p:attrNameLst>
                                          <p:attrName>ppt_w</p:attrName>
                                        </p:attrNameLst>
                                      </p:cBhvr>
                                      <p:tavLst>
                                        <p:tav tm="0">
                                          <p:val>
                                            <p:fltVal val="0"/>
                                          </p:val>
                                        </p:tav>
                                        <p:tav tm="100000">
                                          <p:val>
                                            <p:strVal val="#ppt_w"/>
                                          </p:val>
                                        </p:tav>
                                      </p:tavLst>
                                    </p:anim>
                                    <p:anim calcmode="lin" valueType="num">
                                      <p:cBhvr>
                                        <p:cTn id="67" dur="750" fill="hold"/>
                                        <p:tgtEl>
                                          <p:spTgt spid="97"/>
                                        </p:tgtEl>
                                        <p:attrNameLst>
                                          <p:attrName>ppt_h</p:attrName>
                                        </p:attrNameLst>
                                      </p:cBhvr>
                                      <p:tavLst>
                                        <p:tav tm="0">
                                          <p:val>
                                            <p:fltVal val="0"/>
                                          </p:val>
                                        </p:tav>
                                        <p:tav tm="100000">
                                          <p:val>
                                            <p:strVal val="#ppt_h"/>
                                          </p:val>
                                        </p:tav>
                                      </p:tavLst>
                                    </p:anim>
                                    <p:animEffect transition="in" filter="fade">
                                      <p:cBhvr>
                                        <p:cTn id="68" dur="750"/>
                                        <p:tgtEl>
                                          <p:spTgt spid="97"/>
                                        </p:tgtEl>
                                      </p:cBhvr>
                                    </p:animEffect>
                                  </p:childTnLst>
                                </p:cTn>
                              </p:par>
                              <p:par>
                                <p:cTn id="69" presetID="53" presetClass="entr" presetSubtype="16" fill="hold" grpId="0" nodeType="withEffect">
                                  <p:stCondLst>
                                    <p:cond delay="2250"/>
                                  </p:stCondLst>
                                  <p:childTnLst>
                                    <p:set>
                                      <p:cBhvr>
                                        <p:cTn id="70" dur="1" fill="hold">
                                          <p:stCondLst>
                                            <p:cond delay="0"/>
                                          </p:stCondLst>
                                        </p:cTn>
                                        <p:tgtEl>
                                          <p:spTgt spid="98"/>
                                        </p:tgtEl>
                                        <p:attrNameLst>
                                          <p:attrName>style.visibility</p:attrName>
                                        </p:attrNameLst>
                                      </p:cBhvr>
                                      <p:to>
                                        <p:strVal val="visible"/>
                                      </p:to>
                                    </p:set>
                                    <p:anim calcmode="lin" valueType="num">
                                      <p:cBhvr>
                                        <p:cTn id="71" dur="750" fill="hold"/>
                                        <p:tgtEl>
                                          <p:spTgt spid="98"/>
                                        </p:tgtEl>
                                        <p:attrNameLst>
                                          <p:attrName>ppt_w</p:attrName>
                                        </p:attrNameLst>
                                      </p:cBhvr>
                                      <p:tavLst>
                                        <p:tav tm="0">
                                          <p:val>
                                            <p:fltVal val="0"/>
                                          </p:val>
                                        </p:tav>
                                        <p:tav tm="100000">
                                          <p:val>
                                            <p:strVal val="#ppt_w"/>
                                          </p:val>
                                        </p:tav>
                                      </p:tavLst>
                                    </p:anim>
                                    <p:anim calcmode="lin" valueType="num">
                                      <p:cBhvr>
                                        <p:cTn id="72" dur="750" fill="hold"/>
                                        <p:tgtEl>
                                          <p:spTgt spid="98"/>
                                        </p:tgtEl>
                                        <p:attrNameLst>
                                          <p:attrName>ppt_h</p:attrName>
                                        </p:attrNameLst>
                                      </p:cBhvr>
                                      <p:tavLst>
                                        <p:tav tm="0">
                                          <p:val>
                                            <p:fltVal val="0"/>
                                          </p:val>
                                        </p:tav>
                                        <p:tav tm="100000">
                                          <p:val>
                                            <p:strVal val="#ppt_h"/>
                                          </p:val>
                                        </p:tav>
                                      </p:tavLst>
                                    </p:anim>
                                    <p:animEffect transition="in" filter="fade">
                                      <p:cBhvr>
                                        <p:cTn id="73" dur="750"/>
                                        <p:tgtEl>
                                          <p:spTgt spid="98"/>
                                        </p:tgtEl>
                                      </p:cBhvr>
                                    </p:animEffect>
                                  </p:childTnLst>
                                </p:cTn>
                              </p:par>
                              <p:par>
                                <p:cTn id="74" presetID="53" presetClass="entr" presetSubtype="16" fill="hold" grpId="0" nodeType="withEffect">
                                  <p:stCondLst>
                                    <p:cond delay="2250"/>
                                  </p:stCondLst>
                                  <p:childTnLst>
                                    <p:set>
                                      <p:cBhvr>
                                        <p:cTn id="75" dur="1" fill="hold">
                                          <p:stCondLst>
                                            <p:cond delay="0"/>
                                          </p:stCondLst>
                                        </p:cTn>
                                        <p:tgtEl>
                                          <p:spTgt spid="95"/>
                                        </p:tgtEl>
                                        <p:attrNameLst>
                                          <p:attrName>style.visibility</p:attrName>
                                        </p:attrNameLst>
                                      </p:cBhvr>
                                      <p:to>
                                        <p:strVal val="visible"/>
                                      </p:to>
                                    </p:set>
                                    <p:anim calcmode="lin" valueType="num">
                                      <p:cBhvr>
                                        <p:cTn id="76" dur="750" fill="hold"/>
                                        <p:tgtEl>
                                          <p:spTgt spid="95"/>
                                        </p:tgtEl>
                                        <p:attrNameLst>
                                          <p:attrName>ppt_w</p:attrName>
                                        </p:attrNameLst>
                                      </p:cBhvr>
                                      <p:tavLst>
                                        <p:tav tm="0">
                                          <p:val>
                                            <p:fltVal val="0"/>
                                          </p:val>
                                        </p:tav>
                                        <p:tav tm="100000">
                                          <p:val>
                                            <p:strVal val="#ppt_w"/>
                                          </p:val>
                                        </p:tav>
                                      </p:tavLst>
                                    </p:anim>
                                    <p:anim calcmode="lin" valueType="num">
                                      <p:cBhvr>
                                        <p:cTn id="77" dur="750" fill="hold"/>
                                        <p:tgtEl>
                                          <p:spTgt spid="95"/>
                                        </p:tgtEl>
                                        <p:attrNameLst>
                                          <p:attrName>ppt_h</p:attrName>
                                        </p:attrNameLst>
                                      </p:cBhvr>
                                      <p:tavLst>
                                        <p:tav tm="0">
                                          <p:val>
                                            <p:fltVal val="0"/>
                                          </p:val>
                                        </p:tav>
                                        <p:tav tm="100000">
                                          <p:val>
                                            <p:strVal val="#ppt_h"/>
                                          </p:val>
                                        </p:tav>
                                      </p:tavLst>
                                    </p:anim>
                                    <p:animEffect transition="in" filter="fade">
                                      <p:cBhvr>
                                        <p:cTn id="78" dur="750"/>
                                        <p:tgtEl>
                                          <p:spTgt spid="95"/>
                                        </p:tgtEl>
                                      </p:cBhvr>
                                    </p:animEffect>
                                  </p:childTnLst>
                                </p:cTn>
                              </p:par>
                              <p:par>
                                <p:cTn id="79" presetID="22" presetClass="entr" presetSubtype="8" fill="hold" grpId="0" nodeType="withEffect">
                                  <p:stCondLst>
                                    <p:cond delay="2750"/>
                                  </p:stCondLst>
                                  <p:childTnLst>
                                    <p:set>
                                      <p:cBhvr>
                                        <p:cTn id="80" dur="1" fill="hold">
                                          <p:stCondLst>
                                            <p:cond delay="0"/>
                                          </p:stCondLst>
                                        </p:cTn>
                                        <p:tgtEl>
                                          <p:spTgt spid="110"/>
                                        </p:tgtEl>
                                        <p:attrNameLst>
                                          <p:attrName>style.visibility</p:attrName>
                                        </p:attrNameLst>
                                      </p:cBhvr>
                                      <p:to>
                                        <p:strVal val="visible"/>
                                      </p:to>
                                    </p:set>
                                    <p:animEffect transition="in" filter="wipe(left)">
                                      <p:cBhvr>
                                        <p:cTn id="81" dur="750"/>
                                        <p:tgtEl>
                                          <p:spTgt spid="110"/>
                                        </p:tgtEl>
                                      </p:cBhvr>
                                    </p:animEffect>
                                  </p:childTnLst>
                                </p:cTn>
                              </p:par>
                              <p:par>
                                <p:cTn id="82" presetID="22" presetClass="entr" presetSubtype="8" fill="hold" grpId="0" nodeType="withEffect">
                                  <p:stCondLst>
                                    <p:cond delay="2750"/>
                                  </p:stCondLst>
                                  <p:childTnLst>
                                    <p:set>
                                      <p:cBhvr>
                                        <p:cTn id="83" dur="1" fill="hold">
                                          <p:stCondLst>
                                            <p:cond delay="0"/>
                                          </p:stCondLst>
                                        </p:cTn>
                                        <p:tgtEl>
                                          <p:spTgt spid="107"/>
                                        </p:tgtEl>
                                        <p:attrNameLst>
                                          <p:attrName>style.visibility</p:attrName>
                                        </p:attrNameLst>
                                      </p:cBhvr>
                                      <p:to>
                                        <p:strVal val="visible"/>
                                      </p:to>
                                    </p:set>
                                    <p:animEffect transition="in" filter="wipe(left)">
                                      <p:cBhvr>
                                        <p:cTn id="84" dur="750"/>
                                        <p:tgtEl>
                                          <p:spTgt spid="107"/>
                                        </p:tgtEl>
                                      </p:cBhvr>
                                    </p:animEffect>
                                  </p:childTnLst>
                                </p:cTn>
                              </p:par>
                              <p:par>
                                <p:cTn id="85" presetID="22" presetClass="entr" presetSubtype="8" fill="hold" grpId="0" nodeType="withEffect">
                                  <p:stCondLst>
                                    <p:cond delay="2750"/>
                                  </p:stCondLst>
                                  <p:childTnLst>
                                    <p:set>
                                      <p:cBhvr>
                                        <p:cTn id="86" dur="1" fill="hold">
                                          <p:stCondLst>
                                            <p:cond delay="0"/>
                                          </p:stCondLst>
                                        </p:cTn>
                                        <p:tgtEl>
                                          <p:spTgt spid="104"/>
                                        </p:tgtEl>
                                        <p:attrNameLst>
                                          <p:attrName>style.visibility</p:attrName>
                                        </p:attrNameLst>
                                      </p:cBhvr>
                                      <p:to>
                                        <p:strVal val="visible"/>
                                      </p:to>
                                    </p:set>
                                    <p:animEffect transition="in" filter="wipe(left)">
                                      <p:cBhvr>
                                        <p:cTn id="87" dur="750"/>
                                        <p:tgtEl>
                                          <p:spTgt spid="104"/>
                                        </p:tgtEl>
                                      </p:cBhvr>
                                    </p:animEffect>
                                  </p:childTnLst>
                                </p:cTn>
                              </p:par>
                              <p:par>
                                <p:cTn id="88" presetID="22" presetClass="entr" presetSubtype="8" fill="hold" grpId="0" nodeType="withEffect">
                                  <p:stCondLst>
                                    <p:cond delay="2750"/>
                                  </p:stCondLst>
                                  <p:childTnLst>
                                    <p:set>
                                      <p:cBhvr>
                                        <p:cTn id="89" dur="1" fill="hold">
                                          <p:stCondLst>
                                            <p:cond delay="0"/>
                                          </p:stCondLst>
                                        </p:cTn>
                                        <p:tgtEl>
                                          <p:spTgt spid="100"/>
                                        </p:tgtEl>
                                        <p:attrNameLst>
                                          <p:attrName>style.visibility</p:attrName>
                                        </p:attrNameLst>
                                      </p:cBhvr>
                                      <p:to>
                                        <p:strVal val="visible"/>
                                      </p:to>
                                    </p:set>
                                    <p:animEffect transition="in" filter="wipe(left)">
                                      <p:cBhvr>
                                        <p:cTn id="90" dur="750"/>
                                        <p:tgtEl>
                                          <p:spTgt spid="100"/>
                                        </p:tgtEl>
                                      </p:cBhvr>
                                    </p:animEffect>
                                  </p:childTnLst>
                                </p:cTn>
                              </p:par>
                              <p:par>
                                <p:cTn id="91" presetID="10" presetClass="entr" presetSubtype="0" fill="hold" grpId="0" nodeType="withEffect">
                                  <p:stCondLst>
                                    <p:cond delay="2750"/>
                                  </p:stCondLst>
                                  <p:childTnLst>
                                    <p:set>
                                      <p:cBhvr>
                                        <p:cTn id="92" dur="1" fill="hold">
                                          <p:stCondLst>
                                            <p:cond delay="0"/>
                                          </p:stCondLst>
                                        </p:cTn>
                                        <p:tgtEl>
                                          <p:spTgt spid="99"/>
                                        </p:tgtEl>
                                        <p:attrNameLst>
                                          <p:attrName>style.visibility</p:attrName>
                                        </p:attrNameLst>
                                      </p:cBhvr>
                                      <p:to>
                                        <p:strVal val="visible"/>
                                      </p:to>
                                    </p:set>
                                    <p:animEffect transition="in" filter="fade">
                                      <p:cBhvr>
                                        <p:cTn id="93" dur="750"/>
                                        <p:tgtEl>
                                          <p:spTgt spid="99"/>
                                        </p:tgtEl>
                                      </p:cBhvr>
                                    </p:animEffect>
                                  </p:childTnLst>
                                </p:cTn>
                              </p:par>
                              <p:par>
                                <p:cTn id="94" presetID="10" presetClass="entr" presetSubtype="0" fill="hold" grpId="0" nodeType="withEffect">
                                  <p:stCondLst>
                                    <p:cond delay="2750"/>
                                  </p:stCondLst>
                                  <p:childTnLst>
                                    <p:set>
                                      <p:cBhvr>
                                        <p:cTn id="95" dur="1" fill="hold">
                                          <p:stCondLst>
                                            <p:cond delay="0"/>
                                          </p:stCondLst>
                                        </p:cTn>
                                        <p:tgtEl>
                                          <p:spTgt spid="103"/>
                                        </p:tgtEl>
                                        <p:attrNameLst>
                                          <p:attrName>style.visibility</p:attrName>
                                        </p:attrNameLst>
                                      </p:cBhvr>
                                      <p:to>
                                        <p:strVal val="visible"/>
                                      </p:to>
                                    </p:set>
                                    <p:animEffect transition="in" filter="fade">
                                      <p:cBhvr>
                                        <p:cTn id="96" dur="750"/>
                                        <p:tgtEl>
                                          <p:spTgt spid="103"/>
                                        </p:tgtEl>
                                      </p:cBhvr>
                                    </p:animEffect>
                                  </p:childTnLst>
                                </p:cTn>
                              </p:par>
                              <p:par>
                                <p:cTn id="97" presetID="10" presetClass="entr" presetSubtype="0" fill="hold" grpId="0" nodeType="withEffect">
                                  <p:stCondLst>
                                    <p:cond delay="2750"/>
                                  </p:stCondLst>
                                  <p:childTnLst>
                                    <p:set>
                                      <p:cBhvr>
                                        <p:cTn id="98" dur="1" fill="hold">
                                          <p:stCondLst>
                                            <p:cond delay="0"/>
                                          </p:stCondLst>
                                        </p:cTn>
                                        <p:tgtEl>
                                          <p:spTgt spid="106"/>
                                        </p:tgtEl>
                                        <p:attrNameLst>
                                          <p:attrName>style.visibility</p:attrName>
                                        </p:attrNameLst>
                                      </p:cBhvr>
                                      <p:to>
                                        <p:strVal val="visible"/>
                                      </p:to>
                                    </p:set>
                                    <p:animEffect transition="in" filter="fade">
                                      <p:cBhvr>
                                        <p:cTn id="99" dur="750"/>
                                        <p:tgtEl>
                                          <p:spTgt spid="106"/>
                                        </p:tgtEl>
                                      </p:cBhvr>
                                    </p:animEffect>
                                  </p:childTnLst>
                                </p:cTn>
                              </p:par>
                              <p:par>
                                <p:cTn id="100" presetID="10" presetClass="entr" presetSubtype="0" fill="hold" grpId="0" nodeType="withEffect">
                                  <p:stCondLst>
                                    <p:cond delay="2750"/>
                                  </p:stCondLst>
                                  <p:childTnLst>
                                    <p:set>
                                      <p:cBhvr>
                                        <p:cTn id="101" dur="1" fill="hold">
                                          <p:stCondLst>
                                            <p:cond delay="0"/>
                                          </p:stCondLst>
                                        </p:cTn>
                                        <p:tgtEl>
                                          <p:spTgt spid="109"/>
                                        </p:tgtEl>
                                        <p:attrNameLst>
                                          <p:attrName>style.visibility</p:attrName>
                                        </p:attrNameLst>
                                      </p:cBhvr>
                                      <p:to>
                                        <p:strVal val="visible"/>
                                      </p:to>
                                    </p:set>
                                    <p:animEffect transition="in" filter="fade">
                                      <p:cBhvr>
                                        <p:cTn id="102" dur="7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79" grpId="2" animBg="1"/>
      <p:bldP spid="26" grpId="0" animBg="1"/>
      <p:bldP spid="36" grpId="0" animBg="1"/>
      <p:bldP spid="84" grpId="0" animBg="1"/>
      <p:bldP spid="87" grpId="0" animBg="1"/>
      <p:bldP spid="38" grpId="0" animBg="1"/>
      <p:bldP spid="29" grpId="0" animBg="1"/>
      <p:bldP spid="85" grpId="0" animBg="1"/>
      <p:bldP spid="86" grpId="0" animBg="1"/>
      <p:bldP spid="88" grpId="0" animBg="1"/>
      <p:bldP spid="88" grpId="1" animBg="1"/>
      <p:bldP spid="88" grpId="2" animBg="1"/>
      <p:bldP spid="89" grpId="0" animBg="1"/>
      <p:bldP spid="90" grpId="0"/>
      <p:bldP spid="95" grpId="0" animBg="1"/>
      <p:bldP spid="96" grpId="0" animBg="1"/>
      <p:bldP spid="97" grpId="0" animBg="1"/>
      <p:bldP spid="98" grpId="0" animBg="1"/>
      <p:bldP spid="99" grpId="0"/>
      <p:bldP spid="100" grpId="0"/>
      <p:bldP spid="103" grpId="0"/>
      <p:bldP spid="104" grpId="0"/>
      <p:bldP spid="106" grpId="0"/>
      <p:bldP spid="107" grpId="0"/>
      <p:bldP spid="109" grpId="0"/>
      <p:bldP spid="1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123336"/>
            <a:ext cx="5004449" cy="1162840"/>
            <a:chOff x="408944" y="339236"/>
            <a:chExt cx="5004449" cy="1162840"/>
          </a:xfrm>
        </p:grpSpPr>
        <p:grpSp>
          <p:nvGrpSpPr>
            <p:cNvPr id="3" name="组合 2"/>
            <p:cNvGrpSpPr/>
            <p:nvPr/>
          </p:nvGrpSpPr>
          <p:grpSpPr>
            <a:xfrm>
              <a:off x="644114" y="339236"/>
              <a:ext cx="1131826" cy="1162840"/>
              <a:chOff x="706022" y="401658"/>
              <a:chExt cx="1277029" cy="1312025"/>
            </a:xfrm>
          </p:grpSpPr>
          <p:sp>
            <p:nvSpPr>
              <p:cNvPr id="6" name="椭圆 5"/>
              <p:cNvSpPr/>
              <p:nvPr/>
            </p:nvSpPr>
            <p:spPr>
              <a:xfrm>
                <a:off x="706022" y="1157720"/>
                <a:ext cx="477368" cy="47736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43280" y="401658"/>
                <a:ext cx="272889" cy="272889"/>
              </a:xfrm>
              <a:prstGeom prst="ellipse">
                <a:avLst/>
              </a:prstGeom>
              <a:solidFill>
                <a:srgbClr val="FDFFFE"/>
              </a:solidFill>
              <a:ln w="12700">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7339" y="414605"/>
                <a:ext cx="1255712" cy="1255712"/>
              </a:xfrm>
              <a:prstGeom prst="ellipse">
                <a:avLst/>
              </a:prstGeom>
              <a:solidFill>
                <a:srgbClr val="FDFFFE"/>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62027" y="1503766"/>
                <a:ext cx="209917" cy="209917"/>
              </a:xfrm>
              <a:prstGeom prst="ellipse">
                <a:avLst/>
              </a:prstGeom>
              <a:solidFill>
                <a:srgbClr val="FDFFFE"/>
              </a:solidFill>
              <a:ln w="1270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08944" y="688518"/>
              <a:ext cx="5004449"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5" name="圆角矩形 4"/>
            <p:cNvSpPr/>
            <p:nvPr/>
          </p:nvSpPr>
          <p:spPr>
            <a:xfrm rot="20167890">
              <a:off x="5073659" y="635507"/>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7544960" y="2012629"/>
            <a:ext cx="2573370" cy="461665"/>
          </a:xfrm>
          <a:prstGeom prst="rect">
            <a:avLst/>
          </a:prstGeom>
          <a:noFill/>
        </p:spPr>
        <p:txBody>
          <a:bodyPr wrap="square" rtlCol="0">
            <a:spAutoFit/>
          </a:bodyPr>
          <a:lstStyle/>
          <a:p>
            <a:r>
              <a:rPr lang="en-US" altLang="zh-CN" sz="2400" dirty="0">
                <a:solidFill>
                  <a:schemeClr val="accent2"/>
                </a:solidFill>
              </a:rPr>
              <a:t>Photoshop Cs6</a:t>
            </a:r>
          </a:p>
        </p:txBody>
      </p:sp>
      <p:sp>
        <p:nvSpPr>
          <p:cNvPr id="12" name="矩形 11"/>
          <p:cNvSpPr/>
          <p:nvPr/>
        </p:nvSpPr>
        <p:spPr>
          <a:xfrm>
            <a:off x="7544960" y="2474294"/>
            <a:ext cx="4080983" cy="812530"/>
          </a:xfrm>
          <a:prstGeom prst="rect">
            <a:avLst/>
          </a:prstGeom>
          <a:noFill/>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lnSpc>
                <a:spcPct val="130000"/>
              </a:lnSpc>
            </a:pPr>
            <a:r>
              <a:rPr lang="en-US" altLang="zh-CN" sz="1200" dirty="0">
                <a:solidFill>
                  <a:schemeClr val="tx1">
                    <a:lumMod val="75000"/>
                    <a:lumOff val="25000"/>
                  </a:schemeClr>
                </a:solidFill>
                <a:latin typeface="+mj-ea"/>
              </a:rPr>
              <a:t>Experience as your reference, your prudence as your brother will your  and hope as your an. Four to words  Experience as your reference.</a:t>
            </a:r>
          </a:p>
        </p:txBody>
      </p:sp>
      <p:grpSp>
        <p:nvGrpSpPr>
          <p:cNvPr id="113" name="组合 112"/>
          <p:cNvGrpSpPr/>
          <p:nvPr/>
        </p:nvGrpSpPr>
        <p:grpSpPr>
          <a:xfrm>
            <a:off x="584201" y="2584450"/>
            <a:ext cx="6427787" cy="3213100"/>
            <a:chOff x="584201" y="2584450"/>
            <a:chExt cx="6427787" cy="3213100"/>
          </a:xfrm>
          <a:solidFill>
            <a:schemeClr val="bg1">
              <a:lumMod val="75000"/>
            </a:schemeClr>
          </a:solidFill>
        </p:grpSpPr>
        <p:sp>
          <p:nvSpPr>
            <p:cNvPr id="15" name="Freeform 5"/>
            <p:cNvSpPr>
              <a:spLocks/>
            </p:cNvSpPr>
            <p:nvPr/>
          </p:nvSpPr>
          <p:spPr bwMode="auto">
            <a:xfrm>
              <a:off x="1530351" y="2903538"/>
              <a:ext cx="239713" cy="98425"/>
            </a:xfrm>
            <a:custGeom>
              <a:avLst/>
              <a:gdLst>
                <a:gd name="T0" fmla="*/ 0 w 27"/>
                <a:gd name="T1" fmla="*/ 8 h 11"/>
                <a:gd name="T2" fmla="*/ 1 w 27"/>
                <a:gd name="T3" fmla="*/ 9 h 11"/>
                <a:gd name="T4" fmla="*/ 5 w 27"/>
                <a:gd name="T5" fmla="*/ 10 h 11"/>
                <a:gd name="T6" fmla="*/ 7 w 27"/>
                <a:gd name="T7" fmla="*/ 10 h 11"/>
                <a:gd name="T8" fmla="*/ 11 w 27"/>
                <a:gd name="T9" fmla="*/ 8 h 11"/>
                <a:gd name="T10" fmla="*/ 21 w 27"/>
                <a:gd name="T11" fmla="*/ 8 h 11"/>
                <a:gd name="T12" fmla="*/ 24 w 27"/>
                <a:gd name="T13" fmla="*/ 8 h 11"/>
                <a:gd name="T14" fmla="*/ 24 w 27"/>
                <a:gd name="T15" fmla="*/ 6 h 11"/>
                <a:gd name="T16" fmla="*/ 23 w 27"/>
                <a:gd name="T17" fmla="*/ 6 h 11"/>
                <a:gd name="T18" fmla="*/ 16 w 27"/>
                <a:gd name="T19" fmla="*/ 0 h 11"/>
                <a:gd name="T20" fmla="*/ 13 w 27"/>
                <a:gd name="T21" fmla="*/ 4 h 11"/>
                <a:gd name="T22" fmla="*/ 7 w 27"/>
                <a:gd name="T23" fmla="*/ 3 h 11"/>
                <a:gd name="T24" fmla="*/ 4 w 27"/>
                <a:gd name="T25" fmla="*/ 2 h 11"/>
                <a:gd name="T26" fmla="*/ 1 w 27"/>
                <a:gd name="T27" fmla="*/ 3 h 11"/>
                <a:gd name="T28" fmla="*/ 0 w 27"/>
                <a:gd name="T2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11">
                  <a:moveTo>
                    <a:pt x="0" y="8"/>
                  </a:moveTo>
                  <a:cubicBezTo>
                    <a:pt x="0" y="9"/>
                    <a:pt x="1" y="9"/>
                    <a:pt x="1" y="9"/>
                  </a:cubicBezTo>
                  <a:cubicBezTo>
                    <a:pt x="3" y="9"/>
                    <a:pt x="5" y="9"/>
                    <a:pt x="5" y="10"/>
                  </a:cubicBezTo>
                  <a:cubicBezTo>
                    <a:pt x="5" y="11"/>
                    <a:pt x="6" y="11"/>
                    <a:pt x="7" y="10"/>
                  </a:cubicBezTo>
                  <a:cubicBezTo>
                    <a:pt x="8" y="10"/>
                    <a:pt x="10" y="9"/>
                    <a:pt x="11" y="8"/>
                  </a:cubicBezTo>
                  <a:cubicBezTo>
                    <a:pt x="13" y="6"/>
                    <a:pt x="16" y="8"/>
                    <a:pt x="21" y="8"/>
                  </a:cubicBezTo>
                  <a:cubicBezTo>
                    <a:pt x="22" y="8"/>
                    <a:pt x="23" y="8"/>
                    <a:pt x="24" y="8"/>
                  </a:cubicBezTo>
                  <a:cubicBezTo>
                    <a:pt x="27" y="7"/>
                    <a:pt x="27" y="6"/>
                    <a:pt x="24" y="6"/>
                  </a:cubicBezTo>
                  <a:cubicBezTo>
                    <a:pt x="23" y="6"/>
                    <a:pt x="23" y="6"/>
                    <a:pt x="23" y="6"/>
                  </a:cubicBezTo>
                  <a:cubicBezTo>
                    <a:pt x="19" y="6"/>
                    <a:pt x="19" y="0"/>
                    <a:pt x="16" y="0"/>
                  </a:cubicBezTo>
                  <a:cubicBezTo>
                    <a:pt x="13" y="0"/>
                    <a:pt x="14" y="1"/>
                    <a:pt x="13" y="4"/>
                  </a:cubicBezTo>
                  <a:cubicBezTo>
                    <a:pt x="12" y="6"/>
                    <a:pt x="10" y="4"/>
                    <a:pt x="7" y="3"/>
                  </a:cubicBezTo>
                  <a:cubicBezTo>
                    <a:pt x="6" y="2"/>
                    <a:pt x="5" y="2"/>
                    <a:pt x="4" y="2"/>
                  </a:cubicBezTo>
                  <a:cubicBezTo>
                    <a:pt x="3" y="2"/>
                    <a:pt x="2" y="3"/>
                    <a:pt x="1" y="3"/>
                  </a:cubicBezTo>
                  <a:cubicBezTo>
                    <a:pt x="0" y="4"/>
                    <a:pt x="0" y="6"/>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p:cNvSpPr>
              <a:spLocks/>
            </p:cNvSpPr>
            <p:nvPr/>
          </p:nvSpPr>
          <p:spPr bwMode="auto">
            <a:xfrm>
              <a:off x="1389063" y="2868613"/>
              <a:ext cx="168275" cy="79375"/>
            </a:xfrm>
            <a:custGeom>
              <a:avLst/>
              <a:gdLst>
                <a:gd name="T0" fmla="*/ 5 w 19"/>
                <a:gd name="T1" fmla="*/ 9 h 9"/>
                <a:gd name="T2" fmla="*/ 11 w 19"/>
                <a:gd name="T3" fmla="*/ 5 h 9"/>
                <a:gd name="T4" fmla="*/ 17 w 19"/>
                <a:gd name="T5" fmla="*/ 3 h 9"/>
                <a:gd name="T6" fmla="*/ 17 w 19"/>
                <a:gd name="T7" fmla="*/ 0 h 9"/>
                <a:gd name="T8" fmla="*/ 16 w 19"/>
                <a:gd name="T9" fmla="*/ 0 h 9"/>
                <a:gd name="T10" fmla="*/ 5 w 19"/>
                <a:gd name="T11" fmla="*/ 4 h 9"/>
                <a:gd name="T12" fmla="*/ 5 w 1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9" h="9">
                  <a:moveTo>
                    <a:pt x="5" y="9"/>
                  </a:moveTo>
                  <a:cubicBezTo>
                    <a:pt x="8" y="9"/>
                    <a:pt x="7" y="5"/>
                    <a:pt x="11" y="5"/>
                  </a:cubicBezTo>
                  <a:cubicBezTo>
                    <a:pt x="13" y="5"/>
                    <a:pt x="16" y="4"/>
                    <a:pt x="17" y="3"/>
                  </a:cubicBezTo>
                  <a:cubicBezTo>
                    <a:pt x="19" y="2"/>
                    <a:pt x="19" y="1"/>
                    <a:pt x="17" y="0"/>
                  </a:cubicBezTo>
                  <a:cubicBezTo>
                    <a:pt x="17" y="0"/>
                    <a:pt x="16" y="0"/>
                    <a:pt x="16" y="0"/>
                  </a:cubicBezTo>
                  <a:cubicBezTo>
                    <a:pt x="10" y="0"/>
                    <a:pt x="10" y="4"/>
                    <a:pt x="5" y="4"/>
                  </a:cubicBezTo>
                  <a:cubicBezTo>
                    <a:pt x="0" y="4"/>
                    <a:pt x="2"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
            <p:cNvSpPr>
              <a:spLocks/>
            </p:cNvSpPr>
            <p:nvPr/>
          </p:nvSpPr>
          <p:spPr bwMode="auto">
            <a:xfrm>
              <a:off x="1363663" y="2984500"/>
              <a:ext cx="458788" cy="203200"/>
            </a:xfrm>
            <a:custGeom>
              <a:avLst/>
              <a:gdLst>
                <a:gd name="T0" fmla="*/ 15 w 52"/>
                <a:gd name="T1" fmla="*/ 14 h 23"/>
                <a:gd name="T2" fmla="*/ 20 w 52"/>
                <a:gd name="T3" fmla="*/ 17 h 23"/>
                <a:gd name="T4" fmla="*/ 20 w 52"/>
                <a:gd name="T5" fmla="*/ 18 h 23"/>
                <a:gd name="T6" fmla="*/ 20 w 52"/>
                <a:gd name="T7" fmla="*/ 18 h 23"/>
                <a:gd name="T8" fmla="*/ 20 w 52"/>
                <a:gd name="T9" fmla="*/ 19 h 23"/>
                <a:gd name="T10" fmla="*/ 25 w 52"/>
                <a:gd name="T11" fmla="*/ 22 h 23"/>
                <a:gd name="T12" fmla="*/ 26 w 52"/>
                <a:gd name="T13" fmla="*/ 22 h 23"/>
                <a:gd name="T14" fmla="*/ 43 w 52"/>
                <a:gd name="T15" fmla="*/ 20 h 23"/>
                <a:gd name="T16" fmla="*/ 43 w 52"/>
                <a:gd name="T17" fmla="*/ 20 h 23"/>
                <a:gd name="T18" fmla="*/ 49 w 52"/>
                <a:gd name="T19" fmla="*/ 19 h 23"/>
                <a:gd name="T20" fmla="*/ 50 w 52"/>
                <a:gd name="T21" fmla="*/ 18 h 23"/>
                <a:gd name="T22" fmla="*/ 49 w 52"/>
                <a:gd name="T23" fmla="*/ 17 h 23"/>
                <a:gd name="T24" fmla="*/ 43 w 52"/>
                <a:gd name="T25" fmla="*/ 10 h 23"/>
                <a:gd name="T26" fmla="*/ 43 w 52"/>
                <a:gd name="T27" fmla="*/ 9 h 23"/>
                <a:gd name="T28" fmla="*/ 31 w 52"/>
                <a:gd name="T29" fmla="*/ 6 h 23"/>
                <a:gd name="T30" fmla="*/ 26 w 52"/>
                <a:gd name="T31" fmla="*/ 5 h 23"/>
                <a:gd name="T32" fmla="*/ 20 w 52"/>
                <a:gd name="T33" fmla="*/ 3 h 23"/>
                <a:gd name="T34" fmla="*/ 19 w 52"/>
                <a:gd name="T35" fmla="*/ 3 h 23"/>
                <a:gd name="T36" fmla="*/ 8 w 52"/>
                <a:gd name="T37" fmla="*/ 0 h 23"/>
                <a:gd name="T38" fmla="*/ 2 w 52"/>
                <a:gd name="T39" fmla="*/ 11 h 23"/>
                <a:gd name="T40" fmla="*/ 15 w 52"/>
                <a:gd name="T4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23">
                  <a:moveTo>
                    <a:pt x="15" y="14"/>
                  </a:moveTo>
                  <a:cubicBezTo>
                    <a:pt x="16" y="16"/>
                    <a:pt x="19" y="16"/>
                    <a:pt x="20" y="17"/>
                  </a:cubicBezTo>
                  <a:cubicBezTo>
                    <a:pt x="21" y="17"/>
                    <a:pt x="22" y="17"/>
                    <a:pt x="20" y="18"/>
                  </a:cubicBezTo>
                  <a:cubicBezTo>
                    <a:pt x="20" y="18"/>
                    <a:pt x="20" y="18"/>
                    <a:pt x="20" y="18"/>
                  </a:cubicBezTo>
                  <a:cubicBezTo>
                    <a:pt x="19" y="18"/>
                    <a:pt x="19" y="19"/>
                    <a:pt x="20" y="19"/>
                  </a:cubicBezTo>
                  <a:cubicBezTo>
                    <a:pt x="21" y="20"/>
                    <a:pt x="23" y="20"/>
                    <a:pt x="25" y="22"/>
                  </a:cubicBezTo>
                  <a:cubicBezTo>
                    <a:pt x="26" y="22"/>
                    <a:pt x="26" y="22"/>
                    <a:pt x="26" y="22"/>
                  </a:cubicBezTo>
                  <a:cubicBezTo>
                    <a:pt x="30" y="23"/>
                    <a:pt x="38" y="19"/>
                    <a:pt x="43" y="20"/>
                  </a:cubicBezTo>
                  <a:cubicBezTo>
                    <a:pt x="43" y="20"/>
                    <a:pt x="43" y="20"/>
                    <a:pt x="43" y="20"/>
                  </a:cubicBezTo>
                  <a:cubicBezTo>
                    <a:pt x="46" y="20"/>
                    <a:pt x="48" y="19"/>
                    <a:pt x="49" y="19"/>
                  </a:cubicBezTo>
                  <a:cubicBezTo>
                    <a:pt x="51" y="18"/>
                    <a:pt x="52" y="18"/>
                    <a:pt x="50" y="18"/>
                  </a:cubicBezTo>
                  <a:cubicBezTo>
                    <a:pt x="50" y="18"/>
                    <a:pt x="49" y="17"/>
                    <a:pt x="49" y="17"/>
                  </a:cubicBezTo>
                  <a:cubicBezTo>
                    <a:pt x="47" y="17"/>
                    <a:pt x="44" y="14"/>
                    <a:pt x="43" y="10"/>
                  </a:cubicBezTo>
                  <a:cubicBezTo>
                    <a:pt x="43" y="9"/>
                    <a:pt x="43" y="9"/>
                    <a:pt x="43" y="9"/>
                  </a:cubicBezTo>
                  <a:cubicBezTo>
                    <a:pt x="41" y="4"/>
                    <a:pt x="36" y="6"/>
                    <a:pt x="31" y="6"/>
                  </a:cubicBezTo>
                  <a:cubicBezTo>
                    <a:pt x="29" y="6"/>
                    <a:pt x="28" y="6"/>
                    <a:pt x="26" y="5"/>
                  </a:cubicBezTo>
                  <a:cubicBezTo>
                    <a:pt x="24" y="4"/>
                    <a:pt x="22" y="3"/>
                    <a:pt x="20" y="3"/>
                  </a:cubicBezTo>
                  <a:cubicBezTo>
                    <a:pt x="20" y="3"/>
                    <a:pt x="19" y="3"/>
                    <a:pt x="19" y="3"/>
                  </a:cubicBezTo>
                  <a:cubicBezTo>
                    <a:pt x="15" y="3"/>
                    <a:pt x="12" y="0"/>
                    <a:pt x="8" y="0"/>
                  </a:cubicBezTo>
                  <a:cubicBezTo>
                    <a:pt x="2" y="0"/>
                    <a:pt x="0" y="7"/>
                    <a:pt x="2" y="11"/>
                  </a:cubicBezTo>
                  <a:cubicBezTo>
                    <a:pt x="5" y="14"/>
                    <a:pt x="15" y="11"/>
                    <a:pt x="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
            <p:cNvSpPr>
              <a:spLocks/>
            </p:cNvSpPr>
            <p:nvPr/>
          </p:nvSpPr>
          <p:spPr bwMode="auto">
            <a:xfrm>
              <a:off x="584201" y="3073400"/>
              <a:ext cx="2432050" cy="2724150"/>
            </a:xfrm>
            <a:custGeom>
              <a:avLst/>
              <a:gdLst>
                <a:gd name="T0" fmla="*/ 241 w 275"/>
                <a:gd name="T1" fmla="*/ 181 h 307"/>
                <a:gd name="T2" fmla="*/ 222 w 275"/>
                <a:gd name="T3" fmla="*/ 164 h 307"/>
                <a:gd name="T4" fmla="*/ 209 w 275"/>
                <a:gd name="T5" fmla="*/ 162 h 307"/>
                <a:gd name="T6" fmla="*/ 199 w 275"/>
                <a:gd name="T7" fmla="*/ 160 h 307"/>
                <a:gd name="T8" fmla="*/ 182 w 275"/>
                <a:gd name="T9" fmla="*/ 162 h 307"/>
                <a:gd name="T10" fmla="*/ 174 w 275"/>
                <a:gd name="T11" fmla="*/ 157 h 307"/>
                <a:gd name="T12" fmla="*/ 162 w 275"/>
                <a:gd name="T13" fmla="*/ 139 h 307"/>
                <a:gd name="T14" fmla="*/ 147 w 275"/>
                <a:gd name="T15" fmla="*/ 137 h 307"/>
                <a:gd name="T16" fmla="*/ 162 w 275"/>
                <a:gd name="T17" fmla="*/ 120 h 307"/>
                <a:gd name="T18" fmla="*/ 175 w 275"/>
                <a:gd name="T19" fmla="*/ 122 h 307"/>
                <a:gd name="T20" fmla="*/ 181 w 275"/>
                <a:gd name="T21" fmla="*/ 114 h 307"/>
                <a:gd name="T22" fmla="*/ 195 w 275"/>
                <a:gd name="T23" fmla="*/ 95 h 307"/>
                <a:gd name="T24" fmla="*/ 208 w 275"/>
                <a:gd name="T25" fmla="*/ 85 h 307"/>
                <a:gd name="T26" fmla="*/ 211 w 275"/>
                <a:gd name="T27" fmla="*/ 74 h 307"/>
                <a:gd name="T28" fmla="*/ 208 w 275"/>
                <a:gd name="T29" fmla="*/ 69 h 307"/>
                <a:gd name="T30" fmla="*/ 216 w 275"/>
                <a:gd name="T31" fmla="*/ 70 h 307"/>
                <a:gd name="T32" fmla="*/ 226 w 275"/>
                <a:gd name="T33" fmla="*/ 58 h 307"/>
                <a:gd name="T34" fmla="*/ 213 w 275"/>
                <a:gd name="T35" fmla="*/ 41 h 307"/>
                <a:gd name="T36" fmla="*/ 208 w 275"/>
                <a:gd name="T37" fmla="*/ 45 h 307"/>
                <a:gd name="T38" fmla="*/ 189 w 275"/>
                <a:gd name="T39" fmla="*/ 33 h 307"/>
                <a:gd name="T40" fmla="*/ 185 w 275"/>
                <a:gd name="T41" fmla="*/ 53 h 307"/>
                <a:gd name="T42" fmla="*/ 177 w 275"/>
                <a:gd name="T43" fmla="*/ 59 h 307"/>
                <a:gd name="T44" fmla="*/ 162 w 275"/>
                <a:gd name="T45" fmla="*/ 51 h 307"/>
                <a:gd name="T46" fmla="*/ 158 w 275"/>
                <a:gd name="T47" fmla="*/ 33 h 307"/>
                <a:gd name="T48" fmla="*/ 168 w 275"/>
                <a:gd name="T49" fmla="*/ 23 h 307"/>
                <a:gd name="T50" fmla="*/ 175 w 275"/>
                <a:gd name="T51" fmla="*/ 10 h 307"/>
                <a:gd name="T52" fmla="*/ 167 w 275"/>
                <a:gd name="T53" fmla="*/ 15 h 307"/>
                <a:gd name="T54" fmla="*/ 158 w 275"/>
                <a:gd name="T55" fmla="*/ 9 h 307"/>
                <a:gd name="T56" fmla="*/ 149 w 275"/>
                <a:gd name="T57" fmla="*/ 4 h 307"/>
                <a:gd name="T58" fmla="*/ 154 w 275"/>
                <a:gd name="T59" fmla="*/ 13 h 307"/>
                <a:gd name="T60" fmla="*/ 142 w 275"/>
                <a:gd name="T61" fmla="*/ 15 h 307"/>
                <a:gd name="T62" fmla="*/ 130 w 275"/>
                <a:gd name="T63" fmla="*/ 12 h 307"/>
                <a:gd name="T64" fmla="*/ 113 w 275"/>
                <a:gd name="T65" fmla="*/ 14 h 307"/>
                <a:gd name="T66" fmla="*/ 97 w 275"/>
                <a:gd name="T67" fmla="*/ 9 h 307"/>
                <a:gd name="T68" fmla="*/ 70 w 275"/>
                <a:gd name="T69" fmla="*/ 13 h 307"/>
                <a:gd name="T70" fmla="*/ 9 w 275"/>
                <a:gd name="T71" fmla="*/ 11 h 307"/>
                <a:gd name="T72" fmla="*/ 14 w 275"/>
                <a:gd name="T73" fmla="*/ 27 h 307"/>
                <a:gd name="T74" fmla="*/ 21 w 275"/>
                <a:gd name="T75" fmla="*/ 45 h 307"/>
                <a:gd name="T76" fmla="*/ 27 w 275"/>
                <a:gd name="T77" fmla="*/ 51 h 307"/>
                <a:gd name="T78" fmla="*/ 49 w 275"/>
                <a:gd name="T79" fmla="*/ 42 h 307"/>
                <a:gd name="T80" fmla="*/ 78 w 275"/>
                <a:gd name="T81" fmla="*/ 56 h 307"/>
                <a:gd name="T82" fmla="*/ 96 w 275"/>
                <a:gd name="T83" fmla="*/ 77 h 307"/>
                <a:gd name="T84" fmla="*/ 93 w 275"/>
                <a:gd name="T85" fmla="*/ 102 h 307"/>
                <a:gd name="T86" fmla="*/ 114 w 275"/>
                <a:gd name="T87" fmla="*/ 127 h 307"/>
                <a:gd name="T88" fmla="*/ 119 w 275"/>
                <a:gd name="T89" fmla="*/ 127 h 307"/>
                <a:gd name="T90" fmla="*/ 135 w 275"/>
                <a:gd name="T91" fmla="*/ 145 h 307"/>
                <a:gd name="T92" fmla="*/ 149 w 275"/>
                <a:gd name="T93" fmla="*/ 150 h 307"/>
                <a:gd name="T94" fmla="*/ 166 w 275"/>
                <a:gd name="T95" fmla="*/ 156 h 307"/>
                <a:gd name="T96" fmla="*/ 179 w 275"/>
                <a:gd name="T97" fmla="*/ 168 h 307"/>
                <a:gd name="T98" fmla="*/ 187 w 275"/>
                <a:gd name="T99" fmla="*/ 175 h 307"/>
                <a:gd name="T100" fmla="*/ 179 w 275"/>
                <a:gd name="T101" fmla="*/ 185 h 307"/>
                <a:gd name="T102" fmla="*/ 187 w 275"/>
                <a:gd name="T103" fmla="*/ 208 h 307"/>
                <a:gd name="T104" fmla="*/ 199 w 275"/>
                <a:gd name="T105" fmla="*/ 224 h 307"/>
                <a:gd name="T106" fmla="*/ 199 w 275"/>
                <a:gd name="T107" fmla="*/ 239 h 307"/>
                <a:gd name="T108" fmla="*/ 194 w 275"/>
                <a:gd name="T109" fmla="*/ 271 h 307"/>
                <a:gd name="T110" fmla="*/ 199 w 275"/>
                <a:gd name="T111" fmla="*/ 304 h 307"/>
                <a:gd name="T112" fmla="*/ 208 w 275"/>
                <a:gd name="T113" fmla="*/ 295 h 307"/>
                <a:gd name="T114" fmla="*/ 211 w 275"/>
                <a:gd name="T115" fmla="*/ 282 h 307"/>
                <a:gd name="T116" fmla="*/ 216 w 275"/>
                <a:gd name="T117" fmla="*/ 273 h 307"/>
                <a:gd name="T118" fmla="*/ 230 w 275"/>
                <a:gd name="T119" fmla="*/ 258 h 307"/>
                <a:gd name="T120" fmla="*/ 245 w 275"/>
                <a:gd name="T121" fmla="*/ 240 h 307"/>
                <a:gd name="T122" fmla="*/ 272 w 275"/>
                <a:gd name="T123" fmla="*/ 20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 h="307">
                  <a:moveTo>
                    <a:pt x="267" y="193"/>
                  </a:moveTo>
                  <a:cubicBezTo>
                    <a:pt x="261" y="189"/>
                    <a:pt x="259" y="189"/>
                    <a:pt x="253" y="187"/>
                  </a:cubicBezTo>
                  <a:cubicBezTo>
                    <a:pt x="247" y="185"/>
                    <a:pt x="241" y="185"/>
                    <a:pt x="241" y="181"/>
                  </a:cubicBezTo>
                  <a:cubicBezTo>
                    <a:pt x="241" y="177"/>
                    <a:pt x="242" y="172"/>
                    <a:pt x="237" y="172"/>
                  </a:cubicBezTo>
                  <a:cubicBezTo>
                    <a:pt x="235" y="172"/>
                    <a:pt x="233" y="171"/>
                    <a:pt x="230" y="169"/>
                  </a:cubicBezTo>
                  <a:cubicBezTo>
                    <a:pt x="228" y="168"/>
                    <a:pt x="225" y="166"/>
                    <a:pt x="222" y="164"/>
                  </a:cubicBezTo>
                  <a:cubicBezTo>
                    <a:pt x="220" y="163"/>
                    <a:pt x="218" y="162"/>
                    <a:pt x="216" y="162"/>
                  </a:cubicBezTo>
                  <a:cubicBezTo>
                    <a:pt x="214" y="162"/>
                    <a:pt x="213" y="162"/>
                    <a:pt x="211" y="162"/>
                  </a:cubicBezTo>
                  <a:cubicBezTo>
                    <a:pt x="210" y="162"/>
                    <a:pt x="209" y="162"/>
                    <a:pt x="209" y="162"/>
                  </a:cubicBezTo>
                  <a:cubicBezTo>
                    <a:pt x="208" y="162"/>
                    <a:pt x="208" y="162"/>
                    <a:pt x="208" y="162"/>
                  </a:cubicBezTo>
                  <a:cubicBezTo>
                    <a:pt x="205" y="162"/>
                    <a:pt x="201" y="163"/>
                    <a:pt x="199" y="161"/>
                  </a:cubicBezTo>
                  <a:cubicBezTo>
                    <a:pt x="199" y="161"/>
                    <a:pt x="199" y="160"/>
                    <a:pt x="199" y="160"/>
                  </a:cubicBezTo>
                  <a:cubicBezTo>
                    <a:pt x="197" y="156"/>
                    <a:pt x="194" y="160"/>
                    <a:pt x="192" y="161"/>
                  </a:cubicBezTo>
                  <a:cubicBezTo>
                    <a:pt x="191" y="162"/>
                    <a:pt x="189" y="162"/>
                    <a:pt x="187" y="162"/>
                  </a:cubicBezTo>
                  <a:cubicBezTo>
                    <a:pt x="185" y="162"/>
                    <a:pt x="183" y="162"/>
                    <a:pt x="182" y="162"/>
                  </a:cubicBezTo>
                  <a:cubicBezTo>
                    <a:pt x="181" y="162"/>
                    <a:pt x="180" y="162"/>
                    <a:pt x="179" y="162"/>
                  </a:cubicBezTo>
                  <a:cubicBezTo>
                    <a:pt x="177" y="162"/>
                    <a:pt x="175" y="160"/>
                    <a:pt x="174" y="158"/>
                  </a:cubicBezTo>
                  <a:cubicBezTo>
                    <a:pt x="174" y="157"/>
                    <a:pt x="174" y="157"/>
                    <a:pt x="174" y="157"/>
                  </a:cubicBezTo>
                  <a:cubicBezTo>
                    <a:pt x="172" y="154"/>
                    <a:pt x="175" y="150"/>
                    <a:pt x="170" y="150"/>
                  </a:cubicBezTo>
                  <a:cubicBezTo>
                    <a:pt x="165" y="150"/>
                    <a:pt x="166" y="142"/>
                    <a:pt x="166" y="139"/>
                  </a:cubicBezTo>
                  <a:cubicBezTo>
                    <a:pt x="166" y="137"/>
                    <a:pt x="164" y="137"/>
                    <a:pt x="162" y="139"/>
                  </a:cubicBezTo>
                  <a:cubicBezTo>
                    <a:pt x="160" y="140"/>
                    <a:pt x="159" y="141"/>
                    <a:pt x="158" y="142"/>
                  </a:cubicBezTo>
                  <a:cubicBezTo>
                    <a:pt x="155" y="145"/>
                    <a:pt x="152" y="142"/>
                    <a:pt x="149" y="139"/>
                  </a:cubicBezTo>
                  <a:cubicBezTo>
                    <a:pt x="148" y="139"/>
                    <a:pt x="147" y="138"/>
                    <a:pt x="147" y="137"/>
                  </a:cubicBezTo>
                  <a:cubicBezTo>
                    <a:pt x="144" y="134"/>
                    <a:pt x="147" y="128"/>
                    <a:pt x="149" y="124"/>
                  </a:cubicBezTo>
                  <a:cubicBezTo>
                    <a:pt x="150" y="123"/>
                    <a:pt x="150" y="122"/>
                    <a:pt x="151" y="122"/>
                  </a:cubicBezTo>
                  <a:cubicBezTo>
                    <a:pt x="154" y="119"/>
                    <a:pt x="158" y="121"/>
                    <a:pt x="162" y="120"/>
                  </a:cubicBezTo>
                  <a:cubicBezTo>
                    <a:pt x="162" y="120"/>
                    <a:pt x="162" y="120"/>
                    <a:pt x="162" y="120"/>
                  </a:cubicBezTo>
                  <a:cubicBezTo>
                    <a:pt x="165" y="119"/>
                    <a:pt x="170" y="118"/>
                    <a:pt x="174" y="121"/>
                  </a:cubicBezTo>
                  <a:cubicBezTo>
                    <a:pt x="174" y="121"/>
                    <a:pt x="175" y="122"/>
                    <a:pt x="175" y="122"/>
                  </a:cubicBezTo>
                  <a:cubicBezTo>
                    <a:pt x="177" y="125"/>
                    <a:pt x="178" y="126"/>
                    <a:pt x="179" y="127"/>
                  </a:cubicBezTo>
                  <a:cubicBezTo>
                    <a:pt x="181" y="127"/>
                    <a:pt x="181" y="126"/>
                    <a:pt x="181" y="124"/>
                  </a:cubicBezTo>
                  <a:cubicBezTo>
                    <a:pt x="181" y="119"/>
                    <a:pt x="180" y="116"/>
                    <a:pt x="181" y="114"/>
                  </a:cubicBezTo>
                  <a:cubicBezTo>
                    <a:pt x="182" y="112"/>
                    <a:pt x="185" y="111"/>
                    <a:pt x="187" y="109"/>
                  </a:cubicBezTo>
                  <a:cubicBezTo>
                    <a:pt x="188" y="108"/>
                    <a:pt x="189" y="107"/>
                    <a:pt x="189" y="106"/>
                  </a:cubicBezTo>
                  <a:cubicBezTo>
                    <a:pt x="189" y="103"/>
                    <a:pt x="191" y="95"/>
                    <a:pt x="195" y="95"/>
                  </a:cubicBezTo>
                  <a:cubicBezTo>
                    <a:pt x="197" y="95"/>
                    <a:pt x="198" y="93"/>
                    <a:pt x="199" y="91"/>
                  </a:cubicBezTo>
                  <a:cubicBezTo>
                    <a:pt x="200" y="90"/>
                    <a:pt x="201" y="89"/>
                    <a:pt x="202" y="88"/>
                  </a:cubicBezTo>
                  <a:cubicBezTo>
                    <a:pt x="203" y="87"/>
                    <a:pt x="205" y="86"/>
                    <a:pt x="208" y="85"/>
                  </a:cubicBezTo>
                  <a:cubicBezTo>
                    <a:pt x="209" y="84"/>
                    <a:pt x="210" y="83"/>
                    <a:pt x="211" y="82"/>
                  </a:cubicBezTo>
                  <a:cubicBezTo>
                    <a:pt x="211" y="81"/>
                    <a:pt x="212" y="81"/>
                    <a:pt x="212" y="81"/>
                  </a:cubicBezTo>
                  <a:cubicBezTo>
                    <a:pt x="214" y="79"/>
                    <a:pt x="213" y="76"/>
                    <a:pt x="211" y="74"/>
                  </a:cubicBezTo>
                  <a:cubicBezTo>
                    <a:pt x="210" y="73"/>
                    <a:pt x="209" y="72"/>
                    <a:pt x="208" y="72"/>
                  </a:cubicBezTo>
                  <a:cubicBezTo>
                    <a:pt x="207" y="72"/>
                    <a:pt x="206" y="71"/>
                    <a:pt x="206" y="71"/>
                  </a:cubicBezTo>
                  <a:cubicBezTo>
                    <a:pt x="204" y="71"/>
                    <a:pt x="205" y="70"/>
                    <a:pt x="208" y="69"/>
                  </a:cubicBezTo>
                  <a:cubicBezTo>
                    <a:pt x="209" y="69"/>
                    <a:pt x="210" y="68"/>
                    <a:pt x="211" y="68"/>
                  </a:cubicBezTo>
                  <a:cubicBezTo>
                    <a:pt x="212" y="68"/>
                    <a:pt x="213" y="68"/>
                    <a:pt x="214" y="69"/>
                  </a:cubicBezTo>
                  <a:cubicBezTo>
                    <a:pt x="214" y="69"/>
                    <a:pt x="215" y="70"/>
                    <a:pt x="216" y="70"/>
                  </a:cubicBezTo>
                  <a:cubicBezTo>
                    <a:pt x="217" y="71"/>
                    <a:pt x="217" y="72"/>
                    <a:pt x="218" y="70"/>
                  </a:cubicBezTo>
                  <a:cubicBezTo>
                    <a:pt x="219" y="68"/>
                    <a:pt x="222" y="66"/>
                    <a:pt x="228" y="66"/>
                  </a:cubicBezTo>
                  <a:cubicBezTo>
                    <a:pt x="233" y="66"/>
                    <a:pt x="225" y="60"/>
                    <a:pt x="226" y="58"/>
                  </a:cubicBezTo>
                  <a:cubicBezTo>
                    <a:pt x="227" y="56"/>
                    <a:pt x="222" y="55"/>
                    <a:pt x="219" y="52"/>
                  </a:cubicBezTo>
                  <a:cubicBezTo>
                    <a:pt x="217" y="50"/>
                    <a:pt x="217" y="45"/>
                    <a:pt x="216" y="43"/>
                  </a:cubicBezTo>
                  <a:cubicBezTo>
                    <a:pt x="215" y="42"/>
                    <a:pt x="214" y="41"/>
                    <a:pt x="213" y="41"/>
                  </a:cubicBezTo>
                  <a:cubicBezTo>
                    <a:pt x="212" y="41"/>
                    <a:pt x="212" y="41"/>
                    <a:pt x="211" y="41"/>
                  </a:cubicBezTo>
                  <a:cubicBezTo>
                    <a:pt x="210" y="42"/>
                    <a:pt x="211" y="44"/>
                    <a:pt x="208" y="45"/>
                  </a:cubicBezTo>
                  <a:cubicBezTo>
                    <a:pt x="208" y="45"/>
                    <a:pt x="208" y="45"/>
                    <a:pt x="208" y="45"/>
                  </a:cubicBezTo>
                  <a:cubicBezTo>
                    <a:pt x="205" y="46"/>
                    <a:pt x="203" y="44"/>
                    <a:pt x="203" y="41"/>
                  </a:cubicBezTo>
                  <a:cubicBezTo>
                    <a:pt x="203" y="40"/>
                    <a:pt x="202" y="38"/>
                    <a:pt x="199" y="36"/>
                  </a:cubicBezTo>
                  <a:cubicBezTo>
                    <a:pt x="196" y="34"/>
                    <a:pt x="192" y="32"/>
                    <a:pt x="189" y="33"/>
                  </a:cubicBezTo>
                  <a:cubicBezTo>
                    <a:pt x="188" y="33"/>
                    <a:pt x="188" y="33"/>
                    <a:pt x="187" y="33"/>
                  </a:cubicBezTo>
                  <a:cubicBezTo>
                    <a:pt x="182" y="35"/>
                    <a:pt x="183" y="41"/>
                    <a:pt x="184" y="45"/>
                  </a:cubicBezTo>
                  <a:cubicBezTo>
                    <a:pt x="185" y="50"/>
                    <a:pt x="187" y="53"/>
                    <a:pt x="185" y="53"/>
                  </a:cubicBezTo>
                  <a:cubicBezTo>
                    <a:pt x="182" y="53"/>
                    <a:pt x="182" y="57"/>
                    <a:pt x="182" y="63"/>
                  </a:cubicBezTo>
                  <a:cubicBezTo>
                    <a:pt x="182" y="67"/>
                    <a:pt x="180" y="66"/>
                    <a:pt x="179" y="64"/>
                  </a:cubicBezTo>
                  <a:cubicBezTo>
                    <a:pt x="178" y="63"/>
                    <a:pt x="177" y="60"/>
                    <a:pt x="177" y="59"/>
                  </a:cubicBezTo>
                  <a:cubicBezTo>
                    <a:pt x="177" y="57"/>
                    <a:pt x="176" y="56"/>
                    <a:pt x="174" y="55"/>
                  </a:cubicBezTo>
                  <a:cubicBezTo>
                    <a:pt x="171" y="54"/>
                    <a:pt x="168" y="53"/>
                    <a:pt x="164" y="52"/>
                  </a:cubicBezTo>
                  <a:cubicBezTo>
                    <a:pt x="163" y="52"/>
                    <a:pt x="162" y="51"/>
                    <a:pt x="162" y="51"/>
                  </a:cubicBezTo>
                  <a:cubicBezTo>
                    <a:pt x="157" y="49"/>
                    <a:pt x="155" y="48"/>
                    <a:pt x="155" y="46"/>
                  </a:cubicBezTo>
                  <a:cubicBezTo>
                    <a:pt x="155" y="43"/>
                    <a:pt x="152" y="41"/>
                    <a:pt x="154" y="40"/>
                  </a:cubicBezTo>
                  <a:cubicBezTo>
                    <a:pt x="156" y="39"/>
                    <a:pt x="155" y="33"/>
                    <a:pt x="158" y="33"/>
                  </a:cubicBezTo>
                  <a:cubicBezTo>
                    <a:pt x="161" y="32"/>
                    <a:pt x="160" y="31"/>
                    <a:pt x="162" y="30"/>
                  </a:cubicBezTo>
                  <a:cubicBezTo>
                    <a:pt x="162" y="30"/>
                    <a:pt x="162" y="29"/>
                    <a:pt x="163" y="29"/>
                  </a:cubicBezTo>
                  <a:cubicBezTo>
                    <a:pt x="167" y="29"/>
                    <a:pt x="168" y="23"/>
                    <a:pt x="168" y="23"/>
                  </a:cubicBezTo>
                  <a:cubicBezTo>
                    <a:pt x="168" y="23"/>
                    <a:pt x="171" y="22"/>
                    <a:pt x="174" y="21"/>
                  </a:cubicBezTo>
                  <a:cubicBezTo>
                    <a:pt x="175" y="21"/>
                    <a:pt x="175" y="21"/>
                    <a:pt x="176" y="21"/>
                  </a:cubicBezTo>
                  <a:cubicBezTo>
                    <a:pt x="180" y="21"/>
                    <a:pt x="178" y="10"/>
                    <a:pt x="175" y="10"/>
                  </a:cubicBezTo>
                  <a:cubicBezTo>
                    <a:pt x="174" y="10"/>
                    <a:pt x="174" y="10"/>
                    <a:pt x="174" y="10"/>
                  </a:cubicBezTo>
                  <a:cubicBezTo>
                    <a:pt x="171" y="10"/>
                    <a:pt x="169" y="11"/>
                    <a:pt x="169" y="14"/>
                  </a:cubicBezTo>
                  <a:cubicBezTo>
                    <a:pt x="169" y="17"/>
                    <a:pt x="167" y="18"/>
                    <a:pt x="167" y="15"/>
                  </a:cubicBezTo>
                  <a:cubicBezTo>
                    <a:pt x="166" y="13"/>
                    <a:pt x="164" y="11"/>
                    <a:pt x="162" y="13"/>
                  </a:cubicBezTo>
                  <a:cubicBezTo>
                    <a:pt x="162" y="13"/>
                    <a:pt x="162" y="13"/>
                    <a:pt x="162" y="13"/>
                  </a:cubicBezTo>
                  <a:cubicBezTo>
                    <a:pt x="159" y="14"/>
                    <a:pt x="162" y="8"/>
                    <a:pt x="158" y="9"/>
                  </a:cubicBezTo>
                  <a:cubicBezTo>
                    <a:pt x="154" y="9"/>
                    <a:pt x="157" y="5"/>
                    <a:pt x="155" y="2"/>
                  </a:cubicBezTo>
                  <a:cubicBezTo>
                    <a:pt x="153" y="0"/>
                    <a:pt x="153" y="2"/>
                    <a:pt x="150" y="3"/>
                  </a:cubicBezTo>
                  <a:cubicBezTo>
                    <a:pt x="150" y="4"/>
                    <a:pt x="149" y="4"/>
                    <a:pt x="149" y="4"/>
                  </a:cubicBezTo>
                  <a:cubicBezTo>
                    <a:pt x="148" y="5"/>
                    <a:pt x="148" y="7"/>
                    <a:pt x="149" y="8"/>
                  </a:cubicBezTo>
                  <a:cubicBezTo>
                    <a:pt x="149" y="8"/>
                    <a:pt x="150" y="8"/>
                    <a:pt x="150" y="8"/>
                  </a:cubicBezTo>
                  <a:cubicBezTo>
                    <a:pt x="151" y="9"/>
                    <a:pt x="152" y="11"/>
                    <a:pt x="154" y="13"/>
                  </a:cubicBezTo>
                  <a:cubicBezTo>
                    <a:pt x="155" y="14"/>
                    <a:pt x="153" y="15"/>
                    <a:pt x="149" y="15"/>
                  </a:cubicBezTo>
                  <a:cubicBezTo>
                    <a:pt x="148" y="15"/>
                    <a:pt x="146" y="15"/>
                    <a:pt x="144" y="15"/>
                  </a:cubicBezTo>
                  <a:cubicBezTo>
                    <a:pt x="143" y="15"/>
                    <a:pt x="142" y="15"/>
                    <a:pt x="142" y="15"/>
                  </a:cubicBezTo>
                  <a:cubicBezTo>
                    <a:pt x="140" y="15"/>
                    <a:pt x="138" y="15"/>
                    <a:pt x="137" y="14"/>
                  </a:cubicBezTo>
                  <a:cubicBezTo>
                    <a:pt x="135" y="13"/>
                    <a:pt x="133" y="12"/>
                    <a:pt x="131" y="12"/>
                  </a:cubicBezTo>
                  <a:cubicBezTo>
                    <a:pt x="130" y="12"/>
                    <a:pt x="130" y="12"/>
                    <a:pt x="130" y="12"/>
                  </a:cubicBezTo>
                  <a:cubicBezTo>
                    <a:pt x="124" y="12"/>
                    <a:pt x="125" y="18"/>
                    <a:pt x="121" y="17"/>
                  </a:cubicBezTo>
                  <a:cubicBezTo>
                    <a:pt x="118" y="16"/>
                    <a:pt x="116" y="17"/>
                    <a:pt x="114" y="16"/>
                  </a:cubicBezTo>
                  <a:cubicBezTo>
                    <a:pt x="113" y="16"/>
                    <a:pt x="113" y="15"/>
                    <a:pt x="113" y="14"/>
                  </a:cubicBezTo>
                  <a:cubicBezTo>
                    <a:pt x="112" y="12"/>
                    <a:pt x="111" y="12"/>
                    <a:pt x="108" y="12"/>
                  </a:cubicBezTo>
                  <a:cubicBezTo>
                    <a:pt x="107" y="12"/>
                    <a:pt x="106" y="13"/>
                    <a:pt x="105" y="13"/>
                  </a:cubicBezTo>
                  <a:cubicBezTo>
                    <a:pt x="100" y="13"/>
                    <a:pt x="102" y="9"/>
                    <a:pt x="97" y="9"/>
                  </a:cubicBezTo>
                  <a:cubicBezTo>
                    <a:pt x="91" y="9"/>
                    <a:pt x="94" y="10"/>
                    <a:pt x="89" y="7"/>
                  </a:cubicBezTo>
                  <a:cubicBezTo>
                    <a:pt x="84" y="3"/>
                    <a:pt x="85" y="8"/>
                    <a:pt x="79" y="8"/>
                  </a:cubicBezTo>
                  <a:cubicBezTo>
                    <a:pt x="72" y="8"/>
                    <a:pt x="70" y="10"/>
                    <a:pt x="70" y="13"/>
                  </a:cubicBezTo>
                  <a:cubicBezTo>
                    <a:pt x="70" y="16"/>
                    <a:pt x="61" y="8"/>
                    <a:pt x="51" y="7"/>
                  </a:cubicBezTo>
                  <a:cubicBezTo>
                    <a:pt x="42" y="7"/>
                    <a:pt x="31" y="3"/>
                    <a:pt x="25" y="3"/>
                  </a:cubicBezTo>
                  <a:cubicBezTo>
                    <a:pt x="19" y="3"/>
                    <a:pt x="16" y="10"/>
                    <a:pt x="9" y="11"/>
                  </a:cubicBezTo>
                  <a:cubicBezTo>
                    <a:pt x="2" y="12"/>
                    <a:pt x="10" y="14"/>
                    <a:pt x="12" y="18"/>
                  </a:cubicBezTo>
                  <a:cubicBezTo>
                    <a:pt x="14" y="21"/>
                    <a:pt x="13" y="21"/>
                    <a:pt x="6" y="22"/>
                  </a:cubicBezTo>
                  <a:cubicBezTo>
                    <a:pt x="0" y="22"/>
                    <a:pt x="10" y="27"/>
                    <a:pt x="14" y="27"/>
                  </a:cubicBezTo>
                  <a:cubicBezTo>
                    <a:pt x="19" y="27"/>
                    <a:pt x="14" y="30"/>
                    <a:pt x="11" y="32"/>
                  </a:cubicBezTo>
                  <a:cubicBezTo>
                    <a:pt x="7" y="34"/>
                    <a:pt x="6" y="41"/>
                    <a:pt x="11" y="41"/>
                  </a:cubicBezTo>
                  <a:cubicBezTo>
                    <a:pt x="17" y="42"/>
                    <a:pt x="14" y="45"/>
                    <a:pt x="21" y="45"/>
                  </a:cubicBezTo>
                  <a:cubicBezTo>
                    <a:pt x="27" y="45"/>
                    <a:pt x="21" y="50"/>
                    <a:pt x="17" y="53"/>
                  </a:cubicBezTo>
                  <a:cubicBezTo>
                    <a:pt x="13" y="57"/>
                    <a:pt x="13" y="61"/>
                    <a:pt x="15" y="59"/>
                  </a:cubicBezTo>
                  <a:cubicBezTo>
                    <a:pt x="18" y="57"/>
                    <a:pt x="24" y="52"/>
                    <a:pt x="27" y="51"/>
                  </a:cubicBezTo>
                  <a:cubicBezTo>
                    <a:pt x="30" y="50"/>
                    <a:pt x="32" y="44"/>
                    <a:pt x="34" y="43"/>
                  </a:cubicBezTo>
                  <a:cubicBezTo>
                    <a:pt x="37" y="41"/>
                    <a:pt x="39" y="46"/>
                    <a:pt x="41" y="43"/>
                  </a:cubicBezTo>
                  <a:cubicBezTo>
                    <a:pt x="43" y="41"/>
                    <a:pt x="46" y="43"/>
                    <a:pt x="49" y="42"/>
                  </a:cubicBezTo>
                  <a:cubicBezTo>
                    <a:pt x="52" y="42"/>
                    <a:pt x="58" y="43"/>
                    <a:pt x="61" y="44"/>
                  </a:cubicBezTo>
                  <a:cubicBezTo>
                    <a:pt x="64" y="44"/>
                    <a:pt x="67" y="47"/>
                    <a:pt x="71" y="47"/>
                  </a:cubicBezTo>
                  <a:cubicBezTo>
                    <a:pt x="75" y="47"/>
                    <a:pt x="75" y="53"/>
                    <a:pt x="78" y="56"/>
                  </a:cubicBezTo>
                  <a:cubicBezTo>
                    <a:pt x="81" y="58"/>
                    <a:pt x="84" y="58"/>
                    <a:pt x="83" y="61"/>
                  </a:cubicBezTo>
                  <a:cubicBezTo>
                    <a:pt x="82" y="64"/>
                    <a:pt x="88" y="69"/>
                    <a:pt x="93" y="71"/>
                  </a:cubicBezTo>
                  <a:cubicBezTo>
                    <a:pt x="98" y="73"/>
                    <a:pt x="100" y="79"/>
                    <a:pt x="96" y="77"/>
                  </a:cubicBezTo>
                  <a:cubicBezTo>
                    <a:pt x="92" y="75"/>
                    <a:pt x="91" y="76"/>
                    <a:pt x="93" y="79"/>
                  </a:cubicBezTo>
                  <a:cubicBezTo>
                    <a:pt x="94" y="83"/>
                    <a:pt x="95" y="86"/>
                    <a:pt x="93" y="87"/>
                  </a:cubicBezTo>
                  <a:cubicBezTo>
                    <a:pt x="91" y="88"/>
                    <a:pt x="91" y="97"/>
                    <a:pt x="93" y="102"/>
                  </a:cubicBezTo>
                  <a:cubicBezTo>
                    <a:pt x="96" y="107"/>
                    <a:pt x="105" y="111"/>
                    <a:pt x="107" y="116"/>
                  </a:cubicBezTo>
                  <a:cubicBezTo>
                    <a:pt x="107" y="117"/>
                    <a:pt x="108" y="118"/>
                    <a:pt x="108" y="119"/>
                  </a:cubicBezTo>
                  <a:cubicBezTo>
                    <a:pt x="110" y="122"/>
                    <a:pt x="112" y="124"/>
                    <a:pt x="114" y="127"/>
                  </a:cubicBezTo>
                  <a:cubicBezTo>
                    <a:pt x="114" y="128"/>
                    <a:pt x="114" y="128"/>
                    <a:pt x="114" y="128"/>
                  </a:cubicBezTo>
                  <a:cubicBezTo>
                    <a:pt x="117" y="131"/>
                    <a:pt x="119" y="135"/>
                    <a:pt x="121" y="134"/>
                  </a:cubicBezTo>
                  <a:cubicBezTo>
                    <a:pt x="123" y="134"/>
                    <a:pt x="121" y="130"/>
                    <a:pt x="119" y="127"/>
                  </a:cubicBezTo>
                  <a:cubicBezTo>
                    <a:pt x="117" y="124"/>
                    <a:pt x="126" y="132"/>
                    <a:pt x="129" y="134"/>
                  </a:cubicBezTo>
                  <a:cubicBezTo>
                    <a:pt x="130" y="135"/>
                    <a:pt x="130" y="136"/>
                    <a:pt x="131" y="138"/>
                  </a:cubicBezTo>
                  <a:cubicBezTo>
                    <a:pt x="132" y="141"/>
                    <a:pt x="133" y="145"/>
                    <a:pt x="135" y="145"/>
                  </a:cubicBezTo>
                  <a:cubicBezTo>
                    <a:pt x="136" y="145"/>
                    <a:pt x="137" y="146"/>
                    <a:pt x="137" y="146"/>
                  </a:cubicBezTo>
                  <a:cubicBezTo>
                    <a:pt x="139" y="146"/>
                    <a:pt x="140" y="147"/>
                    <a:pt x="142" y="147"/>
                  </a:cubicBezTo>
                  <a:cubicBezTo>
                    <a:pt x="144" y="148"/>
                    <a:pt x="146" y="149"/>
                    <a:pt x="149" y="150"/>
                  </a:cubicBezTo>
                  <a:cubicBezTo>
                    <a:pt x="150" y="150"/>
                    <a:pt x="150" y="150"/>
                    <a:pt x="151" y="150"/>
                  </a:cubicBezTo>
                  <a:cubicBezTo>
                    <a:pt x="156" y="150"/>
                    <a:pt x="158" y="153"/>
                    <a:pt x="162" y="155"/>
                  </a:cubicBezTo>
                  <a:cubicBezTo>
                    <a:pt x="163" y="155"/>
                    <a:pt x="164" y="156"/>
                    <a:pt x="166" y="156"/>
                  </a:cubicBezTo>
                  <a:cubicBezTo>
                    <a:pt x="172" y="156"/>
                    <a:pt x="172" y="163"/>
                    <a:pt x="174" y="166"/>
                  </a:cubicBezTo>
                  <a:cubicBezTo>
                    <a:pt x="174" y="166"/>
                    <a:pt x="174" y="166"/>
                    <a:pt x="174" y="166"/>
                  </a:cubicBezTo>
                  <a:cubicBezTo>
                    <a:pt x="175" y="167"/>
                    <a:pt x="177" y="168"/>
                    <a:pt x="179" y="168"/>
                  </a:cubicBezTo>
                  <a:cubicBezTo>
                    <a:pt x="182" y="168"/>
                    <a:pt x="185" y="167"/>
                    <a:pt x="185" y="169"/>
                  </a:cubicBezTo>
                  <a:cubicBezTo>
                    <a:pt x="186" y="170"/>
                    <a:pt x="187" y="172"/>
                    <a:pt x="187" y="173"/>
                  </a:cubicBezTo>
                  <a:cubicBezTo>
                    <a:pt x="187" y="174"/>
                    <a:pt x="187" y="175"/>
                    <a:pt x="187" y="175"/>
                  </a:cubicBezTo>
                  <a:cubicBezTo>
                    <a:pt x="187" y="176"/>
                    <a:pt x="186" y="176"/>
                    <a:pt x="185" y="177"/>
                  </a:cubicBezTo>
                  <a:cubicBezTo>
                    <a:pt x="182" y="178"/>
                    <a:pt x="183" y="183"/>
                    <a:pt x="180" y="184"/>
                  </a:cubicBezTo>
                  <a:cubicBezTo>
                    <a:pt x="180" y="184"/>
                    <a:pt x="179" y="184"/>
                    <a:pt x="179" y="185"/>
                  </a:cubicBezTo>
                  <a:cubicBezTo>
                    <a:pt x="176" y="186"/>
                    <a:pt x="176" y="193"/>
                    <a:pt x="178" y="197"/>
                  </a:cubicBezTo>
                  <a:cubicBezTo>
                    <a:pt x="179" y="198"/>
                    <a:pt x="179" y="198"/>
                    <a:pt x="179" y="199"/>
                  </a:cubicBezTo>
                  <a:cubicBezTo>
                    <a:pt x="182" y="202"/>
                    <a:pt x="186" y="205"/>
                    <a:pt x="187" y="208"/>
                  </a:cubicBezTo>
                  <a:cubicBezTo>
                    <a:pt x="188" y="208"/>
                    <a:pt x="188" y="209"/>
                    <a:pt x="188" y="210"/>
                  </a:cubicBezTo>
                  <a:cubicBezTo>
                    <a:pt x="188" y="213"/>
                    <a:pt x="187" y="216"/>
                    <a:pt x="191" y="216"/>
                  </a:cubicBezTo>
                  <a:cubicBezTo>
                    <a:pt x="194" y="216"/>
                    <a:pt x="197" y="221"/>
                    <a:pt x="199" y="224"/>
                  </a:cubicBezTo>
                  <a:cubicBezTo>
                    <a:pt x="200" y="224"/>
                    <a:pt x="200" y="224"/>
                    <a:pt x="200" y="224"/>
                  </a:cubicBezTo>
                  <a:cubicBezTo>
                    <a:pt x="202" y="226"/>
                    <a:pt x="200" y="230"/>
                    <a:pt x="202" y="234"/>
                  </a:cubicBezTo>
                  <a:cubicBezTo>
                    <a:pt x="203" y="236"/>
                    <a:pt x="201" y="238"/>
                    <a:pt x="199" y="239"/>
                  </a:cubicBezTo>
                  <a:cubicBezTo>
                    <a:pt x="198" y="240"/>
                    <a:pt x="198" y="242"/>
                    <a:pt x="198" y="243"/>
                  </a:cubicBezTo>
                  <a:cubicBezTo>
                    <a:pt x="198" y="248"/>
                    <a:pt x="199" y="255"/>
                    <a:pt x="196" y="258"/>
                  </a:cubicBezTo>
                  <a:cubicBezTo>
                    <a:pt x="193" y="260"/>
                    <a:pt x="192" y="265"/>
                    <a:pt x="194" y="271"/>
                  </a:cubicBezTo>
                  <a:cubicBezTo>
                    <a:pt x="197" y="277"/>
                    <a:pt x="197" y="279"/>
                    <a:pt x="195" y="283"/>
                  </a:cubicBezTo>
                  <a:cubicBezTo>
                    <a:pt x="193" y="286"/>
                    <a:pt x="191" y="287"/>
                    <a:pt x="192" y="289"/>
                  </a:cubicBezTo>
                  <a:cubicBezTo>
                    <a:pt x="194" y="292"/>
                    <a:pt x="196" y="300"/>
                    <a:pt x="199" y="304"/>
                  </a:cubicBezTo>
                  <a:cubicBezTo>
                    <a:pt x="200" y="304"/>
                    <a:pt x="200" y="304"/>
                    <a:pt x="200" y="304"/>
                  </a:cubicBezTo>
                  <a:cubicBezTo>
                    <a:pt x="204" y="307"/>
                    <a:pt x="204" y="303"/>
                    <a:pt x="204" y="303"/>
                  </a:cubicBezTo>
                  <a:cubicBezTo>
                    <a:pt x="204" y="303"/>
                    <a:pt x="206" y="298"/>
                    <a:pt x="208" y="295"/>
                  </a:cubicBezTo>
                  <a:cubicBezTo>
                    <a:pt x="209" y="294"/>
                    <a:pt x="210" y="293"/>
                    <a:pt x="210" y="292"/>
                  </a:cubicBezTo>
                  <a:cubicBezTo>
                    <a:pt x="212" y="291"/>
                    <a:pt x="206" y="283"/>
                    <a:pt x="209" y="283"/>
                  </a:cubicBezTo>
                  <a:cubicBezTo>
                    <a:pt x="210" y="283"/>
                    <a:pt x="211" y="283"/>
                    <a:pt x="211" y="282"/>
                  </a:cubicBezTo>
                  <a:cubicBezTo>
                    <a:pt x="213" y="280"/>
                    <a:pt x="213" y="278"/>
                    <a:pt x="213" y="276"/>
                  </a:cubicBezTo>
                  <a:cubicBezTo>
                    <a:pt x="213" y="273"/>
                    <a:pt x="213" y="271"/>
                    <a:pt x="215" y="273"/>
                  </a:cubicBezTo>
                  <a:cubicBezTo>
                    <a:pt x="215" y="273"/>
                    <a:pt x="215" y="273"/>
                    <a:pt x="216" y="273"/>
                  </a:cubicBezTo>
                  <a:cubicBezTo>
                    <a:pt x="218" y="274"/>
                    <a:pt x="222" y="268"/>
                    <a:pt x="226" y="267"/>
                  </a:cubicBezTo>
                  <a:cubicBezTo>
                    <a:pt x="229" y="265"/>
                    <a:pt x="229" y="263"/>
                    <a:pt x="225" y="258"/>
                  </a:cubicBezTo>
                  <a:cubicBezTo>
                    <a:pt x="223" y="254"/>
                    <a:pt x="227" y="256"/>
                    <a:pt x="230" y="258"/>
                  </a:cubicBezTo>
                  <a:cubicBezTo>
                    <a:pt x="231" y="258"/>
                    <a:pt x="232" y="259"/>
                    <a:pt x="233" y="259"/>
                  </a:cubicBezTo>
                  <a:cubicBezTo>
                    <a:pt x="235" y="260"/>
                    <a:pt x="240" y="254"/>
                    <a:pt x="241" y="248"/>
                  </a:cubicBezTo>
                  <a:cubicBezTo>
                    <a:pt x="241" y="242"/>
                    <a:pt x="245" y="243"/>
                    <a:pt x="245" y="240"/>
                  </a:cubicBezTo>
                  <a:cubicBezTo>
                    <a:pt x="245" y="237"/>
                    <a:pt x="249" y="234"/>
                    <a:pt x="253" y="233"/>
                  </a:cubicBezTo>
                  <a:cubicBezTo>
                    <a:pt x="258" y="233"/>
                    <a:pt x="262" y="227"/>
                    <a:pt x="262" y="220"/>
                  </a:cubicBezTo>
                  <a:cubicBezTo>
                    <a:pt x="262" y="214"/>
                    <a:pt x="269" y="207"/>
                    <a:pt x="272" y="203"/>
                  </a:cubicBezTo>
                  <a:cubicBezTo>
                    <a:pt x="275" y="198"/>
                    <a:pt x="273" y="196"/>
                    <a:pt x="267"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9"/>
            <p:cNvSpPr>
              <a:spLocks/>
            </p:cNvSpPr>
            <p:nvPr/>
          </p:nvSpPr>
          <p:spPr bwMode="auto">
            <a:xfrm>
              <a:off x="2555876" y="3667125"/>
              <a:ext cx="123825" cy="123825"/>
            </a:xfrm>
            <a:custGeom>
              <a:avLst/>
              <a:gdLst>
                <a:gd name="T0" fmla="*/ 2 w 14"/>
                <a:gd name="T1" fmla="*/ 5 h 14"/>
                <a:gd name="T2" fmla="*/ 7 w 14"/>
                <a:gd name="T3" fmla="*/ 12 h 14"/>
                <a:gd name="T4" fmla="*/ 8 w 14"/>
                <a:gd name="T5" fmla="*/ 12 h 14"/>
                <a:gd name="T6" fmla="*/ 12 w 14"/>
                <a:gd name="T7" fmla="*/ 8 h 14"/>
                <a:gd name="T8" fmla="*/ 7 w 14"/>
                <a:gd name="T9" fmla="*/ 1 h 14"/>
                <a:gd name="T10" fmla="*/ 5 w 14"/>
                <a:gd name="T11" fmla="*/ 1 h 14"/>
                <a:gd name="T12" fmla="*/ 2 w 14"/>
                <a:gd name="T13" fmla="*/ 5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2" y="5"/>
                  </a:moveTo>
                  <a:cubicBezTo>
                    <a:pt x="0" y="9"/>
                    <a:pt x="3" y="10"/>
                    <a:pt x="7" y="12"/>
                  </a:cubicBezTo>
                  <a:cubicBezTo>
                    <a:pt x="8" y="12"/>
                    <a:pt x="8" y="12"/>
                    <a:pt x="8" y="12"/>
                  </a:cubicBezTo>
                  <a:cubicBezTo>
                    <a:pt x="13" y="14"/>
                    <a:pt x="14" y="11"/>
                    <a:pt x="12" y="8"/>
                  </a:cubicBezTo>
                  <a:cubicBezTo>
                    <a:pt x="11" y="5"/>
                    <a:pt x="10" y="2"/>
                    <a:pt x="7" y="1"/>
                  </a:cubicBezTo>
                  <a:cubicBezTo>
                    <a:pt x="7" y="1"/>
                    <a:pt x="6" y="1"/>
                    <a:pt x="5" y="1"/>
                  </a:cubicBezTo>
                  <a:cubicBezTo>
                    <a:pt x="2" y="0"/>
                    <a:pt x="4"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0"/>
            <p:cNvSpPr>
              <a:spLocks/>
            </p:cNvSpPr>
            <p:nvPr/>
          </p:nvSpPr>
          <p:spPr bwMode="auto">
            <a:xfrm>
              <a:off x="1884363" y="2708275"/>
              <a:ext cx="185738" cy="150813"/>
            </a:xfrm>
            <a:custGeom>
              <a:avLst/>
              <a:gdLst>
                <a:gd name="T0" fmla="*/ 7 w 21"/>
                <a:gd name="T1" fmla="*/ 11 h 17"/>
                <a:gd name="T2" fmla="*/ 15 w 21"/>
                <a:gd name="T3" fmla="*/ 15 h 17"/>
                <a:gd name="T4" fmla="*/ 16 w 21"/>
                <a:gd name="T5" fmla="*/ 14 h 17"/>
                <a:gd name="T6" fmla="*/ 15 w 21"/>
                <a:gd name="T7" fmla="*/ 5 h 17"/>
                <a:gd name="T8" fmla="*/ 14 w 21"/>
                <a:gd name="T9" fmla="*/ 5 h 17"/>
                <a:gd name="T10" fmla="*/ 5 w 21"/>
                <a:gd name="T11" fmla="*/ 0 h 17"/>
                <a:gd name="T12" fmla="*/ 7 w 21"/>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7" y="11"/>
                  </a:moveTo>
                  <a:cubicBezTo>
                    <a:pt x="6" y="15"/>
                    <a:pt x="10" y="17"/>
                    <a:pt x="15" y="15"/>
                  </a:cubicBezTo>
                  <a:cubicBezTo>
                    <a:pt x="15" y="15"/>
                    <a:pt x="15" y="14"/>
                    <a:pt x="16" y="14"/>
                  </a:cubicBezTo>
                  <a:cubicBezTo>
                    <a:pt x="21" y="11"/>
                    <a:pt x="17" y="6"/>
                    <a:pt x="15" y="5"/>
                  </a:cubicBezTo>
                  <a:cubicBezTo>
                    <a:pt x="14" y="5"/>
                    <a:pt x="14" y="5"/>
                    <a:pt x="14" y="5"/>
                  </a:cubicBezTo>
                  <a:cubicBezTo>
                    <a:pt x="11" y="5"/>
                    <a:pt x="12" y="0"/>
                    <a:pt x="5" y="0"/>
                  </a:cubicBezTo>
                  <a:cubicBezTo>
                    <a:pt x="0" y="0"/>
                    <a:pt x="7" y="7"/>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1"/>
            <p:cNvSpPr>
              <a:spLocks/>
            </p:cNvSpPr>
            <p:nvPr/>
          </p:nvSpPr>
          <p:spPr bwMode="auto">
            <a:xfrm>
              <a:off x="2459038" y="3790950"/>
              <a:ext cx="61913" cy="44450"/>
            </a:xfrm>
            <a:custGeom>
              <a:avLst/>
              <a:gdLst>
                <a:gd name="T0" fmla="*/ 4 w 7"/>
                <a:gd name="T1" fmla="*/ 0 h 5"/>
                <a:gd name="T2" fmla="*/ 3 w 7"/>
                <a:gd name="T3" fmla="*/ 0 h 5"/>
                <a:gd name="T4" fmla="*/ 4 w 7"/>
                <a:gd name="T5" fmla="*/ 5 h 5"/>
                <a:gd name="T6" fmla="*/ 4 w 7"/>
                <a:gd name="T7" fmla="*/ 5 h 5"/>
                <a:gd name="T8" fmla="*/ 4 w 7"/>
                <a:gd name="T9" fmla="*/ 0 h 5"/>
              </a:gdLst>
              <a:ahLst/>
              <a:cxnLst>
                <a:cxn ang="0">
                  <a:pos x="T0" y="T1"/>
                </a:cxn>
                <a:cxn ang="0">
                  <a:pos x="T2" y="T3"/>
                </a:cxn>
                <a:cxn ang="0">
                  <a:pos x="T4" y="T5"/>
                </a:cxn>
                <a:cxn ang="0">
                  <a:pos x="T6" y="T7"/>
                </a:cxn>
                <a:cxn ang="0">
                  <a:pos x="T8" y="T9"/>
                </a:cxn>
              </a:cxnLst>
              <a:rect l="0" t="0" r="r" b="b"/>
              <a:pathLst>
                <a:path w="7" h="5">
                  <a:moveTo>
                    <a:pt x="4" y="0"/>
                  </a:moveTo>
                  <a:cubicBezTo>
                    <a:pt x="3" y="0"/>
                    <a:pt x="3" y="0"/>
                    <a:pt x="3" y="0"/>
                  </a:cubicBezTo>
                  <a:cubicBezTo>
                    <a:pt x="0" y="1"/>
                    <a:pt x="1" y="4"/>
                    <a:pt x="4" y="5"/>
                  </a:cubicBezTo>
                  <a:cubicBezTo>
                    <a:pt x="4" y="5"/>
                    <a:pt x="4" y="5"/>
                    <a:pt x="4" y="5"/>
                  </a:cubicBezTo>
                  <a:cubicBezTo>
                    <a:pt x="7" y="5"/>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2"/>
            <p:cNvSpPr>
              <a:spLocks/>
            </p:cNvSpPr>
            <p:nvPr/>
          </p:nvSpPr>
          <p:spPr bwMode="auto">
            <a:xfrm>
              <a:off x="1973263" y="2859088"/>
              <a:ext cx="52388" cy="36513"/>
            </a:xfrm>
            <a:custGeom>
              <a:avLst/>
              <a:gdLst>
                <a:gd name="T0" fmla="*/ 5 w 6"/>
                <a:gd name="T1" fmla="*/ 4 h 4"/>
                <a:gd name="T2" fmla="*/ 5 w 6"/>
                <a:gd name="T3" fmla="*/ 1 h 4"/>
                <a:gd name="T4" fmla="*/ 3 w 6"/>
                <a:gd name="T5" fmla="*/ 0 h 4"/>
                <a:gd name="T6" fmla="*/ 3 w 6"/>
                <a:gd name="T7" fmla="*/ 4 h 4"/>
                <a:gd name="T8" fmla="*/ 5 w 6"/>
                <a:gd name="T9" fmla="*/ 4 h 4"/>
              </a:gdLst>
              <a:ahLst/>
              <a:cxnLst>
                <a:cxn ang="0">
                  <a:pos x="T0" y="T1"/>
                </a:cxn>
                <a:cxn ang="0">
                  <a:pos x="T2" y="T3"/>
                </a:cxn>
                <a:cxn ang="0">
                  <a:pos x="T4" y="T5"/>
                </a:cxn>
                <a:cxn ang="0">
                  <a:pos x="T6" y="T7"/>
                </a:cxn>
                <a:cxn ang="0">
                  <a:pos x="T8" y="T9"/>
                </a:cxn>
              </a:cxnLst>
              <a:rect l="0" t="0" r="r" b="b"/>
              <a:pathLst>
                <a:path w="6" h="4">
                  <a:moveTo>
                    <a:pt x="5" y="4"/>
                  </a:moveTo>
                  <a:cubicBezTo>
                    <a:pt x="6" y="3"/>
                    <a:pt x="6" y="1"/>
                    <a:pt x="5" y="1"/>
                  </a:cubicBezTo>
                  <a:cubicBezTo>
                    <a:pt x="4" y="1"/>
                    <a:pt x="4" y="0"/>
                    <a:pt x="3" y="0"/>
                  </a:cubicBezTo>
                  <a:cubicBezTo>
                    <a:pt x="0" y="0"/>
                    <a:pt x="0" y="3"/>
                    <a:pt x="3" y="4"/>
                  </a:cubicBezTo>
                  <a:cubicBezTo>
                    <a:pt x="4" y="4"/>
                    <a:pt x="4"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3"/>
            <p:cNvSpPr>
              <a:spLocks/>
            </p:cNvSpPr>
            <p:nvPr/>
          </p:nvSpPr>
          <p:spPr bwMode="auto">
            <a:xfrm>
              <a:off x="1938338" y="2913063"/>
              <a:ext cx="273050" cy="79375"/>
            </a:xfrm>
            <a:custGeom>
              <a:avLst/>
              <a:gdLst>
                <a:gd name="T0" fmla="*/ 12 w 31"/>
                <a:gd name="T1" fmla="*/ 8 h 9"/>
                <a:gd name="T2" fmla="*/ 21 w 31"/>
                <a:gd name="T3" fmla="*/ 9 h 9"/>
                <a:gd name="T4" fmla="*/ 26 w 31"/>
                <a:gd name="T5" fmla="*/ 8 h 9"/>
                <a:gd name="T6" fmla="*/ 29 w 31"/>
                <a:gd name="T7" fmla="*/ 7 h 9"/>
                <a:gd name="T8" fmla="*/ 26 w 31"/>
                <a:gd name="T9" fmla="*/ 5 h 9"/>
                <a:gd name="T10" fmla="*/ 21 w 31"/>
                <a:gd name="T11" fmla="*/ 4 h 9"/>
                <a:gd name="T12" fmla="*/ 13 w 31"/>
                <a:gd name="T13" fmla="*/ 3 h 9"/>
                <a:gd name="T14" fmla="*/ 9 w 31"/>
                <a:gd name="T15" fmla="*/ 2 h 9"/>
                <a:gd name="T16" fmla="*/ 4 w 31"/>
                <a:gd name="T17" fmla="*/ 1 h 9"/>
                <a:gd name="T18" fmla="*/ 5 w 31"/>
                <a:gd name="T19" fmla="*/ 7 h 9"/>
                <a:gd name="T20" fmla="*/ 9 w 31"/>
                <a:gd name="T21" fmla="*/ 8 h 9"/>
                <a:gd name="T22" fmla="*/ 12 w 31"/>
                <a:gd name="T2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9">
                  <a:moveTo>
                    <a:pt x="12" y="8"/>
                  </a:moveTo>
                  <a:cubicBezTo>
                    <a:pt x="15" y="8"/>
                    <a:pt x="18" y="8"/>
                    <a:pt x="21" y="9"/>
                  </a:cubicBezTo>
                  <a:cubicBezTo>
                    <a:pt x="23" y="9"/>
                    <a:pt x="25" y="9"/>
                    <a:pt x="26" y="8"/>
                  </a:cubicBezTo>
                  <a:cubicBezTo>
                    <a:pt x="28" y="8"/>
                    <a:pt x="29" y="8"/>
                    <a:pt x="29" y="7"/>
                  </a:cubicBezTo>
                  <a:cubicBezTo>
                    <a:pt x="31" y="6"/>
                    <a:pt x="29" y="5"/>
                    <a:pt x="26" y="5"/>
                  </a:cubicBezTo>
                  <a:cubicBezTo>
                    <a:pt x="25" y="4"/>
                    <a:pt x="23" y="4"/>
                    <a:pt x="21" y="4"/>
                  </a:cubicBezTo>
                  <a:cubicBezTo>
                    <a:pt x="18" y="3"/>
                    <a:pt x="15" y="3"/>
                    <a:pt x="13" y="3"/>
                  </a:cubicBezTo>
                  <a:cubicBezTo>
                    <a:pt x="11" y="3"/>
                    <a:pt x="10" y="3"/>
                    <a:pt x="9" y="2"/>
                  </a:cubicBezTo>
                  <a:cubicBezTo>
                    <a:pt x="7" y="1"/>
                    <a:pt x="6" y="0"/>
                    <a:pt x="4" y="1"/>
                  </a:cubicBezTo>
                  <a:cubicBezTo>
                    <a:pt x="0" y="0"/>
                    <a:pt x="2" y="5"/>
                    <a:pt x="5" y="7"/>
                  </a:cubicBezTo>
                  <a:cubicBezTo>
                    <a:pt x="6" y="9"/>
                    <a:pt x="7" y="9"/>
                    <a:pt x="9" y="8"/>
                  </a:cubicBezTo>
                  <a:cubicBezTo>
                    <a:pt x="9" y="8"/>
                    <a:pt x="11"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4"/>
            <p:cNvSpPr>
              <a:spLocks/>
            </p:cNvSpPr>
            <p:nvPr/>
          </p:nvSpPr>
          <p:spPr bwMode="auto">
            <a:xfrm>
              <a:off x="1708151" y="2797175"/>
              <a:ext cx="203200" cy="80963"/>
            </a:xfrm>
            <a:custGeom>
              <a:avLst/>
              <a:gdLst>
                <a:gd name="T0" fmla="*/ 7 w 23"/>
                <a:gd name="T1" fmla="*/ 8 h 9"/>
                <a:gd name="T2" fmla="*/ 10 w 23"/>
                <a:gd name="T3" fmla="*/ 8 h 9"/>
                <a:gd name="T4" fmla="*/ 15 w 23"/>
                <a:gd name="T5" fmla="*/ 8 h 9"/>
                <a:gd name="T6" fmla="*/ 20 w 23"/>
                <a:gd name="T7" fmla="*/ 9 h 9"/>
                <a:gd name="T8" fmla="*/ 22 w 23"/>
                <a:gd name="T9" fmla="*/ 8 h 9"/>
                <a:gd name="T10" fmla="*/ 22 w 23"/>
                <a:gd name="T11" fmla="*/ 4 h 9"/>
                <a:gd name="T12" fmla="*/ 18 w 23"/>
                <a:gd name="T13" fmla="*/ 3 h 9"/>
                <a:gd name="T14" fmla="*/ 15 w 23"/>
                <a:gd name="T15" fmla="*/ 3 h 9"/>
                <a:gd name="T16" fmla="*/ 10 w 23"/>
                <a:gd name="T17" fmla="*/ 2 h 9"/>
                <a:gd name="T18" fmla="*/ 4 w 23"/>
                <a:gd name="T19" fmla="*/ 1 h 9"/>
                <a:gd name="T20" fmla="*/ 3 w 23"/>
                <a:gd name="T21" fmla="*/ 1 h 9"/>
                <a:gd name="T22" fmla="*/ 4 w 23"/>
                <a:gd name="T23" fmla="*/ 6 h 9"/>
                <a:gd name="T24" fmla="*/ 7 w 23"/>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9">
                  <a:moveTo>
                    <a:pt x="7" y="8"/>
                  </a:moveTo>
                  <a:cubicBezTo>
                    <a:pt x="8" y="8"/>
                    <a:pt x="9" y="8"/>
                    <a:pt x="10" y="8"/>
                  </a:cubicBezTo>
                  <a:cubicBezTo>
                    <a:pt x="12" y="8"/>
                    <a:pt x="13" y="8"/>
                    <a:pt x="15" y="8"/>
                  </a:cubicBezTo>
                  <a:cubicBezTo>
                    <a:pt x="16" y="8"/>
                    <a:pt x="18" y="8"/>
                    <a:pt x="20" y="9"/>
                  </a:cubicBezTo>
                  <a:cubicBezTo>
                    <a:pt x="21" y="9"/>
                    <a:pt x="22" y="9"/>
                    <a:pt x="22" y="8"/>
                  </a:cubicBezTo>
                  <a:cubicBezTo>
                    <a:pt x="23" y="8"/>
                    <a:pt x="23" y="6"/>
                    <a:pt x="22" y="4"/>
                  </a:cubicBezTo>
                  <a:cubicBezTo>
                    <a:pt x="21" y="4"/>
                    <a:pt x="20" y="3"/>
                    <a:pt x="18" y="3"/>
                  </a:cubicBezTo>
                  <a:cubicBezTo>
                    <a:pt x="17" y="3"/>
                    <a:pt x="16" y="3"/>
                    <a:pt x="15" y="3"/>
                  </a:cubicBezTo>
                  <a:cubicBezTo>
                    <a:pt x="13" y="2"/>
                    <a:pt x="12" y="2"/>
                    <a:pt x="10" y="2"/>
                  </a:cubicBezTo>
                  <a:cubicBezTo>
                    <a:pt x="8" y="1"/>
                    <a:pt x="6" y="1"/>
                    <a:pt x="4" y="1"/>
                  </a:cubicBezTo>
                  <a:cubicBezTo>
                    <a:pt x="3" y="1"/>
                    <a:pt x="3" y="1"/>
                    <a:pt x="3" y="1"/>
                  </a:cubicBezTo>
                  <a:cubicBezTo>
                    <a:pt x="0" y="0"/>
                    <a:pt x="1" y="3"/>
                    <a:pt x="4" y="6"/>
                  </a:cubicBezTo>
                  <a:cubicBezTo>
                    <a:pt x="5" y="7"/>
                    <a:pt x="6" y="8"/>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5"/>
            <p:cNvSpPr>
              <a:spLocks/>
            </p:cNvSpPr>
            <p:nvPr/>
          </p:nvSpPr>
          <p:spPr bwMode="auto">
            <a:xfrm>
              <a:off x="1592263" y="2824163"/>
              <a:ext cx="88900" cy="53975"/>
            </a:xfrm>
            <a:custGeom>
              <a:avLst/>
              <a:gdLst>
                <a:gd name="T0" fmla="*/ 5 w 10"/>
                <a:gd name="T1" fmla="*/ 6 h 6"/>
                <a:gd name="T2" fmla="*/ 3 w 10"/>
                <a:gd name="T3" fmla="*/ 0 h 6"/>
                <a:gd name="T4" fmla="*/ 0 w 10"/>
                <a:gd name="T5" fmla="*/ 1 h 6"/>
                <a:gd name="T6" fmla="*/ 0 w 10"/>
                <a:gd name="T7" fmla="*/ 3 h 6"/>
                <a:gd name="T8" fmla="*/ 5 w 10"/>
                <a:gd name="T9" fmla="*/ 6 h 6"/>
              </a:gdLst>
              <a:ahLst/>
              <a:cxnLst>
                <a:cxn ang="0">
                  <a:pos x="T0" y="T1"/>
                </a:cxn>
                <a:cxn ang="0">
                  <a:pos x="T2" y="T3"/>
                </a:cxn>
                <a:cxn ang="0">
                  <a:pos x="T4" y="T5"/>
                </a:cxn>
                <a:cxn ang="0">
                  <a:pos x="T6" y="T7"/>
                </a:cxn>
                <a:cxn ang="0">
                  <a:pos x="T8" y="T9"/>
                </a:cxn>
              </a:cxnLst>
              <a:rect l="0" t="0" r="r" b="b"/>
              <a:pathLst>
                <a:path w="10" h="6">
                  <a:moveTo>
                    <a:pt x="5" y="6"/>
                  </a:moveTo>
                  <a:cubicBezTo>
                    <a:pt x="10" y="6"/>
                    <a:pt x="7" y="0"/>
                    <a:pt x="3" y="0"/>
                  </a:cubicBezTo>
                  <a:cubicBezTo>
                    <a:pt x="2" y="0"/>
                    <a:pt x="0" y="0"/>
                    <a:pt x="0" y="1"/>
                  </a:cubicBezTo>
                  <a:cubicBezTo>
                    <a:pt x="0" y="1"/>
                    <a:pt x="0" y="2"/>
                    <a:pt x="0" y="3"/>
                  </a:cubicBezTo>
                  <a:cubicBezTo>
                    <a:pt x="1" y="5"/>
                    <a:pt x="3"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6"/>
            <p:cNvSpPr>
              <a:spLocks/>
            </p:cNvSpPr>
            <p:nvPr/>
          </p:nvSpPr>
          <p:spPr bwMode="auto">
            <a:xfrm>
              <a:off x="1708151" y="2903538"/>
              <a:ext cx="79375" cy="26988"/>
            </a:xfrm>
            <a:custGeom>
              <a:avLst/>
              <a:gdLst>
                <a:gd name="T0" fmla="*/ 4 w 9"/>
                <a:gd name="T1" fmla="*/ 0 h 3"/>
                <a:gd name="T2" fmla="*/ 4 w 9"/>
                <a:gd name="T3" fmla="*/ 0 h 3"/>
                <a:gd name="T4" fmla="*/ 4 w 9"/>
                <a:gd name="T5" fmla="*/ 3 h 3"/>
                <a:gd name="T6" fmla="*/ 5 w 9"/>
                <a:gd name="T7" fmla="*/ 3 h 3"/>
                <a:gd name="T8" fmla="*/ 4 w 9"/>
                <a:gd name="T9" fmla="*/ 0 h 3"/>
              </a:gdLst>
              <a:ahLst/>
              <a:cxnLst>
                <a:cxn ang="0">
                  <a:pos x="T0" y="T1"/>
                </a:cxn>
                <a:cxn ang="0">
                  <a:pos x="T2" y="T3"/>
                </a:cxn>
                <a:cxn ang="0">
                  <a:pos x="T4" y="T5"/>
                </a:cxn>
                <a:cxn ang="0">
                  <a:pos x="T6" y="T7"/>
                </a:cxn>
                <a:cxn ang="0">
                  <a:pos x="T8" y="T9"/>
                </a:cxn>
              </a:cxnLst>
              <a:rect l="0" t="0" r="r" b="b"/>
              <a:pathLst>
                <a:path w="9" h="3">
                  <a:moveTo>
                    <a:pt x="4" y="0"/>
                  </a:moveTo>
                  <a:cubicBezTo>
                    <a:pt x="4" y="0"/>
                    <a:pt x="4" y="0"/>
                    <a:pt x="4" y="0"/>
                  </a:cubicBezTo>
                  <a:cubicBezTo>
                    <a:pt x="0" y="0"/>
                    <a:pt x="1" y="2"/>
                    <a:pt x="4" y="3"/>
                  </a:cubicBezTo>
                  <a:cubicBezTo>
                    <a:pt x="4" y="3"/>
                    <a:pt x="5" y="3"/>
                    <a:pt x="5" y="3"/>
                  </a:cubicBezTo>
                  <a:cubicBezTo>
                    <a:pt x="9" y="3"/>
                    <a:pt x="8"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7"/>
            <p:cNvSpPr>
              <a:spLocks/>
            </p:cNvSpPr>
            <p:nvPr/>
          </p:nvSpPr>
          <p:spPr bwMode="auto">
            <a:xfrm>
              <a:off x="1831976" y="2744788"/>
              <a:ext cx="69850" cy="44450"/>
            </a:xfrm>
            <a:custGeom>
              <a:avLst/>
              <a:gdLst>
                <a:gd name="T0" fmla="*/ 5 w 8"/>
                <a:gd name="T1" fmla="*/ 5 h 5"/>
                <a:gd name="T2" fmla="*/ 2 w 8"/>
                <a:gd name="T3" fmla="*/ 1 h 5"/>
                <a:gd name="T4" fmla="*/ 1 w 8"/>
                <a:gd name="T5" fmla="*/ 1 h 5"/>
                <a:gd name="T6" fmla="*/ 1 w 8"/>
                <a:gd name="T7" fmla="*/ 3 h 5"/>
                <a:gd name="T8" fmla="*/ 5 w 8"/>
                <a:gd name="T9" fmla="*/ 5 h 5"/>
              </a:gdLst>
              <a:ahLst/>
              <a:cxnLst>
                <a:cxn ang="0">
                  <a:pos x="T0" y="T1"/>
                </a:cxn>
                <a:cxn ang="0">
                  <a:pos x="T2" y="T3"/>
                </a:cxn>
                <a:cxn ang="0">
                  <a:pos x="T4" y="T5"/>
                </a:cxn>
                <a:cxn ang="0">
                  <a:pos x="T6" y="T7"/>
                </a:cxn>
                <a:cxn ang="0">
                  <a:pos x="T8" y="T9"/>
                </a:cxn>
              </a:cxnLst>
              <a:rect l="0" t="0" r="r" b="b"/>
              <a:pathLst>
                <a:path w="8" h="5">
                  <a:moveTo>
                    <a:pt x="5" y="5"/>
                  </a:moveTo>
                  <a:cubicBezTo>
                    <a:pt x="8" y="5"/>
                    <a:pt x="6" y="0"/>
                    <a:pt x="2" y="1"/>
                  </a:cubicBezTo>
                  <a:cubicBezTo>
                    <a:pt x="2" y="1"/>
                    <a:pt x="1" y="1"/>
                    <a:pt x="1" y="1"/>
                  </a:cubicBezTo>
                  <a:cubicBezTo>
                    <a:pt x="0" y="2"/>
                    <a:pt x="0" y="2"/>
                    <a:pt x="1" y="3"/>
                  </a:cubicBezTo>
                  <a:cubicBezTo>
                    <a:pt x="1" y="4"/>
                    <a:pt x="3"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8"/>
            <p:cNvSpPr>
              <a:spLocks/>
            </p:cNvSpPr>
            <p:nvPr/>
          </p:nvSpPr>
          <p:spPr bwMode="auto">
            <a:xfrm>
              <a:off x="3175001" y="3232150"/>
              <a:ext cx="195263" cy="123825"/>
            </a:xfrm>
            <a:custGeom>
              <a:avLst/>
              <a:gdLst>
                <a:gd name="T0" fmla="*/ 15 w 22"/>
                <a:gd name="T1" fmla="*/ 13 h 14"/>
                <a:gd name="T2" fmla="*/ 17 w 22"/>
                <a:gd name="T3" fmla="*/ 12 h 14"/>
                <a:gd name="T4" fmla="*/ 20 w 22"/>
                <a:gd name="T5" fmla="*/ 9 h 14"/>
                <a:gd name="T6" fmla="*/ 17 w 22"/>
                <a:gd name="T7" fmla="*/ 3 h 14"/>
                <a:gd name="T8" fmla="*/ 15 w 22"/>
                <a:gd name="T9" fmla="*/ 4 h 14"/>
                <a:gd name="T10" fmla="*/ 15 w 22"/>
                <a:gd name="T11" fmla="*/ 4 h 14"/>
                <a:gd name="T12" fmla="*/ 7 w 22"/>
                <a:gd name="T13" fmla="*/ 2 h 14"/>
                <a:gd name="T14" fmla="*/ 6 w 22"/>
                <a:gd name="T15" fmla="*/ 12 h 14"/>
                <a:gd name="T16" fmla="*/ 15 w 2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4">
                  <a:moveTo>
                    <a:pt x="15" y="13"/>
                  </a:moveTo>
                  <a:cubicBezTo>
                    <a:pt x="16" y="13"/>
                    <a:pt x="17" y="12"/>
                    <a:pt x="17" y="12"/>
                  </a:cubicBezTo>
                  <a:cubicBezTo>
                    <a:pt x="18" y="11"/>
                    <a:pt x="19" y="10"/>
                    <a:pt x="20" y="9"/>
                  </a:cubicBezTo>
                  <a:cubicBezTo>
                    <a:pt x="22" y="7"/>
                    <a:pt x="21" y="3"/>
                    <a:pt x="17" y="3"/>
                  </a:cubicBezTo>
                  <a:cubicBezTo>
                    <a:pt x="17" y="3"/>
                    <a:pt x="16" y="3"/>
                    <a:pt x="15" y="4"/>
                  </a:cubicBezTo>
                  <a:cubicBezTo>
                    <a:pt x="15" y="4"/>
                    <a:pt x="15" y="4"/>
                    <a:pt x="15" y="4"/>
                  </a:cubicBezTo>
                  <a:cubicBezTo>
                    <a:pt x="12" y="3"/>
                    <a:pt x="11" y="4"/>
                    <a:pt x="7" y="2"/>
                  </a:cubicBezTo>
                  <a:cubicBezTo>
                    <a:pt x="4" y="0"/>
                    <a:pt x="0" y="7"/>
                    <a:pt x="6" y="12"/>
                  </a:cubicBezTo>
                  <a:cubicBezTo>
                    <a:pt x="9" y="14"/>
                    <a:pt x="12" y="14"/>
                    <a:pt x="1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9"/>
            <p:cNvSpPr>
              <a:spLocks/>
            </p:cNvSpPr>
            <p:nvPr/>
          </p:nvSpPr>
          <p:spPr bwMode="auto">
            <a:xfrm>
              <a:off x="3308351" y="4049713"/>
              <a:ext cx="34925" cy="34925"/>
            </a:xfrm>
            <a:custGeom>
              <a:avLst/>
              <a:gdLst>
                <a:gd name="T0" fmla="*/ 2 w 4"/>
                <a:gd name="T1" fmla="*/ 1 h 4"/>
                <a:gd name="T2" fmla="*/ 2 w 4"/>
                <a:gd name="T3" fmla="*/ 1 h 4"/>
                <a:gd name="T4" fmla="*/ 1 w 4"/>
                <a:gd name="T5" fmla="*/ 3 h 4"/>
                <a:gd name="T6" fmla="*/ 2 w 4"/>
                <a:gd name="T7" fmla="*/ 4 h 4"/>
                <a:gd name="T8" fmla="*/ 4 w 4"/>
                <a:gd name="T9" fmla="*/ 2 h 4"/>
                <a:gd name="T10" fmla="*/ 2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2" y="1"/>
                  </a:moveTo>
                  <a:cubicBezTo>
                    <a:pt x="2" y="1"/>
                    <a:pt x="2" y="1"/>
                    <a:pt x="2" y="1"/>
                  </a:cubicBezTo>
                  <a:cubicBezTo>
                    <a:pt x="0" y="1"/>
                    <a:pt x="0" y="2"/>
                    <a:pt x="1" y="3"/>
                  </a:cubicBezTo>
                  <a:cubicBezTo>
                    <a:pt x="2" y="3"/>
                    <a:pt x="2" y="4"/>
                    <a:pt x="2" y="4"/>
                  </a:cubicBezTo>
                  <a:cubicBezTo>
                    <a:pt x="3" y="4"/>
                    <a:pt x="3" y="3"/>
                    <a:pt x="4" y="2"/>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
            <p:cNvSpPr>
              <a:spLocks/>
            </p:cNvSpPr>
            <p:nvPr/>
          </p:nvSpPr>
          <p:spPr bwMode="auto">
            <a:xfrm>
              <a:off x="2327276" y="2584450"/>
              <a:ext cx="1104900" cy="887413"/>
            </a:xfrm>
            <a:custGeom>
              <a:avLst/>
              <a:gdLst>
                <a:gd name="T0" fmla="*/ 94 w 125"/>
                <a:gd name="T1" fmla="*/ 62 h 100"/>
                <a:gd name="T2" fmla="*/ 96 w 125"/>
                <a:gd name="T3" fmla="*/ 55 h 100"/>
                <a:gd name="T4" fmla="*/ 96 w 125"/>
                <a:gd name="T5" fmla="*/ 48 h 100"/>
                <a:gd name="T6" fmla="*/ 103 w 125"/>
                <a:gd name="T7" fmla="*/ 42 h 100"/>
                <a:gd name="T8" fmla="*/ 106 w 125"/>
                <a:gd name="T9" fmla="*/ 36 h 100"/>
                <a:gd name="T10" fmla="*/ 107 w 125"/>
                <a:gd name="T11" fmla="*/ 28 h 100"/>
                <a:gd name="T12" fmla="*/ 108 w 125"/>
                <a:gd name="T13" fmla="*/ 21 h 100"/>
                <a:gd name="T14" fmla="*/ 111 w 125"/>
                <a:gd name="T15" fmla="*/ 18 h 100"/>
                <a:gd name="T16" fmla="*/ 113 w 125"/>
                <a:gd name="T17" fmla="*/ 18 h 100"/>
                <a:gd name="T18" fmla="*/ 120 w 125"/>
                <a:gd name="T19" fmla="*/ 17 h 100"/>
                <a:gd name="T20" fmla="*/ 113 w 125"/>
                <a:gd name="T21" fmla="*/ 12 h 100"/>
                <a:gd name="T22" fmla="*/ 112 w 125"/>
                <a:gd name="T23" fmla="*/ 13 h 100"/>
                <a:gd name="T24" fmla="*/ 111 w 125"/>
                <a:gd name="T25" fmla="*/ 13 h 100"/>
                <a:gd name="T26" fmla="*/ 102 w 125"/>
                <a:gd name="T27" fmla="*/ 13 h 100"/>
                <a:gd name="T28" fmla="*/ 93 w 125"/>
                <a:gd name="T29" fmla="*/ 10 h 100"/>
                <a:gd name="T30" fmla="*/ 83 w 125"/>
                <a:gd name="T31" fmla="*/ 10 h 100"/>
                <a:gd name="T32" fmla="*/ 101 w 125"/>
                <a:gd name="T33" fmla="*/ 8 h 100"/>
                <a:gd name="T34" fmla="*/ 79 w 125"/>
                <a:gd name="T35" fmla="*/ 0 h 100"/>
                <a:gd name="T36" fmla="*/ 61 w 125"/>
                <a:gd name="T37" fmla="*/ 4 h 100"/>
                <a:gd name="T38" fmla="*/ 57 w 125"/>
                <a:gd name="T39" fmla="*/ 10 h 100"/>
                <a:gd name="T40" fmla="*/ 50 w 125"/>
                <a:gd name="T41" fmla="*/ 11 h 100"/>
                <a:gd name="T42" fmla="*/ 44 w 125"/>
                <a:gd name="T43" fmla="*/ 14 h 100"/>
                <a:gd name="T44" fmla="*/ 33 w 125"/>
                <a:gd name="T45" fmla="*/ 10 h 100"/>
                <a:gd name="T46" fmla="*/ 32 w 125"/>
                <a:gd name="T47" fmla="*/ 10 h 100"/>
                <a:gd name="T48" fmla="*/ 19 w 125"/>
                <a:gd name="T49" fmla="*/ 15 h 100"/>
                <a:gd name="T50" fmla="*/ 17 w 125"/>
                <a:gd name="T51" fmla="*/ 15 h 100"/>
                <a:gd name="T52" fmla="*/ 14 w 125"/>
                <a:gd name="T53" fmla="*/ 15 h 100"/>
                <a:gd name="T54" fmla="*/ 13 w 125"/>
                <a:gd name="T55" fmla="*/ 20 h 100"/>
                <a:gd name="T56" fmla="*/ 14 w 125"/>
                <a:gd name="T57" fmla="*/ 21 h 100"/>
                <a:gd name="T58" fmla="*/ 14 w 125"/>
                <a:gd name="T59" fmla="*/ 26 h 100"/>
                <a:gd name="T60" fmla="*/ 11 w 125"/>
                <a:gd name="T61" fmla="*/ 27 h 100"/>
                <a:gd name="T62" fmla="*/ 10 w 125"/>
                <a:gd name="T63" fmla="*/ 27 h 100"/>
                <a:gd name="T64" fmla="*/ 2 w 125"/>
                <a:gd name="T65" fmla="*/ 28 h 100"/>
                <a:gd name="T66" fmla="*/ 1 w 125"/>
                <a:gd name="T67" fmla="*/ 31 h 100"/>
                <a:gd name="T68" fmla="*/ 2 w 125"/>
                <a:gd name="T69" fmla="*/ 33 h 100"/>
                <a:gd name="T70" fmla="*/ 11 w 125"/>
                <a:gd name="T71" fmla="*/ 33 h 100"/>
                <a:gd name="T72" fmla="*/ 13 w 125"/>
                <a:gd name="T73" fmla="*/ 33 h 100"/>
                <a:gd name="T74" fmla="*/ 11 w 125"/>
                <a:gd name="T75" fmla="*/ 36 h 100"/>
                <a:gd name="T76" fmla="*/ 11 w 125"/>
                <a:gd name="T77" fmla="*/ 39 h 100"/>
                <a:gd name="T78" fmla="*/ 11 w 125"/>
                <a:gd name="T79" fmla="*/ 39 h 100"/>
                <a:gd name="T80" fmla="*/ 14 w 125"/>
                <a:gd name="T81" fmla="*/ 40 h 100"/>
                <a:gd name="T82" fmla="*/ 19 w 125"/>
                <a:gd name="T83" fmla="*/ 40 h 100"/>
                <a:gd name="T84" fmla="*/ 28 w 125"/>
                <a:gd name="T85" fmla="*/ 41 h 100"/>
                <a:gd name="T86" fmla="*/ 33 w 125"/>
                <a:gd name="T87" fmla="*/ 45 h 100"/>
                <a:gd name="T88" fmla="*/ 36 w 125"/>
                <a:gd name="T89" fmla="*/ 49 h 100"/>
                <a:gd name="T90" fmla="*/ 36 w 125"/>
                <a:gd name="T91" fmla="*/ 53 h 100"/>
                <a:gd name="T92" fmla="*/ 39 w 125"/>
                <a:gd name="T93" fmla="*/ 57 h 100"/>
                <a:gd name="T94" fmla="*/ 40 w 125"/>
                <a:gd name="T95" fmla="*/ 62 h 100"/>
                <a:gd name="T96" fmla="*/ 44 w 125"/>
                <a:gd name="T97" fmla="*/ 64 h 100"/>
                <a:gd name="T98" fmla="*/ 40 w 125"/>
                <a:gd name="T99" fmla="*/ 71 h 100"/>
                <a:gd name="T100" fmla="*/ 42 w 125"/>
                <a:gd name="T101" fmla="*/ 82 h 100"/>
                <a:gd name="T102" fmla="*/ 54 w 125"/>
                <a:gd name="T103" fmla="*/ 97 h 100"/>
                <a:gd name="T104" fmla="*/ 63 w 125"/>
                <a:gd name="T105" fmla="*/ 81 h 100"/>
                <a:gd name="T106" fmla="*/ 76 w 125"/>
                <a:gd name="T107" fmla="*/ 73 h 100"/>
                <a:gd name="T108" fmla="*/ 94 w 125"/>
                <a:gd name="T109" fmla="*/ 66 h 100"/>
                <a:gd name="T110" fmla="*/ 94 w 125"/>
                <a:gd name="T111"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00">
                  <a:moveTo>
                    <a:pt x="94" y="62"/>
                  </a:moveTo>
                  <a:cubicBezTo>
                    <a:pt x="89" y="62"/>
                    <a:pt x="91" y="55"/>
                    <a:pt x="96" y="55"/>
                  </a:cubicBezTo>
                  <a:cubicBezTo>
                    <a:pt x="101" y="55"/>
                    <a:pt x="91" y="48"/>
                    <a:pt x="96" y="48"/>
                  </a:cubicBezTo>
                  <a:cubicBezTo>
                    <a:pt x="100" y="48"/>
                    <a:pt x="99" y="46"/>
                    <a:pt x="103" y="42"/>
                  </a:cubicBezTo>
                  <a:cubicBezTo>
                    <a:pt x="106" y="39"/>
                    <a:pt x="101" y="36"/>
                    <a:pt x="106" y="36"/>
                  </a:cubicBezTo>
                  <a:cubicBezTo>
                    <a:pt x="110" y="36"/>
                    <a:pt x="111" y="31"/>
                    <a:pt x="107" y="28"/>
                  </a:cubicBezTo>
                  <a:cubicBezTo>
                    <a:pt x="103" y="26"/>
                    <a:pt x="111" y="24"/>
                    <a:pt x="108" y="21"/>
                  </a:cubicBezTo>
                  <a:cubicBezTo>
                    <a:pt x="106" y="19"/>
                    <a:pt x="108" y="19"/>
                    <a:pt x="111" y="18"/>
                  </a:cubicBezTo>
                  <a:cubicBezTo>
                    <a:pt x="112" y="18"/>
                    <a:pt x="112" y="18"/>
                    <a:pt x="113" y="18"/>
                  </a:cubicBezTo>
                  <a:cubicBezTo>
                    <a:pt x="115" y="18"/>
                    <a:pt x="118" y="18"/>
                    <a:pt x="120" y="17"/>
                  </a:cubicBezTo>
                  <a:cubicBezTo>
                    <a:pt x="125" y="17"/>
                    <a:pt x="117" y="12"/>
                    <a:pt x="113" y="12"/>
                  </a:cubicBezTo>
                  <a:cubicBezTo>
                    <a:pt x="113" y="12"/>
                    <a:pt x="112" y="13"/>
                    <a:pt x="112" y="13"/>
                  </a:cubicBezTo>
                  <a:cubicBezTo>
                    <a:pt x="112" y="13"/>
                    <a:pt x="111" y="13"/>
                    <a:pt x="111" y="13"/>
                  </a:cubicBezTo>
                  <a:cubicBezTo>
                    <a:pt x="108" y="15"/>
                    <a:pt x="105" y="15"/>
                    <a:pt x="102" y="13"/>
                  </a:cubicBezTo>
                  <a:cubicBezTo>
                    <a:pt x="99" y="10"/>
                    <a:pt x="95" y="14"/>
                    <a:pt x="93" y="10"/>
                  </a:cubicBezTo>
                  <a:cubicBezTo>
                    <a:pt x="91" y="7"/>
                    <a:pt x="89" y="14"/>
                    <a:pt x="83" y="10"/>
                  </a:cubicBezTo>
                  <a:cubicBezTo>
                    <a:pt x="76" y="6"/>
                    <a:pt x="90" y="7"/>
                    <a:pt x="101" y="8"/>
                  </a:cubicBezTo>
                  <a:cubicBezTo>
                    <a:pt x="112" y="9"/>
                    <a:pt x="91" y="0"/>
                    <a:pt x="79" y="0"/>
                  </a:cubicBezTo>
                  <a:cubicBezTo>
                    <a:pt x="69" y="0"/>
                    <a:pt x="69" y="4"/>
                    <a:pt x="61" y="4"/>
                  </a:cubicBezTo>
                  <a:cubicBezTo>
                    <a:pt x="54" y="4"/>
                    <a:pt x="61" y="10"/>
                    <a:pt x="57" y="10"/>
                  </a:cubicBezTo>
                  <a:cubicBezTo>
                    <a:pt x="52" y="10"/>
                    <a:pt x="60" y="17"/>
                    <a:pt x="50" y="11"/>
                  </a:cubicBezTo>
                  <a:cubicBezTo>
                    <a:pt x="40" y="5"/>
                    <a:pt x="48" y="13"/>
                    <a:pt x="44" y="14"/>
                  </a:cubicBezTo>
                  <a:cubicBezTo>
                    <a:pt x="40" y="15"/>
                    <a:pt x="40" y="11"/>
                    <a:pt x="33" y="10"/>
                  </a:cubicBezTo>
                  <a:cubicBezTo>
                    <a:pt x="33" y="10"/>
                    <a:pt x="32" y="10"/>
                    <a:pt x="32" y="10"/>
                  </a:cubicBezTo>
                  <a:cubicBezTo>
                    <a:pt x="25" y="9"/>
                    <a:pt x="26" y="14"/>
                    <a:pt x="19" y="15"/>
                  </a:cubicBezTo>
                  <a:cubicBezTo>
                    <a:pt x="18" y="15"/>
                    <a:pt x="18" y="15"/>
                    <a:pt x="17" y="15"/>
                  </a:cubicBezTo>
                  <a:cubicBezTo>
                    <a:pt x="16" y="15"/>
                    <a:pt x="15" y="15"/>
                    <a:pt x="14" y="15"/>
                  </a:cubicBezTo>
                  <a:cubicBezTo>
                    <a:pt x="9" y="16"/>
                    <a:pt x="11" y="20"/>
                    <a:pt x="13" y="20"/>
                  </a:cubicBezTo>
                  <a:cubicBezTo>
                    <a:pt x="14" y="21"/>
                    <a:pt x="14" y="21"/>
                    <a:pt x="14" y="21"/>
                  </a:cubicBezTo>
                  <a:cubicBezTo>
                    <a:pt x="16" y="22"/>
                    <a:pt x="16" y="24"/>
                    <a:pt x="14" y="26"/>
                  </a:cubicBezTo>
                  <a:cubicBezTo>
                    <a:pt x="13" y="26"/>
                    <a:pt x="12" y="26"/>
                    <a:pt x="11" y="27"/>
                  </a:cubicBezTo>
                  <a:cubicBezTo>
                    <a:pt x="11" y="27"/>
                    <a:pt x="10" y="27"/>
                    <a:pt x="10" y="27"/>
                  </a:cubicBezTo>
                  <a:cubicBezTo>
                    <a:pt x="5" y="27"/>
                    <a:pt x="4" y="27"/>
                    <a:pt x="2" y="28"/>
                  </a:cubicBezTo>
                  <a:cubicBezTo>
                    <a:pt x="2" y="29"/>
                    <a:pt x="1" y="30"/>
                    <a:pt x="1" y="31"/>
                  </a:cubicBezTo>
                  <a:cubicBezTo>
                    <a:pt x="0" y="32"/>
                    <a:pt x="1" y="33"/>
                    <a:pt x="2" y="33"/>
                  </a:cubicBezTo>
                  <a:cubicBezTo>
                    <a:pt x="4" y="34"/>
                    <a:pt x="8" y="33"/>
                    <a:pt x="11" y="33"/>
                  </a:cubicBezTo>
                  <a:cubicBezTo>
                    <a:pt x="11" y="33"/>
                    <a:pt x="12" y="33"/>
                    <a:pt x="13" y="33"/>
                  </a:cubicBezTo>
                  <a:cubicBezTo>
                    <a:pt x="15" y="33"/>
                    <a:pt x="13" y="34"/>
                    <a:pt x="11" y="36"/>
                  </a:cubicBezTo>
                  <a:cubicBezTo>
                    <a:pt x="10" y="37"/>
                    <a:pt x="9" y="38"/>
                    <a:pt x="11" y="39"/>
                  </a:cubicBezTo>
                  <a:cubicBezTo>
                    <a:pt x="11" y="39"/>
                    <a:pt x="11" y="39"/>
                    <a:pt x="11" y="39"/>
                  </a:cubicBezTo>
                  <a:cubicBezTo>
                    <a:pt x="12" y="40"/>
                    <a:pt x="13" y="40"/>
                    <a:pt x="14" y="40"/>
                  </a:cubicBezTo>
                  <a:cubicBezTo>
                    <a:pt x="16" y="40"/>
                    <a:pt x="17" y="40"/>
                    <a:pt x="19" y="40"/>
                  </a:cubicBezTo>
                  <a:cubicBezTo>
                    <a:pt x="22" y="40"/>
                    <a:pt x="25" y="40"/>
                    <a:pt x="28" y="41"/>
                  </a:cubicBezTo>
                  <a:cubicBezTo>
                    <a:pt x="31" y="41"/>
                    <a:pt x="32" y="43"/>
                    <a:pt x="33" y="45"/>
                  </a:cubicBezTo>
                  <a:cubicBezTo>
                    <a:pt x="34" y="47"/>
                    <a:pt x="34" y="49"/>
                    <a:pt x="36" y="49"/>
                  </a:cubicBezTo>
                  <a:cubicBezTo>
                    <a:pt x="39" y="50"/>
                    <a:pt x="41" y="49"/>
                    <a:pt x="36" y="53"/>
                  </a:cubicBezTo>
                  <a:cubicBezTo>
                    <a:pt x="32" y="56"/>
                    <a:pt x="36" y="58"/>
                    <a:pt x="39" y="57"/>
                  </a:cubicBezTo>
                  <a:cubicBezTo>
                    <a:pt x="43" y="56"/>
                    <a:pt x="44" y="60"/>
                    <a:pt x="40" y="62"/>
                  </a:cubicBezTo>
                  <a:cubicBezTo>
                    <a:pt x="35" y="63"/>
                    <a:pt x="40" y="66"/>
                    <a:pt x="44" y="64"/>
                  </a:cubicBezTo>
                  <a:cubicBezTo>
                    <a:pt x="47" y="61"/>
                    <a:pt x="37" y="69"/>
                    <a:pt x="40" y="71"/>
                  </a:cubicBezTo>
                  <a:cubicBezTo>
                    <a:pt x="43" y="72"/>
                    <a:pt x="39" y="77"/>
                    <a:pt x="42" y="82"/>
                  </a:cubicBezTo>
                  <a:cubicBezTo>
                    <a:pt x="45" y="87"/>
                    <a:pt x="46" y="94"/>
                    <a:pt x="54" y="97"/>
                  </a:cubicBezTo>
                  <a:cubicBezTo>
                    <a:pt x="62" y="100"/>
                    <a:pt x="63" y="85"/>
                    <a:pt x="63" y="81"/>
                  </a:cubicBezTo>
                  <a:cubicBezTo>
                    <a:pt x="63" y="77"/>
                    <a:pt x="73" y="77"/>
                    <a:pt x="76" y="73"/>
                  </a:cubicBezTo>
                  <a:cubicBezTo>
                    <a:pt x="79" y="69"/>
                    <a:pt x="88" y="69"/>
                    <a:pt x="94" y="66"/>
                  </a:cubicBezTo>
                  <a:cubicBezTo>
                    <a:pt x="99" y="63"/>
                    <a:pt x="100" y="61"/>
                    <a:pt x="94"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
            <p:cNvSpPr>
              <a:spLocks/>
            </p:cNvSpPr>
            <p:nvPr/>
          </p:nvSpPr>
          <p:spPr bwMode="auto">
            <a:xfrm>
              <a:off x="2432051" y="3817938"/>
              <a:ext cx="44450" cy="26988"/>
            </a:xfrm>
            <a:custGeom>
              <a:avLst/>
              <a:gdLst>
                <a:gd name="T0" fmla="*/ 2 w 5"/>
                <a:gd name="T1" fmla="*/ 0 h 3"/>
                <a:gd name="T2" fmla="*/ 2 w 5"/>
                <a:gd name="T3" fmla="*/ 0 h 3"/>
                <a:gd name="T4" fmla="*/ 2 w 5"/>
                <a:gd name="T5" fmla="*/ 3 h 3"/>
                <a:gd name="T6" fmla="*/ 3 w 5"/>
                <a:gd name="T7" fmla="*/ 3 h 3"/>
                <a:gd name="T8" fmla="*/ 2 w 5"/>
                <a:gd name="T9" fmla="*/ 0 h 3"/>
              </a:gdLst>
              <a:ahLst/>
              <a:cxnLst>
                <a:cxn ang="0">
                  <a:pos x="T0" y="T1"/>
                </a:cxn>
                <a:cxn ang="0">
                  <a:pos x="T2" y="T3"/>
                </a:cxn>
                <a:cxn ang="0">
                  <a:pos x="T4" y="T5"/>
                </a:cxn>
                <a:cxn ang="0">
                  <a:pos x="T6" y="T7"/>
                </a:cxn>
                <a:cxn ang="0">
                  <a:pos x="T8" y="T9"/>
                </a:cxn>
              </a:cxnLst>
              <a:rect l="0" t="0" r="r" b="b"/>
              <a:pathLst>
                <a:path w="5" h="3">
                  <a:moveTo>
                    <a:pt x="2" y="0"/>
                  </a:moveTo>
                  <a:cubicBezTo>
                    <a:pt x="2" y="0"/>
                    <a:pt x="2" y="0"/>
                    <a:pt x="2" y="0"/>
                  </a:cubicBezTo>
                  <a:cubicBezTo>
                    <a:pt x="0" y="1"/>
                    <a:pt x="0" y="3"/>
                    <a:pt x="2" y="3"/>
                  </a:cubicBezTo>
                  <a:cubicBezTo>
                    <a:pt x="2" y="3"/>
                    <a:pt x="3" y="3"/>
                    <a:pt x="3" y="3"/>
                  </a:cubicBezTo>
                  <a:cubicBezTo>
                    <a:pt x="5" y="3"/>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3254376" y="4067175"/>
              <a:ext cx="26988" cy="34925"/>
            </a:xfrm>
            <a:custGeom>
              <a:avLst/>
              <a:gdLst>
                <a:gd name="T0" fmla="*/ 1 w 3"/>
                <a:gd name="T1" fmla="*/ 0 h 4"/>
                <a:gd name="T2" fmla="*/ 1 w 3"/>
                <a:gd name="T3" fmla="*/ 3 h 4"/>
                <a:gd name="T4" fmla="*/ 3 w 3"/>
                <a:gd name="T5" fmla="*/ 1 h 4"/>
                <a:gd name="T6" fmla="*/ 1 w 3"/>
                <a:gd name="T7" fmla="*/ 0 h 4"/>
              </a:gdLst>
              <a:ahLst/>
              <a:cxnLst>
                <a:cxn ang="0">
                  <a:pos x="T0" y="T1"/>
                </a:cxn>
                <a:cxn ang="0">
                  <a:pos x="T2" y="T3"/>
                </a:cxn>
                <a:cxn ang="0">
                  <a:pos x="T4" y="T5"/>
                </a:cxn>
                <a:cxn ang="0">
                  <a:pos x="T6" y="T7"/>
                </a:cxn>
              </a:cxnLst>
              <a:rect l="0" t="0" r="r" b="b"/>
              <a:pathLst>
                <a:path w="3" h="4">
                  <a:moveTo>
                    <a:pt x="1" y="0"/>
                  </a:moveTo>
                  <a:cubicBezTo>
                    <a:pt x="0" y="1"/>
                    <a:pt x="0" y="1"/>
                    <a:pt x="1" y="3"/>
                  </a:cubicBezTo>
                  <a:cubicBezTo>
                    <a:pt x="2" y="4"/>
                    <a:pt x="3" y="3"/>
                    <a:pt x="3" y="1"/>
                  </a:cubicBezTo>
                  <a:cubicBezTo>
                    <a:pt x="3" y="0"/>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3290888" y="4129088"/>
              <a:ext cx="25400" cy="26988"/>
            </a:xfrm>
            <a:custGeom>
              <a:avLst/>
              <a:gdLst>
                <a:gd name="T0" fmla="*/ 2 w 3"/>
                <a:gd name="T1" fmla="*/ 3 h 3"/>
                <a:gd name="T2" fmla="*/ 3 w 3"/>
                <a:gd name="T3" fmla="*/ 2 h 3"/>
                <a:gd name="T4" fmla="*/ 2 w 3"/>
                <a:gd name="T5" fmla="*/ 0 h 3"/>
                <a:gd name="T6" fmla="*/ 1 w 3"/>
                <a:gd name="T7" fmla="*/ 0 h 3"/>
                <a:gd name="T8" fmla="*/ 1 w 3"/>
                <a:gd name="T9" fmla="*/ 3 h 3"/>
                <a:gd name="T10" fmla="*/ 2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2" y="3"/>
                  </a:moveTo>
                  <a:cubicBezTo>
                    <a:pt x="3" y="3"/>
                    <a:pt x="3" y="2"/>
                    <a:pt x="3" y="2"/>
                  </a:cubicBezTo>
                  <a:cubicBezTo>
                    <a:pt x="3" y="1"/>
                    <a:pt x="3" y="0"/>
                    <a:pt x="2" y="0"/>
                  </a:cubicBezTo>
                  <a:cubicBezTo>
                    <a:pt x="2" y="0"/>
                    <a:pt x="2" y="0"/>
                    <a:pt x="1" y="0"/>
                  </a:cubicBezTo>
                  <a:cubicBezTo>
                    <a:pt x="0" y="1"/>
                    <a:pt x="0" y="2"/>
                    <a:pt x="1" y="3"/>
                  </a:cubicBezTo>
                  <a:cubicBezTo>
                    <a:pt x="1" y="3"/>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2300288" y="4333875"/>
              <a:ext cx="79375" cy="44450"/>
            </a:xfrm>
            <a:custGeom>
              <a:avLst/>
              <a:gdLst>
                <a:gd name="T0" fmla="*/ 5 w 9"/>
                <a:gd name="T1" fmla="*/ 0 h 5"/>
                <a:gd name="T2" fmla="*/ 5 w 9"/>
                <a:gd name="T3" fmla="*/ 5 h 5"/>
                <a:gd name="T4" fmla="*/ 6 w 9"/>
                <a:gd name="T5" fmla="*/ 5 h 5"/>
                <a:gd name="T6" fmla="*/ 6 w 9"/>
                <a:gd name="T7" fmla="*/ 0 h 5"/>
                <a:gd name="T8" fmla="*/ 5 w 9"/>
                <a:gd name="T9" fmla="*/ 0 h 5"/>
              </a:gdLst>
              <a:ahLst/>
              <a:cxnLst>
                <a:cxn ang="0">
                  <a:pos x="T0" y="T1"/>
                </a:cxn>
                <a:cxn ang="0">
                  <a:pos x="T2" y="T3"/>
                </a:cxn>
                <a:cxn ang="0">
                  <a:pos x="T4" y="T5"/>
                </a:cxn>
                <a:cxn ang="0">
                  <a:pos x="T6" y="T7"/>
                </a:cxn>
                <a:cxn ang="0">
                  <a:pos x="T8" y="T9"/>
                </a:cxn>
              </a:cxnLst>
              <a:rect l="0" t="0" r="r" b="b"/>
              <a:pathLst>
                <a:path w="9" h="5">
                  <a:moveTo>
                    <a:pt x="5" y="0"/>
                  </a:moveTo>
                  <a:cubicBezTo>
                    <a:pt x="0" y="1"/>
                    <a:pt x="3" y="4"/>
                    <a:pt x="5" y="5"/>
                  </a:cubicBezTo>
                  <a:cubicBezTo>
                    <a:pt x="6" y="5"/>
                    <a:pt x="6" y="5"/>
                    <a:pt x="6" y="5"/>
                  </a:cubicBezTo>
                  <a:cubicBezTo>
                    <a:pt x="9" y="5"/>
                    <a:pt x="9" y="0"/>
                    <a:pt x="6" y="0"/>
                  </a:cubicBezTo>
                  <a:cubicBezTo>
                    <a:pt x="6" y="0"/>
                    <a:pt x="6"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2132013" y="4252913"/>
              <a:ext cx="79375" cy="44450"/>
            </a:xfrm>
            <a:custGeom>
              <a:avLst/>
              <a:gdLst>
                <a:gd name="T0" fmla="*/ 3 w 9"/>
                <a:gd name="T1" fmla="*/ 1 h 5"/>
                <a:gd name="T2" fmla="*/ 4 w 9"/>
                <a:gd name="T3" fmla="*/ 4 h 5"/>
                <a:gd name="T4" fmla="*/ 6 w 9"/>
                <a:gd name="T5" fmla="*/ 5 h 5"/>
                <a:gd name="T6" fmla="*/ 4 w 9"/>
                <a:gd name="T7" fmla="*/ 1 h 5"/>
                <a:gd name="T8" fmla="*/ 3 w 9"/>
                <a:gd name="T9" fmla="*/ 1 h 5"/>
              </a:gdLst>
              <a:ahLst/>
              <a:cxnLst>
                <a:cxn ang="0">
                  <a:pos x="T0" y="T1"/>
                </a:cxn>
                <a:cxn ang="0">
                  <a:pos x="T2" y="T3"/>
                </a:cxn>
                <a:cxn ang="0">
                  <a:pos x="T4" y="T5"/>
                </a:cxn>
                <a:cxn ang="0">
                  <a:pos x="T6" y="T7"/>
                </a:cxn>
                <a:cxn ang="0">
                  <a:pos x="T8" y="T9"/>
                </a:cxn>
              </a:cxnLst>
              <a:rect l="0" t="0" r="r" b="b"/>
              <a:pathLst>
                <a:path w="9" h="5">
                  <a:moveTo>
                    <a:pt x="3" y="1"/>
                  </a:moveTo>
                  <a:cubicBezTo>
                    <a:pt x="0" y="0"/>
                    <a:pt x="1" y="3"/>
                    <a:pt x="4" y="4"/>
                  </a:cubicBezTo>
                  <a:cubicBezTo>
                    <a:pt x="5" y="5"/>
                    <a:pt x="5" y="5"/>
                    <a:pt x="6" y="5"/>
                  </a:cubicBezTo>
                  <a:cubicBezTo>
                    <a:pt x="9" y="5"/>
                    <a:pt x="7" y="2"/>
                    <a:pt x="4" y="1"/>
                  </a:cubicBezTo>
                  <a:cubicBezTo>
                    <a:pt x="4" y="1"/>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2389188" y="4359275"/>
              <a:ext cx="69850" cy="19050"/>
            </a:xfrm>
            <a:custGeom>
              <a:avLst/>
              <a:gdLst>
                <a:gd name="T0" fmla="*/ 4 w 8"/>
                <a:gd name="T1" fmla="*/ 0 h 2"/>
                <a:gd name="T2" fmla="*/ 4 w 8"/>
                <a:gd name="T3" fmla="*/ 0 h 2"/>
                <a:gd name="T4" fmla="*/ 4 w 8"/>
                <a:gd name="T5" fmla="*/ 2 h 2"/>
                <a:gd name="T6" fmla="*/ 6 w 8"/>
                <a:gd name="T7" fmla="*/ 2 h 2"/>
                <a:gd name="T8" fmla="*/ 7 w 8"/>
                <a:gd name="T9" fmla="*/ 2 h 2"/>
                <a:gd name="T10" fmla="*/ 7 w 8"/>
                <a:gd name="T11" fmla="*/ 1 h 2"/>
                <a:gd name="T12" fmla="*/ 4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4" y="0"/>
                  </a:moveTo>
                  <a:cubicBezTo>
                    <a:pt x="4" y="0"/>
                    <a:pt x="4" y="0"/>
                    <a:pt x="4" y="0"/>
                  </a:cubicBezTo>
                  <a:cubicBezTo>
                    <a:pt x="0" y="0"/>
                    <a:pt x="1" y="2"/>
                    <a:pt x="4" y="2"/>
                  </a:cubicBezTo>
                  <a:cubicBezTo>
                    <a:pt x="4" y="2"/>
                    <a:pt x="5" y="2"/>
                    <a:pt x="6" y="2"/>
                  </a:cubicBezTo>
                  <a:cubicBezTo>
                    <a:pt x="6" y="2"/>
                    <a:pt x="7" y="2"/>
                    <a:pt x="7" y="2"/>
                  </a:cubicBezTo>
                  <a:cubicBezTo>
                    <a:pt x="8" y="2"/>
                    <a:pt x="8" y="2"/>
                    <a:pt x="7" y="1"/>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2211388" y="4297363"/>
              <a:ext cx="79375" cy="26988"/>
            </a:xfrm>
            <a:custGeom>
              <a:avLst/>
              <a:gdLst>
                <a:gd name="T0" fmla="*/ 3 w 9"/>
                <a:gd name="T1" fmla="*/ 0 h 3"/>
                <a:gd name="T2" fmla="*/ 3 w 9"/>
                <a:gd name="T3" fmla="*/ 3 h 3"/>
                <a:gd name="T4" fmla="*/ 5 w 9"/>
                <a:gd name="T5" fmla="*/ 3 h 3"/>
                <a:gd name="T6" fmla="*/ 3 w 9"/>
                <a:gd name="T7" fmla="*/ 0 h 3"/>
                <a:gd name="T8" fmla="*/ 3 w 9"/>
                <a:gd name="T9" fmla="*/ 0 h 3"/>
              </a:gdLst>
              <a:ahLst/>
              <a:cxnLst>
                <a:cxn ang="0">
                  <a:pos x="T0" y="T1"/>
                </a:cxn>
                <a:cxn ang="0">
                  <a:pos x="T2" y="T3"/>
                </a:cxn>
                <a:cxn ang="0">
                  <a:pos x="T4" y="T5"/>
                </a:cxn>
                <a:cxn ang="0">
                  <a:pos x="T6" y="T7"/>
                </a:cxn>
                <a:cxn ang="0">
                  <a:pos x="T8" y="T9"/>
                </a:cxn>
              </a:cxnLst>
              <a:rect l="0" t="0" r="r" b="b"/>
              <a:pathLst>
                <a:path w="9" h="3">
                  <a:moveTo>
                    <a:pt x="3" y="0"/>
                  </a:moveTo>
                  <a:cubicBezTo>
                    <a:pt x="0" y="0"/>
                    <a:pt x="1" y="2"/>
                    <a:pt x="3" y="3"/>
                  </a:cubicBezTo>
                  <a:cubicBezTo>
                    <a:pt x="4" y="3"/>
                    <a:pt x="5" y="3"/>
                    <a:pt x="5" y="3"/>
                  </a:cubicBezTo>
                  <a:cubicBezTo>
                    <a:pt x="9" y="3"/>
                    <a:pt x="6" y="0"/>
                    <a:pt x="3"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8"/>
            <p:cNvSpPr>
              <a:spLocks/>
            </p:cNvSpPr>
            <p:nvPr/>
          </p:nvSpPr>
          <p:spPr bwMode="auto">
            <a:xfrm>
              <a:off x="2193926" y="4208463"/>
              <a:ext cx="96838" cy="61913"/>
            </a:xfrm>
            <a:custGeom>
              <a:avLst/>
              <a:gdLst>
                <a:gd name="T0" fmla="*/ 5 w 11"/>
                <a:gd name="T1" fmla="*/ 1 h 7"/>
                <a:gd name="T2" fmla="*/ 4 w 11"/>
                <a:gd name="T3" fmla="*/ 0 h 7"/>
                <a:gd name="T4" fmla="*/ 2 w 11"/>
                <a:gd name="T5" fmla="*/ 5 h 7"/>
                <a:gd name="T6" fmla="*/ 5 w 11"/>
                <a:gd name="T7" fmla="*/ 5 h 7"/>
                <a:gd name="T8" fmla="*/ 9 w 11"/>
                <a:gd name="T9" fmla="*/ 5 h 7"/>
                <a:gd name="T10" fmla="*/ 5 w 11"/>
                <a:gd name="T11" fmla="*/ 1 h 7"/>
              </a:gdLst>
              <a:ahLst/>
              <a:cxnLst>
                <a:cxn ang="0">
                  <a:pos x="T0" y="T1"/>
                </a:cxn>
                <a:cxn ang="0">
                  <a:pos x="T2" y="T3"/>
                </a:cxn>
                <a:cxn ang="0">
                  <a:pos x="T4" y="T5"/>
                </a:cxn>
                <a:cxn ang="0">
                  <a:pos x="T6" y="T7"/>
                </a:cxn>
                <a:cxn ang="0">
                  <a:pos x="T8" y="T9"/>
                </a:cxn>
                <a:cxn ang="0">
                  <a:pos x="T10" y="T11"/>
                </a:cxn>
              </a:cxnLst>
              <a:rect l="0" t="0" r="r" b="b"/>
              <a:pathLst>
                <a:path w="11" h="7">
                  <a:moveTo>
                    <a:pt x="5" y="1"/>
                  </a:moveTo>
                  <a:cubicBezTo>
                    <a:pt x="5" y="0"/>
                    <a:pt x="4" y="0"/>
                    <a:pt x="4" y="0"/>
                  </a:cubicBezTo>
                  <a:cubicBezTo>
                    <a:pt x="1" y="1"/>
                    <a:pt x="0" y="4"/>
                    <a:pt x="2" y="5"/>
                  </a:cubicBezTo>
                  <a:cubicBezTo>
                    <a:pt x="3" y="6"/>
                    <a:pt x="4" y="5"/>
                    <a:pt x="5" y="5"/>
                  </a:cubicBezTo>
                  <a:cubicBezTo>
                    <a:pt x="6" y="4"/>
                    <a:pt x="7" y="4"/>
                    <a:pt x="9" y="5"/>
                  </a:cubicBezTo>
                  <a:cubicBezTo>
                    <a:pt x="11" y="7"/>
                    <a:pt x="9" y="2"/>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9"/>
            <p:cNvSpPr>
              <a:spLocks/>
            </p:cNvSpPr>
            <p:nvPr/>
          </p:nvSpPr>
          <p:spPr bwMode="auto">
            <a:xfrm>
              <a:off x="2052638" y="3286125"/>
              <a:ext cx="123825" cy="79375"/>
            </a:xfrm>
            <a:custGeom>
              <a:avLst/>
              <a:gdLst>
                <a:gd name="T0" fmla="*/ 13 w 14"/>
                <a:gd name="T1" fmla="*/ 4 h 9"/>
                <a:gd name="T2" fmla="*/ 8 w 14"/>
                <a:gd name="T3" fmla="*/ 0 h 9"/>
                <a:gd name="T4" fmla="*/ 6 w 14"/>
                <a:gd name="T5" fmla="*/ 0 h 9"/>
                <a:gd name="T6" fmla="*/ 2 w 14"/>
                <a:gd name="T7" fmla="*/ 6 h 9"/>
                <a:gd name="T8" fmla="*/ 8 w 14"/>
                <a:gd name="T9" fmla="*/ 7 h 9"/>
                <a:gd name="T10" fmla="*/ 12 w 14"/>
                <a:gd name="T11" fmla="*/ 6 h 9"/>
                <a:gd name="T12" fmla="*/ 13 w 14"/>
                <a:gd name="T13" fmla="*/ 6 h 9"/>
                <a:gd name="T14" fmla="*/ 13 w 14"/>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13" y="4"/>
                  </a:moveTo>
                  <a:cubicBezTo>
                    <a:pt x="12" y="3"/>
                    <a:pt x="10" y="1"/>
                    <a:pt x="8" y="0"/>
                  </a:cubicBezTo>
                  <a:cubicBezTo>
                    <a:pt x="7" y="0"/>
                    <a:pt x="7" y="0"/>
                    <a:pt x="6" y="0"/>
                  </a:cubicBezTo>
                  <a:cubicBezTo>
                    <a:pt x="3" y="0"/>
                    <a:pt x="0" y="2"/>
                    <a:pt x="2" y="6"/>
                  </a:cubicBezTo>
                  <a:cubicBezTo>
                    <a:pt x="4" y="9"/>
                    <a:pt x="5" y="8"/>
                    <a:pt x="8" y="7"/>
                  </a:cubicBezTo>
                  <a:cubicBezTo>
                    <a:pt x="9" y="6"/>
                    <a:pt x="11" y="6"/>
                    <a:pt x="12" y="6"/>
                  </a:cubicBezTo>
                  <a:cubicBezTo>
                    <a:pt x="13" y="6"/>
                    <a:pt x="13" y="6"/>
                    <a:pt x="13" y="6"/>
                  </a:cubicBezTo>
                  <a:cubicBezTo>
                    <a:pt x="14" y="6"/>
                    <a:pt x="14" y="5"/>
                    <a:pt x="1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0"/>
            <p:cNvSpPr>
              <a:spLocks/>
            </p:cNvSpPr>
            <p:nvPr/>
          </p:nvSpPr>
          <p:spPr bwMode="auto">
            <a:xfrm>
              <a:off x="4546601" y="2868613"/>
              <a:ext cx="307975" cy="257175"/>
            </a:xfrm>
            <a:custGeom>
              <a:avLst/>
              <a:gdLst>
                <a:gd name="T0" fmla="*/ 5 w 35"/>
                <a:gd name="T1" fmla="*/ 28 h 29"/>
                <a:gd name="T2" fmla="*/ 7 w 35"/>
                <a:gd name="T3" fmla="*/ 29 h 29"/>
                <a:gd name="T4" fmla="*/ 10 w 35"/>
                <a:gd name="T5" fmla="*/ 21 h 29"/>
                <a:gd name="T6" fmla="*/ 26 w 35"/>
                <a:gd name="T7" fmla="*/ 8 h 29"/>
                <a:gd name="T8" fmla="*/ 29 w 35"/>
                <a:gd name="T9" fmla="*/ 2 h 29"/>
                <a:gd name="T10" fmla="*/ 17 w 35"/>
                <a:gd name="T11" fmla="*/ 4 h 29"/>
                <a:gd name="T12" fmla="*/ 7 w 35"/>
                <a:gd name="T13" fmla="*/ 14 h 29"/>
                <a:gd name="T14" fmla="*/ 6 w 35"/>
                <a:gd name="T15" fmla="*/ 14 h 29"/>
                <a:gd name="T16" fmla="*/ 5 w 35"/>
                <a:gd name="T17" fmla="*/ 14 h 29"/>
                <a:gd name="T18" fmla="*/ 4 w 35"/>
                <a:gd name="T19" fmla="*/ 28 h 29"/>
                <a:gd name="T20" fmla="*/ 5 w 35"/>
                <a:gd name="T21"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
                  <a:moveTo>
                    <a:pt x="5" y="28"/>
                  </a:moveTo>
                  <a:cubicBezTo>
                    <a:pt x="6" y="29"/>
                    <a:pt x="7" y="29"/>
                    <a:pt x="7" y="29"/>
                  </a:cubicBezTo>
                  <a:cubicBezTo>
                    <a:pt x="9" y="28"/>
                    <a:pt x="9" y="25"/>
                    <a:pt x="10" y="21"/>
                  </a:cubicBezTo>
                  <a:cubicBezTo>
                    <a:pt x="11" y="17"/>
                    <a:pt x="21" y="8"/>
                    <a:pt x="26" y="8"/>
                  </a:cubicBezTo>
                  <a:cubicBezTo>
                    <a:pt x="30" y="8"/>
                    <a:pt x="35" y="2"/>
                    <a:pt x="29" y="2"/>
                  </a:cubicBezTo>
                  <a:cubicBezTo>
                    <a:pt x="20" y="0"/>
                    <a:pt x="25" y="4"/>
                    <a:pt x="17" y="4"/>
                  </a:cubicBezTo>
                  <a:cubicBezTo>
                    <a:pt x="10" y="4"/>
                    <a:pt x="11" y="11"/>
                    <a:pt x="7" y="14"/>
                  </a:cubicBezTo>
                  <a:cubicBezTo>
                    <a:pt x="7" y="14"/>
                    <a:pt x="6" y="14"/>
                    <a:pt x="6" y="14"/>
                  </a:cubicBezTo>
                  <a:cubicBezTo>
                    <a:pt x="5" y="14"/>
                    <a:pt x="5" y="14"/>
                    <a:pt x="5" y="14"/>
                  </a:cubicBezTo>
                  <a:cubicBezTo>
                    <a:pt x="0" y="16"/>
                    <a:pt x="0" y="24"/>
                    <a:pt x="4" y="28"/>
                  </a:cubicBezTo>
                  <a:cubicBezTo>
                    <a:pt x="5" y="28"/>
                    <a:pt x="5" y="28"/>
                    <a:pt x="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1"/>
            <p:cNvSpPr>
              <a:spLocks/>
            </p:cNvSpPr>
            <p:nvPr/>
          </p:nvSpPr>
          <p:spPr bwMode="auto">
            <a:xfrm>
              <a:off x="5280026" y="2725738"/>
              <a:ext cx="131763" cy="63500"/>
            </a:xfrm>
            <a:custGeom>
              <a:avLst/>
              <a:gdLst>
                <a:gd name="T0" fmla="*/ 2 w 15"/>
                <a:gd name="T1" fmla="*/ 7 h 7"/>
                <a:gd name="T2" fmla="*/ 4 w 15"/>
                <a:gd name="T3" fmla="*/ 7 h 7"/>
                <a:gd name="T4" fmla="*/ 11 w 15"/>
                <a:gd name="T5" fmla="*/ 1 h 7"/>
                <a:gd name="T6" fmla="*/ 3 w 15"/>
                <a:gd name="T7" fmla="*/ 1 h 7"/>
                <a:gd name="T8" fmla="*/ 2 w 15"/>
                <a:gd name="T9" fmla="*/ 1 h 7"/>
                <a:gd name="T10" fmla="*/ 2 w 15"/>
                <a:gd name="T11" fmla="*/ 7 h 7"/>
              </a:gdLst>
              <a:ahLst/>
              <a:cxnLst>
                <a:cxn ang="0">
                  <a:pos x="T0" y="T1"/>
                </a:cxn>
                <a:cxn ang="0">
                  <a:pos x="T2" y="T3"/>
                </a:cxn>
                <a:cxn ang="0">
                  <a:pos x="T4" y="T5"/>
                </a:cxn>
                <a:cxn ang="0">
                  <a:pos x="T6" y="T7"/>
                </a:cxn>
                <a:cxn ang="0">
                  <a:pos x="T8" y="T9"/>
                </a:cxn>
                <a:cxn ang="0">
                  <a:pos x="T10" y="T11"/>
                </a:cxn>
              </a:cxnLst>
              <a:rect l="0" t="0" r="r" b="b"/>
              <a:pathLst>
                <a:path w="15" h="7">
                  <a:moveTo>
                    <a:pt x="2" y="7"/>
                  </a:moveTo>
                  <a:cubicBezTo>
                    <a:pt x="3" y="7"/>
                    <a:pt x="3" y="7"/>
                    <a:pt x="4" y="7"/>
                  </a:cubicBezTo>
                  <a:cubicBezTo>
                    <a:pt x="7" y="7"/>
                    <a:pt x="8" y="1"/>
                    <a:pt x="11" y="1"/>
                  </a:cubicBezTo>
                  <a:cubicBezTo>
                    <a:pt x="15" y="0"/>
                    <a:pt x="5" y="0"/>
                    <a:pt x="3" y="1"/>
                  </a:cubicBezTo>
                  <a:cubicBezTo>
                    <a:pt x="3" y="1"/>
                    <a:pt x="2" y="1"/>
                    <a:pt x="2" y="1"/>
                  </a:cubicBezTo>
                  <a:cubicBezTo>
                    <a:pt x="0" y="2"/>
                    <a:pt x="0" y="6"/>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2"/>
            <p:cNvSpPr>
              <a:spLocks/>
            </p:cNvSpPr>
            <p:nvPr/>
          </p:nvSpPr>
          <p:spPr bwMode="auto">
            <a:xfrm>
              <a:off x="5810251" y="2984500"/>
              <a:ext cx="158750" cy="69850"/>
            </a:xfrm>
            <a:custGeom>
              <a:avLst/>
              <a:gdLst>
                <a:gd name="T0" fmla="*/ 4 w 18"/>
                <a:gd name="T1" fmla="*/ 5 h 8"/>
                <a:gd name="T2" fmla="*/ 5 w 18"/>
                <a:gd name="T3" fmla="*/ 6 h 8"/>
                <a:gd name="T4" fmla="*/ 8 w 18"/>
                <a:gd name="T5" fmla="*/ 7 h 8"/>
                <a:gd name="T6" fmla="*/ 11 w 18"/>
                <a:gd name="T7" fmla="*/ 8 h 8"/>
                <a:gd name="T8" fmla="*/ 14 w 18"/>
                <a:gd name="T9" fmla="*/ 8 h 8"/>
                <a:gd name="T10" fmla="*/ 12 w 18"/>
                <a:gd name="T11" fmla="*/ 4 h 8"/>
                <a:gd name="T12" fmla="*/ 11 w 18"/>
                <a:gd name="T13" fmla="*/ 4 h 8"/>
                <a:gd name="T14" fmla="*/ 8 w 18"/>
                <a:gd name="T15" fmla="*/ 3 h 8"/>
                <a:gd name="T16" fmla="*/ 5 w 18"/>
                <a:gd name="T17" fmla="*/ 1 h 8"/>
                <a:gd name="T18" fmla="*/ 2 w 18"/>
                <a:gd name="T19" fmla="*/ 1 h 8"/>
                <a:gd name="T20" fmla="*/ 4 w 1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8">
                  <a:moveTo>
                    <a:pt x="4" y="5"/>
                  </a:moveTo>
                  <a:cubicBezTo>
                    <a:pt x="4" y="5"/>
                    <a:pt x="4" y="5"/>
                    <a:pt x="5" y="6"/>
                  </a:cubicBezTo>
                  <a:cubicBezTo>
                    <a:pt x="6" y="6"/>
                    <a:pt x="7" y="7"/>
                    <a:pt x="8" y="7"/>
                  </a:cubicBezTo>
                  <a:cubicBezTo>
                    <a:pt x="9" y="7"/>
                    <a:pt x="10" y="8"/>
                    <a:pt x="11" y="8"/>
                  </a:cubicBezTo>
                  <a:cubicBezTo>
                    <a:pt x="12" y="8"/>
                    <a:pt x="13" y="8"/>
                    <a:pt x="14" y="8"/>
                  </a:cubicBezTo>
                  <a:cubicBezTo>
                    <a:pt x="18" y="8"/>
                    <a:pt x="16" y="4"/>
                    <a:pt x="12" y="4"/>
                  </a:cubicBezTo>
                  <a:cubicBezTo>
                    <a:pt x="12" y="4"/>
                    <a:pt x="12" y="4"/>
                    <a:pt x="11" y="4"/>
                  </a:cubicBezTo>
                  <a:cubicBezTo>
                    <a:pt x="10" y="4"/>
                    <a:pt x="10" y="4"/>
                    <a:pt x="8" y="3"/>
                  </a:cubicBezTo>
                  <a:cubicBezTo>
                    <a:pt x="7" y="2"/>
                    <a:pt x="6" y="1"/>
                    <a:pt x="5" y="1"/>
                  </a:cubicBezTo>
                  <a:cubicBezTo>
                    <a:pt x="4" y="1"/>
                    <a:pt x="3" y="0"/>
                    <a:pt x="2" y="1"/>
                  </a:cubicBezTo>
                  <a:cubicBezTo>
                    <a:pt x="0" y="1"/>
                    <a:pt x="1" y="3"/>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3"/>
            <p:cNvSpPr>
              <a:spLocks/>
            </p:cNvSpPr>
            <p:nvPr/>
          </p:nvSpPr>
          <p:spPr bwMode="auto">
            <a:xfrm>
              <a:off x="3625851" y="3614738"/>
              <a:ext cx="36513" cy="25400"/>
            </a:xfrm>
            <a:custGeom>
              <a:avLst/>
              <a:gdLst>
                <a:gd name="T0" fmla="*/ 1 w 4"/>
                <a:gd name="T1" fmla="*/ 3 h 3"/>
                <a:gd name="T2" fmla="*/ 2 w 4"/>
                <a:gd name="T3" fmla="*/ 3 h 3"/>
                <a:gd name="T4" fmla="*/ 4 w 4"/>
                <a:gd name="T5" fmla="*/ 2 h 3"/>
                <a:gd name="T6" fmla="*/ 2 w 4"/>
                <a:gd name="T7" fmla="*/ 0 h 3"/>
                <a:gd name="T8" fmla="*/ 2 w 4"/>
                <a:gd name="T9" fmla="*/ 1 h 3"/>
                <a:gd name="T10" fmla="*/ 1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1" y="3"/>
                  </a:moveTo>
                  <a:cubicBezTo>
                    <a:pt x="2" y="3"/>
                    <a:pt x="2" y="3"/>
                    <a:pt x="2" y="3"/>
                  </a:cubicBezTo>
                  <a:cubicBezTo>
                    <a:pt x="3" y="3"/>
                    <a:pt x="3" y="2"/>
                    <a:pt x="4" y="2"/>
                  </a:cubicBezTo>
                  <a:cubicBezTo>
                    <a:pt x="4" y="1"/>
                    <a:pt x="3" y="0"/>
                    <a:pt x="2" y="0"/>
                  </a:cubicBezTo>
                  <a:cubicBezTo>
                    <a:pt x="2" y="0"/>
                    <a:pt x="2" y="0"/>
                    <a:pt x="2" y="1"/>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4"/>
            <p:cNvSpPr>
              <a:spLocks/>
            </p:cNvSpPr>
            <p:nvPr/>
          </p:nvSpPr>
          <p:spPr bwMode="auto">
            <a:xfrm>
              <a:off x="3608388" y="3508375"/>
              <a:ext cx="26988" cy="25400"/>
            </a:xfrm>
            <a:custGeom>
              <a:avLst/>
              <a:gdLst>
                <a:gd name="T0" fmla="*/ 2 w 3"/>
                <a:gd name="T1" fmla="*/ 3 h 3"/>
                <a:gd name="T2" fmla="*/ 3 w 3"/>
                <a:gd name="T3" fmla="*/ 2 h 3"/>
                <a:gd name="T4" fmla="*/ 2 w 3"/>
                <a:gd name="T5" fmla="*/ 0 h 3"/>
                <a:gd name="T6" fmla="*/ 1 w 3"/>
                <a:gd name="T7" fmla="*/ 1 h 3"/>
                <a:gd name="T8" fmla="*/ 1 w 3"/>
                <a:gd name="T9" fmla="*/ 3 h 3"/>
                <a:gd name="T10" fmla="*/ 2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2" y="3"/>
                  </a:moveTo>
                  <a:cubicBezTo>
                    <a:pt x="3" y="3"/>
                    <a:pt x="3" y="3"/>
                    <a:pt x="3" y="2"/>
                  </a:cubicBezTo>
                  <a:cubicBezTo>
                    <a:pt x="3" y="1"/>
                    <a:pt x="3" y="0"/>
                    <a:pt x="2" y="0"/>
                  </a:cubicBezTo>
                  <a:cubicBezTo>
                    <a:pt x="2" y="1"/>
                    <a:pt x="2" y="1"/>
                    <a:pt x="1" y="1"/>
                  </a:cubicBezTo>
                  <a:cubicBezTo>
                    <a:pt x="0" y="1"/>
                    <a:pt x="0" y="2"/>
                    <a:pt x="1" y="3"/>
                  </a:cubicBezTo>
                  <a:cubicBezTo>
                    <a:pt x="1" y="3"/>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5"/>
            <p:cNvSpPr>
              <a:spLocks/>
            </p:cNvSpPr>
            <p:nvPr/>
          </p:nvSpPr>
          <p:spPr bwMode="auto">
            <a:xfrm>
              <a:off x="6216651" y="2930525"/>
              <a:ext cx="79375" cy="26988"/>
            </a:xfrm>
            <a:custGeom>
              <a:avLst/>
              <a:gdLst>
                <a:gd name="T0" fmla="*/ 4 w 9"/>
                <a:gd name="T1" fmla="*/ 3 h 3"/>
                <a:gd name="T2" fmla="*/ 5 w 9"/>
                <a:gd name="T3" fmla="*/ 3 h 3"/>
                <a:gd name="T4" fmla="*/ 4 w 9"/>
                <a:gd name="T5" fmla="*/ 0 h 3"/>
                <a:gd name="T6" fmla="*/ 4 w 9"/>
                <a:gd name="T7" fmla="*/ 0 h 3"/>
                <a:gd name="T8" fmla="*/ 4 w 9"/>
                <a:gd name="T9" fmla="*/ 3 h 3"/>
              </a:gdLst>
              <a:ahLst/>
              <a:cxnLst>
                <a:cxn ang="0">
                  <a:pos x="T0" y="T1"/>
                </a:cxn>
                <a:cxn ang="0">
                  <a:pos x="T2" y="T3"/>
                </a:cxn>
                <a:cxn ang="0">
                  <a:pos x="T4" y="T5"/>
                </a:cxn>
                <a:cxn ang="0">
                  <a:pos x="T6" y="T7"/>
                </a:cxn>
                <a:cxn ang="0">
                  <a:pos x="T8" y="T9"/>
                </a:cxn>
              </a:cxnLst>
              <a:rect l="0" t="0" r="r" b="b"/>
              <a:pathLst>
                <a:path w="9" h="3">
                  <a:moveTo>
                    <a:pt x="4" y="3"/>
                  </a:moveTo>
                  <a:cubicBezTo>
                    <a:pt x="5" y="3"/>
                    <a:pt x="5" y="3"/>
                    <a:pt x="5" y="3"/>
                  </a:cubicBezTo>
                  <a:cubicBezTo>
                    <a:pt x="9" y="3"/>
                    <a:pt x="6" y="0"/>
                    <a:pt x="4" y="0"/>
                  </a:cubicBezTo>
                  <a:cubicBezTo>
                    <a:pt x="4" y="0"/>
                    <a:pt x="4" y="0"/>
                    <a:pt x="4" y="0"/>
                  </a:cubicBezTo>
                  <a:cubicBezTo>
                    <a:pt x="0" y="0"/>
                    <a:pt x="1"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6"/>
            <p:cNvSpPr>
              <a:spLocks/>
            </p:cNvSpPr>
            <p:nvPr/>
          </p:nvSpPr>
          <p:spPr bwMode="auto">
            <a:xfrm>
              <a:off x="6808788" y="3081338"/>
              <a:ext cx="79375" cy="36513"/>
            </a:xfrm>
            <a:custGeom>
              <a:avLst/>
              <a:gdLst>
                <a:gd name="T0" fmla="*/ 4 w 9"/>
                <a:gd name="T1" fmla="*/ 4 h 4"/>
                <a:gd name="T2" fmla="*/ 5 w 9"/>
                <a:gd name="T3" fmla="*/ 4 h 4"/>
                <a:gd name="T4" fmla="*/ 4 w 9"/>
                <a:gd name="T5" fmla="*/ 0 h 4"/>
                <a:gd name="T6" fmla="*/ 4 w 9"/>
                <a:gd name="T7" fmla="*/ 0 h 4"/>
                <a:gd name="T8" fmla="*/ 4 w 9"/>
                <a:gd name="T9" fmla="*/ 4 h 4"/>
              </a:gdLst>
              <a:ahLst/>
              <a:cxnLst>
                <a:cxn ang="0">
                  <a:pos x="T0" y="T1"/>
                </a:cxn>
                <a:cxn ang="0">
                  <a:pos x="T2" y="T3"/>
                </a:cxn>
                <a:cxn ang="0">
                  <a:pos x="T4" y="T5"/>
                </a:cxn>
                <a:cxn ang="0">
                  <a:pos x="T6" y="T7"/>
                </a:cxn>
                <a:cxn ang="0">
                  <a:pos x="T8" y="T9"/>
                </a:cxn>
              </a:cxnLst>
              <a:rect l="0" t="0" r="r" b="b"/>
              <a:pathLst>
                <a:path w="9" h="4">
                  <a:moveTo>
                    <a:pt x="4" y="4"/>
                  </a:moveTo>
                  <a:cubicBezTo>
                    <a:pt x="4" y="4"/>
                    <a:pt x="4" y="4"/>
                    <a:pt x="5" y="4"/>
                  </a:cubicBezTo>
                  <a:cubicBezTo>
                    <a:pt x="9" y="4"/>
                    <a:pt x="6" y="0"/>
                    <a:pt x="4" y="0"/>
                  </a:cubicBezTo>
                  <a:cubicBezTo>
                    <a:pt x="4" y="0"/>
                    <a:pt x="4" y="0"/>
                    <a:pt x="4" y="0"/>
                  </a:cubicBezTo>
                  <a:cubicBezTo>
                    <a:pt x="0" y="0"/>
                    <a:pt x="1"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7"/>
            <p:cNvSpPr>
              <a:spLocks/>
            </p:cNvSpPr>
            <p:nvPr/>
          </p:nvSpPr>
          <p:spPr bwMode="auto">
            <a:xfrm>
              <a:off x="6491288" y="3108325"/>
              <a:ext cx="52388" cy="26988"/>
            </a:xfrm>
            <a:custGeom>
              <a:avLst/>
              <a:gdLst>
                <a:gd name="T0" fmla="*/ 3 w 6"/>
                <a:gd name="T1" fmla="*/ 3 h 3"/>
                <a:gd name="T2" fmla="*/ 4 w 6"/>
                <a:gd name="T3" fmla="*/ 3 h 3"/>
                <a:gd name="T4" fmla="*/ 3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4" y="3"/>
                    <a:pt x="4" y="3"/>
                    <a:pt x="4" y="3"/>
                  </a:cubicBezTo>
                  <a:cubicBezTo>
                    <a:pt x="6" y="3"/>
                    <a:pt x="6" y="0"/>
                    <a:pt x="3" y="0"/>
                  </a:cubicBezTo>
                  <a:cubicBezTo>
                    <a:pt x="3" y="0"/>
                    <a:pt x="3" y="0"/>
                    <a:pt x="3" y="0"/>
                  </a:cubicBezTo>
                  <a:cubicBezTo>
                    <a:pt x="0" y="0"/>
                    <a:pt x="2"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8"/>
            <p:cNvSpPr>
              <a:spLocks/>
            </p:cNvSpPr>
            <p:nvPr/>
          </p:nvSpPr>
          <p:spPr bwMode="auto">
            <a:xfrm>
              <a:off x="6119813" y="2992438"/>
              <a:ext cx="69850" cy="36513"/>
            </a:xfrm>
            <a:custGeom>
              <a:avLst/>
              <a:gdLst>
                <a:gd name="T0" fmla="*/ 4 w 8"/>
                <a:gd name="T1" fmla="*/ 0 h 4"/>
                <a:gd name="T2" fmla="*/ 5 w 8"/>
                <a:gd name="T3" fmla="*/ 3 h 4"/>
                <a:gd name="T4" fmla="*/ 7 w 8"/>
                <a:gd name="T5" fmla="*/ 3 h 4"/>
                <a:gd name="T6" fmla="*/ 7 w 8"/>
                <a:gd name="T7" fmla="*/ 1 h 4"/>
                <a:gd name="T8" fmla="*/ 4 w 8"/>
                <a:gd name="T9" fmla="*/ 0 h 4"/>
              </a:gdLst>
              <a:ahLst/>
              <a:cxnLst>
                <a:cxn ang="0">
                  <a:pos x="T0" y="T1"/>
                </a:cxn>
                <a:cxn ang="0">
                  <a:pos x="T2" y="T3"/>
                </a:cxn>
                <a:cxn ang="0">
                  <a:pos x="T4" y="T5"/>
                </a:cxn>
                <a:cxn ang="0">
                  <a:pos x="T6" y="T7"/>
                </a:cxn>
                <a:cxn ang="0">
                  <a:pos x="T8" y="T9"/>
                </a:cxn>
              </a:cxnLst>
              <a:rect l="0" t="0" r="r" b="b"/>
              <a:pathLst>
                <a:path w="8" h="4">
                  <a:moveTo>
                    <a:pt x="4" y="0"/>
                  </a:moveTo>
                  <a:cubicBezTo>
                    <a:pt x="0" y="0"/>
                    <a:pt x="1" y="4"/>
                    <a:pt x="5" y="3"/>
                  </a:cubicBezTo>
                  <a:cubicBezTo>
                    <a:pt x="6" y="3"/>
                    <a:pt x="6" y="3"/>
                    <a:pt x="7" y="3"/>
                  </a:cubicBezTo>
                  <a:cubicBezTo>
                    <a:pt x="8" y="2"/>
                    <a:pt x="8" y="1"/>
                    <a:pt x="7"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9"/>
            <p:cNvSpPr>
              <a:spLocks/>
            </p:cNvSpPr>
            <p:nvPr/>
          </p:nvSpPr>
          <p:spPr bwMode="auto">
            <a:xfrm>
              <a:off x="1901826" y="3001963"/>
              <a:ext cx="106363" cy="79375"/>
            </a:xfrm>
            <a:custGeom>
              <a:avLst/>
              <a:gdLst>
                <a:gd name="T0" fmla="*/ 5 w 12"/>
                <a:gd name="T1" fmla="*/ 7 h 9"/>
                <a:gd name="T2" fmla="*/ 11 w 12"/>
                <a:gd name="T3" fmla="*/ 3 h 9"/>
                <a:gd name="T4" fmla="*/ 5 w 12"/>
                <a:gd name="T5" fmla="*/ 1 h 9"/>
                <a:gd name="T6" fmla="*/ 2 w 12"/>
                <a:gd name="T7" fmla="*/ 6 h 9"/>
                <a:gd name="T8" fmla="*/ 5 w 12"/>
                <a:gd name="T9" fmla="*/ 7 h 9"/>
              </a:gdLst>
              <a:ahLst/>
              <a:cxnLst>
                <a:cxn ang="0">
                  <a:pos x="T0" y="T1"/>
                </a:cxn>
                <a:cxn ang="0">
                  <a:pos x="T2" y="T3"/>
                </a:cxn>
                <a:cxn ang="0">
                  <a:pos x="T4" y="T5"/>
                </a:cxn>
                <a:cxn ang="0">
                  <a:pos x="T6" y="T7"/>
                </a:cxn>
                <a:cxn ang="0">
                  <a:pos x="T8" y="T9"/>
                </a:cxn>
              </a:cxnLst>
              <a:rect l="0" t="0" r="r" b="b"/>
              <a:pathLst>
                <a:path w="12" h="9">
                  <a:moveTo>
                    <a:pt x="5" y="7"/>
                  </a:moveTo>
                  <a:cubicBezTo>
                    <a:pt x="6" y="6"/>
                    <a:pt x="10" y="5"/>
                    <a:pt x="11" y="3"/>
                  </a:cubicBezTo>
                  <a:cubicBezTo>
                    <a:pt x="12" y="0"/>
                    <a:pt x="8" y="1"/>
                    <a:pt x="5" y="1"/>
                  </a:cubicBezTo>
                  <a:cubicBezTo>
                    <a:pt x="0" y="1"/>
                    <a:pt x="1" y="4"/>
                    <a:pt x="2" y="6"/>
                  </a:cubicBezTo>
                  <a:cubicBezTo>
                    <a:pt x="3" y="9"/>
                    <a:pt x="4" y="9"/>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0"/>
            <p:cNvSpPr>
              <a:spLocks/>
            </p:cNvSpPr>
            <p:nvPr/>
          </p:nvSpPr>
          <p:spPr bwMode="auto">
            <a:xfrm>
              <a:off x="6084888" y="2895600"/>
              <a:ext cx="104775" cy="52388"/>
            </a:xfrm>
            <a:custGeom>
              <a:avLst/>
              <a:gdLst>
                <a:gd name="T0" fmla="*/ 4 w 12"/>
                <a:gd name="T1" fmla="*/ 6 h 6"/>
                <a:gd name="T2" fmla="*/ 11 w 12"/>
                <a:gd name="T3" fmla="*/ 5 h 6"/>
                <a:gd name="T4" fmla="*/ 12 w 12"/>
                <a:gd name="T5" fmla="*/ 2 h 6"/>
                <a:gd name="T6" fmla="*/ 11 w 12"/>
                <a:gd name="T7" fmla="*/ 0 h 6"/>
                <a:gd name="T8" fmla="*/ 4 w 12"/>
                <a:gd name="T9" fmla="*/ 0 h 6"/>
                <a:gd name="T10" fmla="*/ 1 w 12"/>
                <a:gd name="T11" fmla="*/ 1 h 6"/>
                <a:gd name="T12" fmla="*/ 1 w 12"/>
                <a:gd name="T13" fmla="*/ 4 h 6"/>
                <a:gd name="T14" fmla="*/ 4 w 1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4" y="6"/>
                  </a:moveTo>
                  <a:cubicBezTo>
                    <a:pt x="6" y="6"/>
                    <a:pt x="9" y="5"/>
                    <a:pt x="11" y="5"/>
                  </a:cubicBezTo>
                  <a:cubicBezTo>
                    <a:pt x="12" y="4"/>
                    <a:pt x="12" y="3"/>
                    <a:pt x="12" y="2"/>
                  </a:cubicBezTo>
                  <a:cubicBezTo>
                    <a:pt x="12" y="1"/>
                    <a:pt x="12" y="1"/>
                    <a:pt x="11" y="0"/>
                  </a:cubicBezTo>
                  <a:cubicBezTo>
                    <a:pt x="9" y="0"/>
                    <a:pt x="7" y="0"/>
                    <a:pt x="4" y="0"/>
                  </a:cubicBezTo>
                  <a:cubicBezTo>
                    <a:pt x="2" y="0"/>
                    <a:pt x="1" y="1"/>
                    <a:pt x="1" y="1"/>
                  </a:cubicBezTo>
                  <a:cubicBezTo>
                    <a:pt x="0" y="2"/>
                    <a:pt x="0" y="3"/>
                    <a:pt x="1" y="4"/>
                  </a:cubicBezTo>
                  <a:cubicBezTo>
                    <a:pt x="2" y="5"/>
                    <a:pt x="3"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1"/>
            <p:cNvSpPr>
              <a:spLocks/>
            </p:cNvSpPr>
            <p:nvPr/>
          </p:nvSpPr>
          <p:spPr bwMode="auto">
            <a:xfrm>
              <a:off x="3494088" y="3481388"/>
              <a:ext cx="141288" cy="222250"/>
            </a:xfrm>
            <a:custGeom>
              <a:avLst/>
              <a:gdLst>
                <a:gd name="T0" fmla="*/ 4 w 16"/>
                <a:gd name="T1" fmla="*/ 15 h 25"/>
                <a:gd name="T2" fmla="*/ 1 w 16"/>
                <a:gd name="T3" fmla="*/ 21 h 25"/>
                <a:gd name="T4" fmla="*/ 7 w 16"/>
                <a:gd name="T5" fmla="*/ 22 h 25"/>
                <a:gd name="T6" fmla="*/ 11 w 16"/>
                <a:gd name="T7" fmla="*/ 21 h 25"/>
                <a:gd name="T8" fmla="*/ 11 w 16"/>
                <a:gd name="T9" fmla="*/ 9 h 25"/>
                <a:gd name="T10" fmla="*/ 7 w 16"/>
                <a:gd name="T11" fmla="*/ 0 h 25"/>
                <a:gd name="T12" fmla="*/ 6 w 16"/>
                <a:gd name="T13" fmla="*/ 0 h 25"/>
                <a:gd name="T14" fmla="*/ 4 w 16"/>
                <a:gd name="T15" fmla="*/ 1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5">
                  <a:moveTo>
                    <a:pt x="4" y="15"/>
                  </a:moveTo>
                  <a:cubicBezTo>
                    <a:pt x="0" y="17"/>
                    <a:pt x="0" y="16"/>
                    <a:pt x="1" y="21"/>
                  </a:cubicBezTo>
                  <a:cubicBezTo>
                    <a:pt x="1" y="25"/>
                    <a:pt x="4" y="23"/>
                    <a:pt x="7" y="22"/>
                  </a:cubicBezTo>
                  <a:cubicBezTo>
                    <a:pt x="8" y="21"/>
                    <a:pt x="9" y="21"/>
                    <a:pt x="11" y="21"/>
                  </a:cubicBezTo>
                  <a:cubicBezTo>
                    <a:pt x="16" y="21"/>
                    <a:pt x="11" y="12"/>
                    <a:pt x="11" y="9"/>
                  </a:cubicBezTo>
                  <a:cubicBezTo>
                    <a:pt x="12" y="7"/>
                    <a:pt x="12" y="0"/>
                    <a:pt x="7" y="0"/>
                  </a:cubicBezTo>
                  <a:cubicBezTo>
                    <a:pt x="7" y="0"/>
                    <a:pt x="6" y="0"/>
                    <a:pt x="6" y="0"/>
                  </a:cubicBezTo>
                  <a:cubicBezTo>
                    <a:pt x="2" y="0"/>
                    <a:pt x="9"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2"/>
            <p:cNvSpPr>
              <a:spLocks/>
            </p:cNvSpPr>
            <p:nvPr/>
          </p:nvSpPr>
          <p:spPr bwMode="auto">
            <a:xfrm>
              <a:off x="1778001" y="3001963"/>
              <a:ext cx="123825" cy="106363"/>
            </a:xfrm>
            <a:custGeom>
              <a:avLst/>
              <a:gdLst>
                <a:gd name="T0" fmla="*/ 12 w 14"/>
                <a:gd name="T1" fmla="*/ 7 h 12"/>
                <a:gd name="T2" fmla="*/ 8 w 14"/>
                <a:gd name="T3" fmla="*/ 0 h 12"/>
                <a:gd name="T4" fmla="*/ 7 w 14"/>
                <a:gd name="T5" fmla="*/ 1 h 12"/>
                <a:gd name="T6" fmla="*/ 5 w 14"/>
                <a:gd name="T7" fmla="*/ 4 h 12"/>
                <a:gd name="T8" fmla="*/ 2 w 14"/>
                <a:gd name="T9" fmla="*/ 6 h 12"/>
                <a:gd name="T10" fmla="*/ 2 w 14"/>
                <a:gd name="T11" fmla="*/ 6 h 12"/>
                <a:gd name="T12" fmla="*/ 2 w 14"/>
                <a:gd name="T13" fmla="*/ 10 h 12"/>
                <a:gd name="T14" fmla="*/ 7 w 14"/>
                <a:gd name="T15" fmla="*/ 12 h 12"/>
                <a:gd name="T16" fmla="*/ 7 w 14"/>
                <a:gd name="T17" fmla="*/ 12 h 12"/>
                <a:gd name="T18" fmla="*/ 12 w 14"/>
                <a:gd name="T1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2">
                  <a:moveTo>
                    <a:pt x="12" y="7"/>
                  </a:moveTo>
                  <a:cubicBezTo>
                    <a:pt x="10" y="7"/>
                    <a:pt x="12" y="0"/>
                    <a:pt x="8" y="0"/>
                  </a:cubicBezTo>
                  <a:cubicBezTo>
                    <a:pt x="7" y="0"/>
                    <a:pt x="7" y="1"/>
                    <a:pt x="7" y="1"/>
                  </a:cubicBezTo>
                  <a:cubicBezTo>
                    <a:pt x="5" y="1"/>
                    <a:pt x="4" y="3"/>
                    <a:pt x="5" y="4"/>
                  </a:cubicBezTo>
                  <a:cubicBezTo>
                    <a:pt x="7" y="5"/>
                    <a:pt x="5" y="6"/>
                    <a:pt x="2" y="6"/>
                  </a:cubicBezTo>
                  <a:cubicBezTo>
                    <a:pt x="2" y="6"/>
                    <a:pt x="2" y="6"/>
                    <a:pt x="2" y="6"/>
                  </a:cubicBezTo>
                  <a:cubicBezTo>
                    <a:pt x="0" y="6"/>
                    <a:pt x="1" y="8"/>
                    <a:pt x="2" y="10"/>
                  </a:cubicBezTo>
                  <a:cubicBezTo>
                    <a:pt x="3" y="11"/>
                    <a:pt x="5" y="12"/>
                    <a:pt x="7" y="12"/>
                  </a:cubicBezTo>
                  <a:cubicBezTo>
                    <a:pt x="7" y="12"/>
                    <a:pt x="7" y="12"/>
                    <a:pt x="7" y="12"/>
                  </a:cubicBezTo>
                  <a:cubicBezTo>
                    <a:pt x="11" y="12"/>
                    <a:pt x="14"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3"/>
            <p:cNvSpPr>
              <a:spLocks/>
            </p:cNvSpPr>
            <p:nvPr/>
          </p:nvSpPr>
          <p:spPr bwMode="auto">
            <a:xfrm>
              <a:off x="2124076" y="3348038"/>
              <a:ext cx="52388" cy="44450"/>
            </a:xfrm>
            <a:custGeom>
              <a:avLst/>
              <a:gdLst>
                <a:gd name="T0" fmla="*/ 2 w 6"/>
                <a:gd name="T1" fmla="*/ 1 h 5"/>
                <a:gd name="T2" fmla="*/ 0 w 6"/>
                <a:gd name="T3" fmla="*/ 2 h 5"/>
                <a:gd name="T4" fmla="*/ 0 w 6"/>
                <a:gd name="T5" fmla="*/ 3 h 5"/>
                <a:gd name="T6" fmla="*/ 4 w 6"/>
                <a:gd name="T7" fmla="*/ 4 h 5"/>
                <a:gd name="T8" fmla="*/ 2 w 6"/>
                <a:gd name="T9" fmla="*/ 1 h 5"/>
              </a:gdLst>
              <a:ahLst/>
              <a:cxnLst>
                <a:cxn ang="0">
                  <a:pos x="T0" y="T1"/>
                </a:cxn>
                <a:cxn ang="0">
                  <a:pos x="T2" y="T3"/>
                </a:cxn>
                <a:cxn ang="0">
                  <a:pos x="T4" y="T5"/>
                </a:cxn>
                <a:cxn ang="0">
                  <a:pos x="T6" y="T7"/>
                </a:cxn>
                <a:cxn ang="0">
                  <a:pos x="T8" y="T9"/>
                </a:cxn>
              </a:cxnLst>
              <a:rect l="0" t="0" r="r" b="b"/>
              <a:pathLst>
                <a:path w="6" h="5">
                  <a:moveTo>
                    <a:pt x="2" y="1"/>
                  </a:moveTo>
                  <a:cubicBezTo>
                    <a:pt x="1" y="1"/>
                    <a:pt x="0" y="2"/>
                    <a:pt x="0" y="2"/>
                  </a:cubicBezTo>
                  <a:cubicBezTo>
                    <a:pt x="0" y="2"/>
                    <a:pt x="0" y="3"/>
                    <a:pt x="0" y="3"/>
                  </a:cubicBezTo>
                  <a:cubicBezTo>
                    <a:pt x="0" y="4"/>
                    <a:pt x="2" y="5"/>
                    <a:pt x="4" y="4"/>
                  </a:cubicBezTo>
                  <a:cubicBezTo>
                    <a:pt x="6" y="3"/>
                    <a:pt x="6"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4"/>
            <p:cNvSpPr>
              <a:spLocks/>
            </p:cNvSpPr>
            <p:nvPr/>
          </p:nvSpPr>
          <p:spPr bwMode="auto">
            <a:xfrm>
              <a:off x="1822451" y="3152775"/>
              <a:ext cx="96838" cy="34925"/>
            </a:xfrm>
            <a:custGeom>
              <a:avLst/>
              <a:gdLst>
                <a:gd name="T0" fmla="*/ 2 w 11"/>
                <a:gd name="T1" fmla="*/ 0 h 4"/>
                <a:gd name="T2" fmla="*/ 2 w 11"/>
                <a:gd name="T3" fmla="*/ 3 h 4"/>
                <a:gd name="T4" fmla="*/ 7 w 11"/>
                <a:gd name="T5" fmla="*/ 4 h 4"/>
                <a:gd name="T6" fmla="*/ 9 w 11"/>
                <a:gd name="T7" fmla="*/ 4 h 4"/>
                <a:gd name="T8" fmla="*/ 9 w 11"/>
                <a:gd name="T9" fmla="*/ 2 h 4"/>
                <a:gd name="T10" fmla="*/ 4 w 11"/>
                <a:gd name="T11" fmla="*/ 0 h 4"/>
                <a:gd name="T12" fmla="*/ 2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2" y="0"/>
                  </a:moveTo>
                  <a:cubicBezTo>
                    <a:pt x="0" y="1"/>
                    <a:pt x="1" y="2"/>
                    <a:pt x="2" y="3"/>
                  </a:cubicBezTo>
                  <a:cubicBezTo>
                    <a:pt x="3" y="3"/>
                    <a:pt x="5" y="4"/>
                    <a:pt x="7" y="4"/>
                  </a:cubicBezTo>
                  <a:cubicBezTo>
                    <a:pt x="8" y="4"/>
                    <a:pt x="9" y="4"/>
                    <a:pt x="9" y="4"/>
                  </a:cubicBezTo>
                  <a:cubicBezTo>
                    <a:pt x="11" y="4"/>
                    <a:pt x="10" y="3"/>
                    <a:pt x="9" y="2"/>
                  </a:cubicBezTo>
                  <a:cubicBezTo>
                    <a:pt x="8" y="1"/>
                    <a:pt x="6" y="0"/>
                    <a:pt x="4" y="0"/>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5"/>
            <p:cNvSpPr>
              <a:spLocks/>
            </p:cNvSpPr>
            <p:nvPr/>
          </p:nvSpPr>
          <p:spPr bwMode="auto">
            <a:xfrm>
              <a:off x="1893888" y="2859088"/>
              <a:ext cx="69850" cy="71438"/>
            </a:xfrm>
            <a:custGeom>
              <a:avLst/>
              <a:gdLst>
                <a:gd name="T0" fmla="*/ 4 w 8"/>
                <a:gd name="T1" fmla="*/ 0 h 8"/>
                <a:gd name="T2" fmla="*/ 1 w 8"/>
                <a:gd name="T3" fmla="*/ 2 h 8"/>
                <a:gd name="T4" fmla="*/ 0 w 8"/>
                <a:gd name="T5" fmla="*/ 6 h 8"/>
                <a:gd name="T6" fmla="*/ 1 w 8"/>
                <a:gd name="T7" fmla="*/ 7 h 8"/>
                <a:gd name="T8" fmla="*/ 6 w 8"/>
                <a:gd name="T9" fmla="*/ 5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cubicBezTo>
                    <a:pt x="3" y="0"/>
                    <a:pt x="2" y="1"/>
                    <a:pt x="1" y="2"/>
                  </a:cubicBezTo>
                  <a:cubicBezTo>
                    <a:pt x="0" y="3"/>
                    <a:pt x="0" y="5"/>
                    <a:pt x="0" y="6"/>
                  </a:cubicBezTo>
                  <a:cubicBezTo>
                    <a:pt x="0" y="7"/>
                    <a:pt x="1" y="7"/>
                    <a:pt x="1" y="7"/>
                  </a:cubicBezTo>
                  <a:cubicBezTo>
                    <a:pt x="3" y="8"/>
                    <a:pt x="8" y="5"/>
                    <a:pt x="6" y="5"/>
                  </a:cubicBezTo>
                  <a:cubicBezTo>
                    <a:pt x="3" y="5"/>
                    <a:pt x="7"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6"/>
            <p:cNvSpPr>
              <a:spLocks/>
            </p:cNvSpPr>
            <p:nvPr/>
          </p:nvSpPr>
          <p:spPr bwMode="auto">
            <a:xfrm>
              <a:off x="3440113" y="3081338"/>
              <a:ext cx="79375" cy="44450"/>
            </a:xfrm>
            <a:custGeom>
              <a:avLst/>
              <a:gdLst>
                <a:gd name="T0" fmla="*/ 3 w 9"/>
                <a:gd name="T1" fmla="*/ 4 h 5"/>
                <a:gd name="T2" fmla="*/ 5 w 9"/>
                <a:gd name="T3" fmla="*/ 5 h 5"/>
                <a:gd name="T4" fmla="*/ 4 w 9"/>
                <a:gd name="T5" fmla="*/ 0 h 5"/>
                <a:gd name="T6" fmla="*/ 3 w 9"/>
                <a:gd name="T7" fmla="*/ 0 h 5"/>
                <a:gd name="T8" fmla="*/ 3 w 9"/>
                <a:gd name="T9" fmla="*/ 4 h 5"/>
              </a:gdLst>
              <a:ahLst/>
              <a:cxnLst>
                <a:cxn ang="0">
                  <a:pos x="T0" y="T1"/>
                </a:cxn>
                <a:cxn ang="0">
                  <a:pos x="T2" y="T3"/>
                </a:cxn>
                <a:cxn ang="0">
                  <a:pos x="T4" y="T5"/>
                </a:cxn>
                <a:cxn ang="0">
                  <a:pos x="T6" y="T7"/>
                </a:cxn>
                <a:cxn ang="0">
                  <a:pos x="T8" y="T9"/>
                </a:cxn>
              </a:cxnLst>
              <a:rect l="0" t="0" r="r" b="b"/>
              <a:pathLst>
                <a:path w="9" h="5">
                  <a:moveTo>
                    <a:pt x="3" y="4"/>
                  </a:moveTo>
                  <a:cubicBezTo>
                    <a:pt x="4" y="5"/>
                    <a:pt x="4" y="5"/>
                    <a:pt x="5" y="5"/>
                  </a:cubicBezTo>
                  <a:cubicBezTo>
                    <a:pt x="9" y="5"/>
                    <a:pt x="7" y="0"/>
                    <a:pt x="4" y="0"/>
                  </a:cubicBezTo>
                  <a:cubicBezTo>
                    <a:pt x="4" y="0"/>
                    <a:pt x="3" y="0"/>
                    <a:pt x="3" y="0"/>
                  </a:cubicBezTo>
                  <a:cubicBezTo>
                    <a:pt x="0" y="0"/>
                    <a:pt x="1"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7"/>
            <p:cNvSpPr>
              <a:spLocks/>
            </p:cNvSpPr>
            <p:nvPr/>
          </p:nvSpPr>
          <p:spPr bwMode="auto">
            <a:xfrm>
              <a:off x="1795463" y="2913063"/>
              <a:ext cx="177800" cy="71438"/>
            </a:xfrm>
            <a:custGeom>
              <a:avLst/>
              <a:gdLst>
                <a:gd name="T0" fmla="*/ 16 w 20"/>
                <a:gd name="T1" fmla="*/ 8 h 8"/>
                <a:gd name="T2" fmla="*/ 12 w 20"/>
                <a:gd name="T3" fmla="*/ 4 h 8"/>
                <a:gd name="T4" fmla="*/ 11 w 20"/>
                <a:gd name="T5" fmla="*/ 4 h 8"/>
                <a:gd name="T6" fmla="*/ 5 w 20"/>
                <a:gd name="T7" fmla="*/ 0 h 8"/>
                <a:gd name="T8" fmla="*/ 5 w 20"/>
                <a:gd name="T9" fmla="*/ 0 h 8"/>
                <a:gd name="T10" fmla="*/ 4 w 20"/>
                <a:gd name="T11" fmla="*/ 6 h 8"/>
                <a:gd name="T12" fmla="*/ 5 w 20"/>
                <a:gd name="T13" fmla="*/ 6 h 8"/>
                <a:gd name="T14" fmla="*/ 12 w 20"/>
                <a:gd name="T15" fmla="*/ 7 h 8"/>
                <a:gd name="T16" fmla="*/ 16 w 20"/>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8">
                  <a:moveTo>
                    <a:pt x="16" y="8"/>
                  </a:moveTo>
                  <a:cubicBezTo>
                    <a:pt x="20" y="8"/>
                    <a:pt x="15" y="5"/>
                    <a:pt x="12" y="4"/>
                  </a:cubicBezTo>
                  <a:cubicBezTo>
                    <a:pt x="12" y="4"/>
                    <a:pt x="11" y="4"/>
                    <a:pt x="11" y="4"/>
                  </a:cubicBezTo>
                  <a:cubicBezTo>
                    <a:pt x="9" y="4"/>
                    <a:pt x="8" y="0"/>
                    <a:pt x="5" y="0"/>
                  </a:cubicBezTo>
                  <a:cubicBezTo>
                    <a:pt x="5" y="0"/>
                    <a:pt x="5" y="0"/>
                    <a:pt x="5" y="0"/>
                  </a:cubicBezTo>
                  <a:cubicBezTo>
                    <a:pt x="0" y="0"/>
                    <a:pt x="0" y="6"/>
                    <a:pt x="4" y="6"/>
                  </a:cubicBezTo>
                  <a:cubicBezTo>
                    <a:pt x="4" y="6"/>
                    <a:pt x="4" y="6"/>
                    <a:pt x="5" y="6"/>
                  </a:cubicBezTo>
                  <a:cubicBezTo>
                    <a:pt x="7" y="6"/>
                    <a:pt x="10" y="7"/>
                    <a:pt x="12" y="7"/>
                  </a:cubicBezTo>
                  <a:cubicBezTo>
                    <a:pt x="13" y="8"/>
                    <a:pt x="15"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8"/>
            <p:cNvSpPr>
              <a:spLocks/>
            </p:cNvSpPr>
            <p:nvPr/>
          </p:nvSpPr>
          <p:spPr bwMode="auto">
            <a:xfrm>
              <a:off x="4378326" y="4927600"/>
              <a:ext cx="158750" cy="284163"/>
            </a:xfrm>
            <a:custGeom>
              <a:avLst/>
              <a:gdLst>
                <a:gd name="T0" fmla="*/ 14 w 18"/>
                <a:gd name="T1" fmla="*/ 0 h 32"/>
                <a:gd name="T2" fmla="*/ 9 w 18"/>
                <a:gd name="T3" fmla="*/ 4 h 32"/>
                <a:gd name="T4" fmla="*/ 4 w 18"/>
                <a:gd name="T5" fmla="*/ 11 h 32"/>
                <a:gd name="T6" fmla="*/ 2 w 18"/>
                <a:gd name="T7" fmla="*/ 14 h 32"/>
                <a:gd name="T8" fmla="*/ 2 w 18"/>
                <a:gd name="T9" fmla="*/ 21 h 32"/>
                <a:gd name="T10" fmla="*/ 2 w 18"/>
                <a:gd name="T11" fmla="*/ 21 h 32"/>
                <a:gd name="T12" fmla="*/ 6 w 18"/>
                <a:gd name="T13" fmla="*/ 31 h 32"/>
                <a:gd name="T14" fmla="*/ 9 w 18"/>
                <a:gd name="T15" fmla="*/ 29 h 32"/>
                <a:gd name="T16" fmla="*/ 15 w 18"/>
                <a:gd name="T17" fmla="*/ 22 h 32"/>
                <a:gd name="T18" fmla="*/ 15 w 18"/>
                <a:gd name="T19" fmla="*/ 7 h 32"/>
                <a:gd name="T20" fmla="*/ 14 w 18"/>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2">
                  <a:moveTo>
                    <a:pt x="14" y="0"/>
                  </a:moveTo>
                  <a:cubicBezTo>
                    <a:pt x="12" y="0"/>
                    <a:pt x="11" y="2"/>
                    <a:pt x="9" y="4"/>
                  </a:cubicBezTo>
                  <a:cubicBezTo>
                    <a:pt x="7" y="7"/>
                    <a:pt x="5" y="10"/>
                    <a:pt x="4" y="11"/>
                  </a:cubicBezTo>
                  <a:cubicBezTo>
                    <a:pt x="3" y="11"/>
                    <a:pt x="2" y="12"/>
                    <a:pt x="2" y="14"/>
                  </a:cubicBezTo>
                  <a:cubicBezTo>
                    <a:pt x="1" y="16"/>
                    <a:pt x="0" y="20"/>
                    <a:pt x="2" y="21"/>
                  </a:cubicBezTo>
                  <a:cubicBezTo>
                    <a:pt x="2" y="21"/>
                    <a:pt x="2" y="21"/>
                    <a:pt x="2" y="21"/>
                  </a:cubicBezTo>
                  <a:cubicBezTo>
                    <a:pt x="4" y="24"/>
                    <a:pt x="2" y="32"/>
                    <a:pt x="6" y="31"/>
                  </a:cubicBezTo>
                  <a:cubicBezTo>
                    <a:pt x="7" y="31"/>
                    <a:pt x="8" y="30"/>
                    <a:pt x="9" y="29"/>
                  </a:cubicBezTo>
                  <a:cubicBezTo>
                    <a:pt x="11" y="27"/>
                    <a:pt x="13" y="23"/>
                    <a:pt x="15" y="22"/>
                  </a:cubicBezTo>
                  <a:cubicBezTo>
                    <a:pt x="18" y="21"/>
                    <a:pt x="12" y="10"/>
                    <a:pt x="15" y="7"/>
                  </a:cubicBezTo>
                  <a:cubicBezTo>
                    <a:pt x="18" y="5"/>
                    <a:pt x="18"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9"/>
            <p:cNvSpPr>
              <a:spLocks/>
            </p:cNvSpPr>
            <p:nvPr/>
          </p:nvSpPr>
          <p:spPr bwMode="auto">
            <a:xfrm>
              <a:off x="3422651" y="3551238"/>
              <a:ext cx="79375" cy="115888"/>
            </a:xfrm>
            <a:custGeom>
              <a:avLst/>
              <a:gdLst>
                <a:gd name="T0" fmla="*/ 5 w 9"/>
                <a:gd name="T1" fmla="*/ 12 h 13"/>
                <a:gd name="T2" fmla="*/ 7 w 9"/>
                <a:gd name="T3" fmla="*/ 10 h 13"/>
                <a:gd name="T4" fmla="*/ 6 w 9"/>
                <a:gd name="T5" fmla="*/ 1 h 13"/>
                <a:gd name="T6" fmla="*/ 5 w 9"/>
                <a:gd name="T7" fmla="*/ 0 h 13"/>
                <a:gd name="T8" fmla="*/ 2 w 9"/>
                <a:gd name="T9" fmla="*/ 9 h 13"/>
                <a:gd name="T10" fmla="*/ 5 w 9"/>
                <a:gd name="T11" fmla="*/ 12 h 13"/>
              </a:gdLst>
              <a:ahLst/>
              <a:cxnLst>
                <a:cxn ang="0">
                  <a:pos x="T0" y="T1"/>
                </a:cxn>
                <a:cxn ang="0">
                  <a:pos x="T2" y="T3"/>
                </a:cxn>
                <a:cxn ang="0">
                  <a:pos x="T4" y="T5"/>
                </a:cxn>
                <a:cxn ang="0">
                  <a:pos x="T6" y="T7"/>
                </a:cxn>
                <a:cxn ang="0">
                  <a:pos x="T8" y="T9"/>
                </a:cxn>
                <a:cxn ang="0">
                  <a:pos x="T10" y="T11"/>
                </a:cxn>
              </a:cxnLst>
              <a:rect l="0" t="0" r="r" b="b"/>
              <a:pathLst>
                <a:path w="9" h="13">
                  <a:moveTo>
                    <a:pt x="5" y="12"/>
                  </a:moveTo>
                  <a:cubicBezTo>
                    <a:pt x="6" y="12"/>
                    <a:pt x="7" y="11"/>
                    <a:pt x="7" y="10"/>
                  </a:cubicBezTo>
                  <a:cubicBezTo>
                    <a:pt x="9" y="7"/>
                    <a:pt x="9" y="0"/>
                    <a:pt x="6" y="1"/>
                  </a:cubicBezTo>
                  <a:cubicBezTo>
                    <a:pt x="5" y="0"/>
                    <a:pt x="5" y="0"/>
                    <a:pt x="5" y="0"/>
                  </a:cubicBezTo>
                  <a:cubicBezTo>
                    <a:pt x="0" y="0"/>
                    <a:pt x="3" y="5"/>
                    <a:pt x="2" y="9"/>
                  </a:cubicBezTo>
                  <a:cubicBezTo>
                    <a:pt x="2" y="11"/>
                    <a:pt x="3" y="13"/>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0"/>
            <p:cNvSpPr>
              <a:spLocks/>
            </p:cNvSpPr>
            <p:nvPr/>
          </p:nvSpPr>
          <p:spPr bwMode="auto">
            <a:xfrm>
              <a:off x="1955801" y="2619375"/>
              <a:ext cx="565150" cy="320675"/>
            </a:xfrm>
            <a:custGeom>
              <a:avLst/>
              <a:gdLst>
                <a:gd name="T0" fmla="*/ 7 w 64"/>
                <a:gd name="T1" fmla="*/ 11 h 36"/>
                <a:gd name="T2" fmla="*/ 8 w 64"/>
                <a:gd name="T3" fmla="*/ 12 h 36"/>
                <a:gd name="T4" fmla="*/ 19 w 64"/>
                <a:gd name="T5" fmla="*/ 12 h 36"/>
                <a:gd name="T6" fmla="*/ 22 w 64"/>
                <a:gd name="T7" fmla="*/ 12 h 36"/>
                <a:gd name="T8" fmla="*/ 24 w 64"/>
                <a:gd name="T9" fmla="*/ 13 h 36"/>
                <a:gd name="T10" fmla="*/ 24 w 64"/>
                <a:gd name="T11" fmla="*/ 16 h 36"/>
                <a:gd name="T12" fmla="*/ 19 w 64"/>
                <a:gd name="T13" fmla="*/ 16 h 36"/>
                <a:gd name="T14" fmla="*/ 19 w 64"/>
                <a:gd name="T15" fmla="*/ 17 h 36"/>
                <a:gd name="T16" fmla="*/ 16 w 64"/>
                <a:gd name="T17" fmla="*/ 25 h 36"/>
                <a:gd name="T18" fmla="*/ 9 w 64"/>
                <a:gd name="T19" fmla="*/ 33 h 36"/>
                <a:gd name="T20" fmla="*/ 19 w 64"/>
                <a:gd name="T21" fmla="*/ 35 h 36"/>
                <a:gd name="T22" fmla="*/ 23 w 64"/>
                <a:gd name="T23" fmla="*/ 34 h 36"/>
                <a:gd name="T24" fmla="*/ 24 w 64"/>
                <a:gd name="T25" fmla="*/ 34 h 36"/>
                <a:gd name="T26" fmla="*/ 32 w 64"/>
                <a:gd name="T27" fmla="*/ 27 h 36"/>
                <a:gd name="T28" fmla="*/ 33 w 64"/>
                <a:gd name="T29" fmla="*/ 27 h 36"/>
                <a:gd name="T30" fmla="*/ 37 w 64"/>
                <a:gd name="T31" fmla="*/ 19 h 36"/>
                <a:gd name="T32" fmla="*/ 44 w 64"/>
                <a:gd name="T33" fmla="*/ 17 h 36"/>
                <a:gd name="T34" fmla="*/ 51 w 64"/>
                <a:gd name="T35" fmla="*/ 12 h 36"/>
                <a:gd name="T36" fmla="*/ 53 w 64"/>
                <a:gd name="T37" fmla="*/ 10 h 36"/>
                <a:gd name="T38" fmla="*/ 56 w 64"/>
                <a:gd name="T39" fmla="*/ 7 h 36"/>
                <a:gd name="T40" fmla="*/ 61 w 64"/>
                <a:gd name="T41" fmla="*/ 5 h 36"/>
                <a:gd name="T42" fmla="*/ 62 w 64"/>
                <a:gd name="T43" fmla="*/ 5 h 36"/>
                <a:gd name="T44" fmla="*/ 61 w 64"/>
                <a:gd name="T45" fmla="*/ 3 h 36"/>
                <a:gd name="T46" fmla="*/ 56 w 64"/>
                <a:gd name="T47" fmla="*/ 2 h 36"/>
                <a:gd name="T48" fmla="*/ 53 w 64"/>
                <a:gd name="T49" fmla="*/ 2 h 36"/>
                <a:gd name="T50" fmla="*/ 46 w 64"/>
                <a:gd name="T51" fmla="*/ 2 h 36"/>
                <a:gd name="T52" fmla="*/ 44 w 64"/>
                <a:gd name="T53" fmla="*/ 2 h 36"/>
                <a:gd name="T54" fmla="*/ 34 w 64"/>
                <a:gd name="T55" fmla="*/ 0 h 36"/>
                <a:gd name="T56" fmla="*/ 32 w 64"/>
                <a:gd name="T57" fmla="*/ 0 h 36"/>
                <a:gd name="T58" fmla="*/ 24 w 64"/>
                <a:gd name="T59" fmla="*/ 2 h 36"/>
                <a:gd name="T60" fmla="*/ 19 w 64"/>
                <a:gd name="T61" fmla="*/ 4 h 36"/>
                <a:gd name="T62" fmla="*/ 7 w 64"/>
                <a:gd name="T63" fmla="*/ 7 h 36"/>
                <a:gd name="T64" fmla="*/ 7 w 64"/>
                <a:gd name="T65" fmla="*/ 7 h 36"/>
                <a:gd name="T66" fmla="*/ 7 w 64"/>
                <a:gd name="T67"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36">
                  <a:moveTo>
                    <a:pt x="7" y="11"/>
                  </a:moveTo>
                  <a:cubicBezTo>
                    <a:pt x="7" y="11"/>
                    <a:pt x="8" y="12"/>
                    <a:pt x="8" y="12"/>
                  </a:cubicBezTo>
                  <a:cubicBezTo>
                    <a:pt x="13" y="13"/>
                    <a:pt x="13" y="13"/>
                    <a:pt x="19" y="12"/>
                  </a:cubicBezTo>
                  <a:cubicBezTo>
                    <a:pt x="20" y="12"/>
                    <a:pt x="21" y="12"/>
                    <a:pt x="22" y="12"/>
                  </a:cubicBezTo>
                  <a:cubicBezTo>
                    <a:pt x="23" y="12"/>
                    <a:pt x="24" y="13"/>
                    <a:pt x="24" y="13"/>
                  </a:cubicBezTo>
                  <a:cubicBezTo>
                    <a:pt x="28" y="13"/>
                    <a:pt x="28" y="15"/>
                    <a:pt x="24" y="16"/>
                  </a:cubicBezTo>
                  <a:cubicBezTo>
                    <a:pt x="23" y="16"/>
                    <a:pt x="21" y="16"/>
                    <a:pt x="19" y="16"/>
                  </a:cubicBezTo>
                  <a:cubicBezTo>
                    <a:pt x="19" y="17"/>
                    <a:pt x="19" y="17"/>
                    <a:pt x="19" y="17"/>
                  </a:cubicBezTo>
                  <a:cubicBezTo>
                    <a:pt x="11" y="17"/>
                    <a:pt x="20" y="23"/>
                    <a:pt x="16" y="25"/>
                  </a:cubicBezTo>
                  <a:cubicBezTo>
                    <a:pt x="12" y="26"/>
                    <a:pt x="10" y="29"/>
                    <a:pt x="9" y="33"/>
                  </a:cubicBezTo>
                  <a:cubicBezTo>
                    <a:pt x="9" y="36"/>
                    <a:pt x="14" y="35"/>
                    <a:pt x="19" y="35"/>
                  </a:cubicBezTo>
                  <a:cubicBezTo>
                    <a:pt x="20" y="34"/>
                    <a:pt x="22" y="34"/>
                    <a:pt x="23" y="34"/>
                  </a:cubicBezTo>
                  <a:cubicBezTo>
                    <a:pt x="23" y="34"/>
                    <a:pt x="24" y="34"/>
                    <a:pt x="24" y="34"/>
                  </a:cubicBezTo>
                  <a:cubicBezTo>
                    <a:pt x="28" y="33"/>
                    <a:pt x="30" y="28"/>
                    <a:pt x="32" y="27"/>
                  </a:cubicBezTo>
                  <a:cubicBezTo>
                    <a:pt x="32" y="27"/>
                    <a:pt x="33" y="27"/>
                    <a:pt x="33" y="27"/>
                  </a:cubicBezTo>
                  <a:cubicBezTo>
                    <a:pt x="35" y="27"/>
                    <a:pt x="33" y="18"/>
                    <a:pt x="37" y="19"/>
                  </a:cubicBezTo>
                  <a:cubicBezTo>
                    <a:pt x="39" y="19"/>
                    <a:pt x="42" y="18"/>
                    <a:pt x="44" y="17"/>
                  </a:cubicBezTo>
                  <a:cubicBezTo>
                    <a:pt x="47" y="16"/>
                    <a:pt x="49" y="14"/>
                    <a:pt x="51" y="12"/>
                  </a:cubicBezTo>
                  <a:cubicBezTo>
                    <a:pt x="51" y="11"/>
                    <a:pt x="52" y="11"/>
                    <a:pt x="53" y="10"/>
                  </a:cubicBezTo>
                  <a:cubicBezTo>
                    <a:pt x="54" y="9"/>
                    <a:pt x="55" y="8"/>
                    <a:pt x="56" y="7"/>
                  </a:cubicBezTo>
                  <a:cubicBezTo>
                    <a:pt x="57" y="7"/>
                    <a:pt x="59" y="6"/>
                    <a:pt x="61" y="5"/>
                  </a:cubicBezTo>
                  <a:cubicBezTo>
                    <a:pt x="61" y="5"/>
                    <a:pt x="61" y="5"/>
                    <a:pt x="62" y="5"/>
                  </a:cubicBezTo>
                  <a:cubicBezTo>
                    <a:pt x="64" y="4"/>
                    <a:pt x="63" y="3"/>
                    <a:pt x="61" y="3"/>
                  </a:cubicBezTo>
                  <a:cubicBezTo>
                    <a:pt x="59" y="3"/>
                    <a:pt x="58" y="2"/>
                    <a:pt x="56" y="2"/>
                  </a:cubicBezTo>
                  <a:cubicBezTo>
                    <a:pt x="55" y="2"/>
                    <a:pt x="54" y="2"/>
                    <a:pt x="53" y="2"/>
                  </a:cubicBezTo>
                  <a:cubicBezTo>
                    <a:pt x="50" y="2"/>
                    <a:pt x="48" y="2"/>
                    <a:pt x="46" y="2"/>
                  </a:cubicBezTo>
                  <a:cubicBezTo>
                    <a:pt x="45" y="2"/>
                    <a:pt x="45" y="2"/>
                    <a:pt x="44" y="2"/>
                  </a:cubicBezTo>
                  <a:cubicBezTo>
                    <a:pt x="40" y="2"/>
                    <a:pt x="39" y="0"/>
                    <a:pt x="34" y="0"/>
                  </a:cubicBezTo>
                  <a:cubicBezTo>
                    <a:pt x="34" y="0"/>
                    <a:pt x="33" y="0"/>
                    <a:pt x="32" y="0"/>
                  </a:cubicBezTo>
                  <a:cubicBezTo>
                    <a:pt x="30" y="0"/>
                    <a:pt x="27" y="1"/>
                    <a:pt x="24" y="2"/>
                  </a:cubicBezTo>
                  <a:cubicBezTo>
                    <a:pt x="23" y="3"/>
                    <a:pt x="21" y="3"/>
                    <a:pt x="19" y="4"/>
                  </a:cubicBezTo>
                  <a:cubicBezTo>
                    <a:pt x="15" y="5"/>
                    <a:pt x="11" y="7"/>
                    <a:pt x="7" y="7"/>
                  </a:cubicBezTo>
                  <a:cubicBezTo>
                    <a:pt x="7" y="7"/>
                    <a:pt x="7" y="7"/>
                    <a:pt x="7" y="7"/>
                  </a:cubicBezTo>
                  <a:cubicBezTo>
                    <a:pt x="0" y="7"/>
                    <a:pt x="3" y="9"/>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1"/>
            <p:cNvSpPr>
              <a:spLocks/>
            </p:cNvSpPr>
            <p:nvPr/>
          </p:nvSpPr>
          <p:spPr bwMode="auto">
            <a:xfrm>
              <a:off x="2035176" y="3001963"/>
              <a:ext cx="468313" cy="381000"/>
            </a:xfrm>
            <a:custGeom>
              <a:avLst/>
              <a:gdLst>
                <a:gd name="T0" fmla="*/ 47 w 53"/>
                <a:gd name="T1" fmla="*/ 30 h 43"/>
                <a:gd name="T2" fmla="*/ 50 w 53"/>
                <a:gd name="T3" fmla="*/ 31 h 43"/>
                <a:gd name="T4" fmla="*/ 52 w 53"/>
                <a:gd name="T5" fmla="*/ 31 h 43"/>
                <a:gd name="T6" fmla="*/ 52 w 53"/>
                <a:gd name="T7" fmla="*/ 27 h 43"/>
                <a:gd name="T8" fmla="*/ 48 w 53"/>
                <a:gd name="T9" fmla="*/ 23 h 43"/>
                <a:gd name="T10" fmla="*/ 47 w 53"/>
                <a:gd name="T11" fmla="*/ 23 h 43"/>
                <a:gd name="T12" fmla="*/ 44 w 53"/>
                <a:gd name="T13" fmla="*/ 17 h 43"/>
                <a:gd name="T14" fmla="*/ 40 w 53"/>
                <a:gd name="T15" fmla="*/ 12 h 43"/>
                <a:gd name="T16" fmla="*/ 35 w 53"/>
                <a:gd name="T17" fmla="*/ 11 h 43"/>
                <a:gd name="T18" fmla="*/ 23 w 53"/>
                <a:gd name="T19" fmla="*/ 7 h 43"/>
                <a:gd name="T20" fmla="*/ 23 w 53"/>
                <a:gd name="T21" fmla="*/ 5 h 43"/>
                <a:gd name="T22" fmla="*/ 23 w 53"/>
                <a:gd name="T23" fmla="*/ 5 h 43"/>
                <a:gd name="T24" fmla="*/ 23 w 53"/>
                <a:gd name="T25" fmla="*/ 3 h 43"/>
                <a:gd name="T26" fmla="*/ 15 w 53"/>
                <a:gd name="T27" fmla="*/ 1 h 43"/>
                <a:gd name="T28" fmla="*/ 11 w 53"/>
                <a:gd name="T29" fmla="*/ 0 h 43"/>
                <a:gd name="T30" fmla="*/ 10 w 53"/>
                <a:gd name="T31" fmla="*/ 0 h 43"/>
                <a:gd name="T32" fmla="*/ 0 w 53"/>
                <a:gd name="T33" fmla="*/ 8 h 43"/>
                <a:gd name="T34" fmla="*/ 10 w 53"/>
                <a:gd name="T35" fmla="*/ 15 h 43"/>
                <a:gd name="T36" fmla="*/ 11 w 53"/>
                <a:gd name="T37" fmla="*/ 16 h 43"/>
                <a:gd name="T38" fmla="*/ 15 w 53"/>
                <a:gd name="T39" fmla="*/ 16 h 43"/>
                <a:gd name="T40" fmla="*/ 23 w 53"/>
                <a:gd name="T41" fmla="*/ 17 h 43"/>
                <a:gd name="T42" fmla="*/ 28 w 53"/>
                <a:gd name="T43" fmla="*/ 19 h 43"/>
                <a:gd name="T44" fmla="*/ 29 w 53"/>
                <a:gd name="T45" fmla="*/ 25 h 43"/>
                <a:gd name="T46" fmla="*/ 23 w 53"/>
                <a:gd name="T47" fmla="*/ 32 h 43"/>
                <a:gd name="T48" fmla="*/ 23 w 53"/>
                <a:gd name="T49" fmla="*/ 32 h 43"/>
                <a:gd name="T50" fmla="*/ 23 w 53"/>
                <a:gd name="T51" fmla="*/ 37 h 43"/>
                <a:gd name="T52" fmla="*/ 25 w 53"/>
                <a:gd name="T53" fmla="*/ 37 h 43"/>
                <a:gd name="T54" fmla="*/ 35 w 53"/>
                <a:gd name="T55" fmla="*/ 39 h 43"/>
                <a:gd name="T56" fmla="*/ 44 w 53"/>
                <a:gd name="T57" fmla="*/ 43 h 43"/>
                <a:gd name="T58" fmla="*/ 44 w 53"/>
                <a:gd name="T59" fmla="*/ 43 h 43"/>
                <a:gd name="T60" fmla="*/ 47 w 53"/>
                <a:gd name="T61" fmla="*/ 42 h 43"/>
                <a:gd name="T62" fmla="*/ 47 w 53"/>
                <a:gd name="T63" fmla="*/ 36 h 43"/>
                <a:gd name="T64" fmla="*/ 46 w 53"/>
                <a:gd name="T65" fmla="*/ 35 h 43"/>
                <a:gd name="T66" fmla="*/ 47 w 53"/>
                <a:gd name="T67"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3">
                  <a:moveTo>
                    <a:pt x="47" y="30"/>
                  </a:moveTo>
                  <a:cubicBezTo>
                    <a:pt x="48" y="30"/>
                    <a:pt x="49" y="30"/>
                    <a:pt x="50" y="31"/>
                  </a:cubicBezTo>
                  <a:cubicBezTo>
                    <a:pt x="51" y="31"/>
                    <a:pt x="51" y="31"/>
                    <a:pt x="52" y="31"/>
                  </a:cubicBezTo>
                  <a:cubicBezTo>
                    <a:pt x="53" y="30"/>
                    <a:pt x="53" y="28"/>
                    <a:pt x="52" y="27"/>
                  </a:cubicBezTo>
                  <a:cubicBezTo>
                    <a:pt x="51" y="25"/>
                    <a:pt x="49" y="24"/>
                    <a:pt x="48" y="23"/>
                  </a:cubicBezTo>
                  <a:cubicBezTo>
                    <a:pt x="48" y="23"/>
                    <a:pt x="47" y="23"/>
                    <a:pt x="47" y="23"/>
                  </a:cubicBezTo>
                  <a:cubicBezTo>
                    <a:pt x="45" y="22"/>
                    <a:pt x="45" y="20"/>
                    <a:pt x="44" y="17"/>
                  </a:cubicBezTo>
                  <a:cubicBezTo>
                    <a:pt x="43" y="15"/>
                    <a:pt x="42" y="12"/>
                    <a:pt x="40" y="12"/>
                  </a:cubicBezTo>
                  <a:cubicBezTo>
                    <a:pt x="39" y="12"/>
                    <a:pt x="37" y="11"/>
                    <a:pt x="35" y="11"/>
                  </a:cubicBezTo>
                  <a:cubicBezTo>
                    <a:pt x="31" y="10"/>
                    <a:pt x="25" y="8"/>
                    <a:pt x="23" y="7"/>
                  </a:cubicBezTo>
                  <a:cubicBezTo>
                    <a:pt x="22" y="6"/>
                    <a:pt x="22" y="6"/>
                    <a:pt x="23" y="5"/>
                  </a:cubicBezTo>
                  <a:cubicBezTo>
                    <a:pt x="23" y="5"/>
                    <a:pt x="23" y="5"/>
                    <a:pt x="23" y="5"/>
                  </a:cubicBezTo>
                  <a:cubicBezTo>
                    <a:pt x="26" y="5"/>
                    <a:pt x="25" y="4"/>
                    <a:pt x="23" y="3"/>
                  </a:cubicBezTo>
                  <a:cubicBezTo>
                    <a:pt x="21" y="2"/>
                    <a:pt x="18" y="1"/>
                    <a:pt x="15" y="1"/>
                  </a:cubicBezTo>
                  <a:cubicBezTo>
                    <a:pt x="14" y="0"/>
                    <a:pt x="12" y="0"/>
                    <a:pt x="11" y="0"/>
                  </a:cubicBezTo>
                  <a:cubicBezTo>
                    <a:pt x="11" y="0"/>
                    <a:pt x="10" y="0"/>
                    <a:pt x="10" y="0"/>
                  </a:cubicBezTo>
                  <a:cubicBezTo>
                    <a:pt x="2" y="1"/>
                    <a:pt x="0" y="5"/>
                    <a:pt x="0" y="8"/>
                  </a:cubicBezTo>
                  <a:cubicBezTo>
                    <a:pt x="0" y="11"/>
                    <a:pt x="5" y="15"/>
                    <a:pt x="10" y="15"/>
                  </a:cubicBezTo>
                  <a:cubicBezTo>
                    <a:pt x="10" y="15"/>
                    <a:pt x="10" y="16"/>
                    <a:pt x="11" y="16"/>
                  </a:cubicBezTo>
                  <a:cubicBezTo>
                    <a:pt x="12" y="16"/>
                    <a:pt x="14" y="16"/>
                    <a:pt x="15" y="16"/>
                  </a:cubicBezTo>
                  <a:cubicBezTo>
                    <a:pt x="18" y="16"/>
                    <a:pt x="21" y="16"/>
                    <a:pt x="23" y="17"/>
                  </a:cubicBezTo>
                  <a:cubicBezTo>
                    <a:pt x="25" y="18"/>
                    <a:pt x="26" y="18"/>
                    <a:pt x="28" y="19"/>
                  </a:cubicBezTo>
                  <a:cubicBezTo>
                    <a:pt x="33" y="23"/>
                    <a:pt x="33" y="23"/>
                    <a:pt x="29" y="25"/>
                  </a:cubicBezTo>
                  <a:cubicBezTo>
                    <a:pt x="27" y="27"/>
                    <a:pt x="28" y="31"/>
                    <a:pt x="23" y="32"/>
                  </a:cubicBezTo>
                  <a:cubicBezTo>
                    <a:pt x="23" y="32"/>
                    <a:pt x="23" y="32"/>
                    <a:pt x="23" y="32"/>
                  </a:cubicBezTo>
                  <a:cubicBezTo>
                    <a:pt x="18" y="32"/>
                    <a:pt x="19" y="36"/>
                    <a:pt x="23" y="37"/>
                  </a:cubicBezTo>
                  <a:cubicBezTo>
                    <a:pt x="24" y="37"/>
                    <a:pt x="24" y="37"/>
                    <a:pt x="25" y="37"/>
                  </a:cubicBezTo>
                  <a:cubicBezTo>
                    <a:pt x="28" y="37"/>
                    <a:pt x="32" y="38"/>
                    <a:pt x="35" y="39"/>
                  </a:cubicBezTo>
                  <a:cubicBezTo>
                    <a:pt x="39" y="41"/>
                    <a:pt x="42" y="42"/>
                    <a:pt x="44" y="43"/>
                  </a:cubicBezTo>
                  <a:cubicBezTo>
                    <a:pt x="44" y="43"/>
                    <a:pt x="44" y="43"/>
                    <a:pt x="44" y="43"/>
                  </a:cubicBezTo>
                  <a:cubicBezTo>
                    <a:pt x="45" y="43"/>
                    <a:pt x="46" y="43"/>
                    <a:pt x="47" y="42"/>
                  </a:cubicBezTo>
                  <a:cubicBezTo>
                    <a:pt x="49" y="41"/>
                    <a:pt x="49" y="38"/>
                    <a:pt x="47" y="36"/>
                  </a:cubicBezTo>
                  <a:cubicBezTo>
                    <a:pt x="47" y="36"/>
                    <a:pt x="47" y="35"/>
                    <a:pt x="46" y="35"/>
                  </a:cubicBezTo>
                  <a:cubicBezTo>
                    <a:pt x="43" y="32"/>
                    <a:pt x="44" y="30"/>
                    <a:pt x="4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2"/>
            <p:cNvSpPr>
              <a:spLocks/>
            </p:cNvSpPr>
            <p:nvPr/>
          </p:nvSpPr>
          <p:spPr bwMode="auto">
            <a:xfrm>
              <a:off x="2203451" y="3187700"/>
              <a:ext cx="79375" cy="44450"/>
            </a:xfrm>
            <a:custGeom>
              <a:avLst/>
              <a:gdLst>
                <a:gd name="T0" fmla="*/ 4 w 9"/>
                <a:gd name="T1" fmla="*/ 5 h 5"/>
                <a:gd name="T2" fmla="*/ 6 w 9"/>
                <a:gd name="T3" fmla="*/ 4 h 5"/>
                <a:gd name="T4" fmla="*/ 4 w 9"/>
                <a:gd name="T5" fmla="*/ 0 h 5"/>
                <a:gd name="T6" fmla="*/ 3 w 9"/>
                <a:gd name="T7" fmla="*/ 0 h 5"/>
                <a:gd name="T8" fmla="*/ 4 w 9"/>
                <a:gd name="T9" fmla="*/ 5 h 5"/>
              </a:gdLst>
              <a:ahLst/>
              <a:cxnLst>
                <a:cxn ang="0">
                  <a:pos x="T0" y="T1"/>
                </a:cxn>
                <a:cxn ang="0">
                  <a:pos x="T2" y="T3"/>
                </a:cxn>
                <a:cxn ang="0">
                  <a:pos x="T4" y="T5"/>
                </a:cxn>
                <a:cxn ang="0">
                  <a:pos x="T6" y="T7"/>
                </a:cxn>
                <a:cxn ang="0">
                  <a:pos x="T8" y="T9"/>
                </a:cxn>
              </a:cxnLst>
              <a:rect l="0" t="0" r="r" b="b"/>
              <a:pathLst>
                <a:path w="9" h="5">
                  <a:moveTo>
                    <a:pt x="4" y="5"/>
                  </a:moveTo>
                  <a:cubicBezTo>
                    <a:pt x="5" y="4"/>
                    <a:pt x="5" y="4"/>
                    <a:pt x="6" y="4"/>
                  </a:cubicBezTo>
                  <a:cubicBezTo>
                    <a:pt x="9" y="2"/>
                    <a:pt x="7" y="0"/>
                    <a:pt x="4" y="0"/>
                  </a:cubicBezTo>
                  <a:cubicBezTo>
                    <a:pt x="4" y="0"/>
                    <a:pt x="3" y="0"/>
                    <a:pt x="3" y="0"/>
                  </a:cubicBezTo>
                  <a:cubicBezTo>
                    <a:pt x="0" y="2"/>
                    <a:pt x="1" y="5"/>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3"/>
            <p:cNvSpPr>
              <a:spLocks/>
            </p:cNvSpPr>
            <p:nvPr/>
          </p:nvSpPr>
          <p:spPr bwMode="auto">
            <a:xfrm>
              <a:off x="3786188" y="2752725"/>
              <a:ext cx="290513" cy="150813"/>
            </a:xfrm>
            <a:custGeom>
              <a:avLst/>
              <a:gdLst>
                <a:gd name="T0" fmla="*/ 7 w 33"/>
                <a:gd name="T1" fmla="*/ 6 h 17"/>
                <a:gd name="T2" fmla="*/ 14 w 33"/>
                <a:gd name="T3" fmla="*/ 8 h 17"/>
                <a:gd name="T4" fmla="*/ 15 w 33"/>
                <a:gd name="T5" fmla="*/ 15 h 17"/>
                <a:gd name="T6" fmla="*/ 17 w 33"/>
                <a:gd name="T7" fmla="*/ 16 h 17"/>
                <a:gd name="T8" fmla="*/ 22 w 33"/>
                <a:gd name="T9" fmla="*/ 13 h 17"/>
                <a:gd name="T10" fmla="*/ 29 w 33"/>
                <a:gd name="T11" fmla="*/ 7 h 17"/>
                <a:gd name="T12" fmla="*/ 19 w 33"/>
                <a:gd name="T13" fmla="*/ 2 h 17"/>
                <a:gd name="T14" fmla="*/ 17 w 33"/>
                <a:gd name="T15" fmla="*/ 2 h 17"/>
                <a:gd name="T16" fmla="*/ 7 w 33"/>
                <a:gd name="T17" fmla="*/ 0 h 17"/>
                <a:gd name="T18" fmla="*/ 7 w 33"/>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7">
                  <a:moveTo>
                    <a:pt x="7" y="6"/>
                  </a:moveTo>
                  <a:cubicBezTo>
                    <a:pt x="10" y="4"/>
                    <a:pt x="20" y="8"/>
                    <a:pt x="14" y="8"/>
                  </a:cubicBezTo>
                  <a:cubicBezTo>
                    <a:pt x="9" y="8"/>
                    <a:pt x="10" y="11"/>
                    <a:pt x="15" y="15"/>
                  </a:cubicBezTo>
                  <a:cubicBezTo>
                    <a:pt x="16" y="15"/>
                    <a:pt x="16" y="16"/>
                    <a:pt x="17" y="16"/>
                  </a:cubicBezTo>
                  <a:cubicBezTo>
                    <a:pt x="19" y="15"/>
                    <a:pt x="17" y="9"/>
                    <a:pt x="22" y="13"/>
                  </a:cubicBezTo>
                  <a:cubicBezTo>
                    <a:pt x="28" y="17"/>
                    <a:pt x="33" y="10"/>
                    <a:pt x="29" y="7"/>
                  </a:cubicBezTo>
                  <a:cubicBezTo>
                    <a:pt x="25" y="4"/>
                    <a:pt x="27" y="2"/>
                    <a:pt x="19" y="2"/>
                  </a:cubicBezTo>
                  <a:cubicBezTo>
                    <a:pt x="18" y="2"/>
                    <a:pt x="17" y="2"/>
                    <a:pt x="17" y="2"/>
                  </a:cubicBezTo>
                  <a:cubicBezTo>
                    <a:pt x="13" y="0"/>
                    <a:pt x="13" y="0"/>
                    <a:pt x="7" y="0"/>
                  </a:cubicBezTo>
                  <a:cubicBezTo>
                    <a:pt x="0" y="0"/>
                    <a:pt x="5" y="9"/>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4"/>
            <p:cNvSpPr>
              <a:spLocks/>
            </p:cNvSpPr>
            <p:nvPr/>
          </p:nvSpPr>
          <p:spPr bwMode="auto">
            <a:xfrm>
              <a:off x="6394451" y="4838700"/>
              <a:ext cx="114300" cy="36513"/>
            </a:xfrm>
            <a:custGeom>
              <a:avLst/>
              <a:gdLst>
                <a:gd name="T0" fmla="*/ 7 w 13"/>
                <a:gd name="T1" fmla="*/ 0 h 4"/>
                <a:gd name="T2" fmla="*/ 3 w 13"/>
                <a:gd name="T3" fmla="*/ 0 h 4"/>
                <a:gd name="T4" fmla="*/ 7 w 13"/>
                <a:gd name="T5" fmla="*/ 3 h 4"/>
                <a:gd name="T6" fmla="*/ 10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5" y="0"/>
                    <a:pt x="4" y="0"/>
                    <a:pt x="3" y="0"/>
                  </a:cubicBezTo>
                  <a:cubicBezTo>
                    <a:pt x="0" y="1"/>
                    <a:pt x="3" y="3"/>
                    <a:pt x="7" y="3"/>
                  </a:cubicBezTo>
                  <a:cubicBezTo>
                    <a:pt x="8" y="4"/>
                    <a:pt x="9" y="4"/>
                    <a:pt x="10" y="4"/>
                  </a:cubicBezTo>
                  <a:cubicBezTo>
                    <a:pt x="13" y="3"/>
                    <a:pt x="10"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55"/>
            <p:cNvSpPr>
              <a:spLocks/>
            </p:cNvSpPr>
            <p:nvPr/>
          </p:nvSpPr>
          <p:spPr bwMode="auto">
            <a:xfrm>
              <a:off x="6030913" y="4005263"/>
              <a:ext cx="44450" cy="61913"/>
            </a:xfrm>
            <a:custGeom>
              <a:avLst/>
              <a:gdLst>
                <a:gd name="T0" fmla="*/ 3 w 5"/>
                <a:gd name="T1" fmla="*/ 4 h 7"/>
                <a:gd name="T2" fmla="*/ 4 w 5"/>
                <a:gd name="T3" fmla="*/ 4 h 7"/>
                <a:gd name="T4" fmla="*/ 4 w 5"/>
                <a:gd name="T5" fmla="*/ 1 h 7"/>
                <a:gd name="T6" fmla="*/ 2 w 5"/>
                <a:gd name="T7" fmla="*/ 0 h 7"/>
                <a:gd name="T8" fmla="*/ 3 w 5"/>
                <a:gd name="T9" fmla="*/ 4 h 7"/>
              </a:gdLst>
              <a:ahLst/>
              <a:cxnLst>
                <a:cxn ang="0">
                  <a:pos x="T0" y="T1"/>
                </a:cxn>
                <a:cxn ang="0">
                  <a:pos x="T2" y="T3"/>
                </a:cxn>
                <a:cxn ang="0">
                  <a:pos x="T4" y="T5"/>
                </a:cxn>
                <a:cxn ang="0">
                  <a:pos x="T6" y="T7"/>
                </a:cxn>
                <a:cxn ang="0">
                  <a:pos x="T8" y="T9"/>
                </a:cxn>
              </a:cxnLst>
              <a:rect l="0" t="0" r="r" b="b"/>
              <a:pathLst>
                <a:path w="5" h="7">
                  <a:moveTo>
                    <a:pt x="3" y="4"/>
                  </a:moveTo>
                  <a:cubicBezTo>
                    <a:pt x="3" y="4"/>
                    <a:pt x="4" y="4"/>
                    <a:pt x="4" y="4"/>
                  </a:cubicBezTo>
                  <a:cubicBezTo>
                    <a:pt x="5" y="3"/>
                    <a:pt x="4" y="1"/>
                    <a:pt x="4" y="1"/>
                  </a:cubicBezTo>
                  <a:cubicBezTo>
                    <a:pt x="3" y="0"/>
                    <a:pt x="3" y="0"/>
                    <a:pt x="2" y="0"/>
                  </a:cubicBezTo>
                  <a:cubicBezTo>
                    <a:pt x="0" y="0"/>
                    <a:pt x="1" y="7"/>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56"/>
            <p:cNvSpPr>
              <a:spLocks/>
            </p:cNvSpPr>
            <p:nvPr/>
          </p:nvSpPr>
          <p:spPr bwMode="auto">
            <a:xfrm>
              <a:off x="6057901" y="3889375"/>
              <a:ext cx="123825" cy="123825"/>
            </a:xfrm>
            <a:custGeom>
              <a:avLst/>
              <a:gdLst>
                <a:gd name="T0" fmla="*/ 7 w 14"/>
                <a:gd name="T1" fmla="*/ 7 h 14"/>
                <a:gd name="T2" fmla="*/ 4 w 14"/>
                <a:gd name="T3" fmla="*/ 8 h 14"/>
                <a:gd name="T4" fmla="*/ 2 w 14"/>
                <a:gd name="T5" fmla="*/ 9 h 14"/>
                <a:gd name="T6" fmla="*/ 1 w 14"/>
                <a:gd name="T7" fmla="*/ 9 h 14"/>
                <a:gd name="T8" fmla="*/ 1 w 14"/>
                <a:gd name="T9" fmla="*/ 11 h 14"/>
                <a:gd name="T10" fmla="*/ 2 w 14"/>
                <a:gd name="T11" fmla="*/ 11 h 14"/>
                <a:gd name="T12" fmla="*/ 4 w 14"/>
                <a:gd name="T13" fmla="*/ 11 h 14"/>
                <a:gd name="T14" fmla="*/ 5 w 14"/>
                <a:gd name="T15" fmla="*/ 13 h 14"/>
                <a:gd name="T16" fmla="*/ 7 w 14"/>
                <a:gd name="T17" fmla="*/ 13 h 14"/>
                <a:gd name="T18" fmla="*/ 10 w 14"/>
                <a:gd name="T19" fmla="*/ 12 h 14"/>
                <a:gd name="T20" fmla="*/ 12 w 14"/>
                <a:gd name="T21" fmla="*/ 8 h 14"/>
                <a:gd name="T22" fmla="*/ 14 w 14"/>
                <a:gd name="T23" fmla="*/ 4 h 14"/>
                <a:gd name="T24" fmla="*/ 14 w 14"/>
                <a:gd name="T25" fmla="*/ 4 h 14"/>
                <a:gd name="T26" fmla="*/ 14 w 14"/>
                <a:gd name="T27" fmla="*/ 3 h 14"/>
                <a:gd name="T28" fmla="*/ 12 w 14"/>
                <a:gd name="T29" fmla="*/ 0 h 14"/>
                <a:gd name="T30" fmla="*/ 10 w 14"/>
                <a:gd name="T31" fmla="*/ 4 h 14"/>
                <a:gd name="T32" fmla="*/ 7 w 14"/>
                <a:gd name="T3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4">
                  <a:moveTo>
                    <a:pt x="7" y="7"/>
                  </a:moveTo>
                  <a:cubicBezTo>
                    <a:pt x="6" y="9"/>
                    <a:pt x="5" y="8"/>
                    <a:pt x="4" y="8"/>
                  </a:cubicBezTo>
                  <a:cubicBezTo>
                    <a:pt x="3" y="8"/>
                    <a:pt x="2" y="8"/>
                    <a:pt x="2" y="9"/>
                  </a:cubicBezTo>
                  <a:cubicBezTo>
                    <a:pt x="1" y="9"/>
                    <a:pt x="1" y="9"/>
                    <a:pt x="1" y="9"/>
                  </a:cubicBezTo>
                  <a:cubicBezTo>
                    <a:pt x="0" y="10"/>
                    <a:pt x="0" y="11"/>
                    <a:pt x="1" y="11"/>
                  </a:cubicBezTo>
                  <a:cubicBezTo>
                    <a:pt x="1" y="11"/>
                    <a:pt x="1" y="11"/>
                    <a:pt x="2" y="11"/>
                  </a:cubicBezTo>
                  <a:cubicBezTo>
                    <a:pt x="3" y="11"/>
                    <a:pt x="3" y="11"/>
                    <a:pt x="4" y="11"/>
                  </a:cubicBezTo>
                  <a:cubicBezTo>
                    <a:pt x="5" y="11"/>
                    <a:pt x="5" y="12"/>
                    <a:pt x="5" y="13"/>
                  </a:cubicBezTo>
                  <a:cubicBezTo>
                    <a:pt x="6" y="14"/>
                    <a:pt x="7" y="14"/>
                    <a:pt x="7" y="13"/>
                  </a:cubicBezTo>
                  <a:cubicBezTo>
                    <a:pt x="8" y="12"/>
                    <a:pt x="9" y="12"/>
                    <a:pt x="10" y="12"/>
                  </a:cubicBezTo>
                  <a:cubicBezTo>
                    <a:pt x="11" y="12"/>
                    <a:pt x="12" y="10"/>
                    <a:pt x="12" y="8"/>
                  </a:cubicBezTo>
                  <a:cubicBezTo>
                    <a:pt x="13" y="7"/>
                    <a:pt x="13" y="5"/>
                    <a:pt x="14" y="4"/>
                  </a:cubicBezTo>
                  <a:cubicBezTo>
                    <a:pt x="14" y="4"/>
                    <a:pt x="14" y="4"/>
                    <a:pt x="14" y="4"/>
                  </a:cubicBezTo>
                  <a:cubicBezTo>
                    <a:pt x="14" y="3"/>
                    <a:pt x="14" y="3"/>
                    <a:pt x="14" y="3"/>
                  </a:cubicBezTo>
                  <a:cubicBezTo>
                    <a:pt x="14" y="2"/>
                    <a:pt x="13" y="0"/>
                    <a:pt x="12" y="0"/>
                  </a:cubicBezTo>
                  <a:cubicBezTo>
                    <a:pt x="10" y="0"/>
                    <a:pt x="11" y="2"/>
                    <a:pt x="10" y="4"/>
                  </a:cubicBezTo>
                  <a:cubicBezTo>
                    <a:pt x="9" y="6"/>
                    <a:pt x="8" y="5"/>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57"/>
            <p:cNvSpPr>
              <a:spLocks/>
            </p:cNvSpPr>
            <p:nvPr/>
          </p:nvSpPr>
          <p:spPr bwMode="auto">
            <a:xfrm>
              <a:off x="6394451" y="3444875"/>
              <a:ext cx="166688" cy="204788"/>
            </a:xfrm>
            <a:custGeom>
              <a:avLst/>
              <a:gdLst>
                <a:gd name="T0" fmla="*/ 7 w 19"/>
                <a:gd name="T1" fmla="*/ 22 h 23"/>
                <a:gd name="T2" fmla="*/ 10 w 19"/>
                <a:gd name="T3" fmla="*/ 20 h 23"/>
                <a:gd name="T4" fmla="*/ 14 w 19"/>
                <a:gd name="T5" fmla="*/ 17 h 23"/>
                <a:gd name="T6" fmla="*/ 14 w 19"/>
                <a:gd name="T7" fmla="*/ 17 h 23"/>
                <a:gd name="T8" fmla="*/ 17 w 19"/>
                <a:gd name="T9" fmla="*/ 10 h 23"/>
                <a:gd name="T10" fmla="*/ 14 w 19"/>
                <a:gd name="T11" fmla="*/ 1 h 23"/>
                <a:gd name="T12" fmla="*/ 13 w 19"/>
                <a:gd name="T13" fmla="*/ 0 h 23"/>
                <a:gd name="T14" fmla="*/ 7 w 19"/>
                <a:gd name="T15" fmla="*/ 5 h 23"/>
                <a:gd name="T16" fmla="*/ 4 w 19"/>
                <a:gd name="T17" fmla="*/ 7 h 23"/>
                <a:gd name="T18" fmla="*/ 2 w 19"/>
                <a:gd name="T19" fmla="*/ 13 h 23"/>
                <a:gd name="T20" fmla="*/ 2 w 19"/>
                <a:gd name="T21" fmla="*/ 21 h 23"/>
                <a:gd name="T22" fmla="*/ 7 w 19"/>
                <a:gd name="T2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3">
                  <a:moveTo>
                    <a:pt x="7" y="22"/>
                  </a:moveTo>
                  <a:cubicBezTo>
                    <a:pt x="8" y="22"/>
                    <a:pt x="9" y="21"/>
                    <a:pt x="10" y="20"/>
                  </a:cubicBezTo>
                  <a:cubicBezTo>
                    <a:pt x="11" y="18"/>
                    <a:pt x="10" y="15"/>
                    <a:pt x="14" y="17"/>
                  </a:cubicBezTo>
                  <a:cubicBezTo>
                    <a:pt x="14" y="17"/>
                    <a:pt x="14" y="17"/>
                    <a:pt x="14" y="17"/>
                  </a:cubicBezTo>
                  <a:cubicBezTo>
                    <a:pt x="17" y="18"/>
                    <a:pt x="15" y="10"/>
                    <a:pt x="17" y="10"/>
                  </a:cubicBezTo>
                  <a:cubicBezTo>
                    <a:pt x="19" y="10"/>
                    <a:pt x="17" y="4"/>
                    <a:pt x="14" y="1"/>
                  </a:cubicBezTo>
                  <a:cubicBezTo>
                    <a:pt x="14" y="1"/>
                    <a:pt x="13" y="0"/>
                    <a:pt x="13" y="0"/>
                  </a:cubicBezTo>
                  <a:cubicBezTo>
                    <a:pt x="10" y="0"/>
                    <a:pt x="9" y="2"/>
                    <a:pt x="7" y="5"/>
                  </a:cubicBezTo>
                  <a:cubicBezTo>
                    <a:pt x="6" y="6"/>
                    <a:pt x="5" y="6"/>
                    <a:pt x="4" y="7"/>
                  </a:cubicBezTo>
                  <a:cubicBezTo>
                    <a:pt x="0" y="11"/>
                    <a:pt x="1" y="11"/>
                    <a:pt x="2" y="13"/>
                  </a:cubicBezTo>
                  <a:cubicBezTo>
                    <a:pt x="3" y="15"/>
                    <a:pt x="1" y="18"/>
                    <a:pt x="2" y="21"/>
                  </a:cubicBezTo>
                  <a:cubicBezTo>
                    <a:pt x="2" y="22"/>
                    <a:pt x="4" y="23"/>
                    <a:pt x="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58"/>
            <p:cNvSpPr>
              <a:spLocks/>
            </p:cNvSpPr>
            <p:nvPr/>
          </p:nvSpPr>
          <p:spPr bwMode="auto">
            <a:xfrm>
              <a:off x="6367463" y="5184775"/>
              <a:ext cx="34925" cy="26988"/>
            </a:xfrm>
            <a:custGeom>
              <a:avLst/>
              <a:gdLst>
                <a:gd name="T0" fmla="*/ 2 w 4"/>
                <a:gd name="T1" fmla="*/ 0 h 3"/>
                <a:gd name="T2" fmla="*/ 2 w 4"/>
                <a:gd name="T3" fmla="*/ 0 h 3"/>
                <a:gd name="T4" fmla="*/ 1 w 4"/>
                <a:gd name="T5" fmla="*/ 3 h 3"/>
                <a:gd name="T6" fmla="*/ 2 w 4"/>
                <a:gd name="T7" fmla="*/ 3 h 3"/>
                <a:gd name="T8" fmla="*/ 4 w 4"/>
                <a:gd name="T9" fmla="*/ 1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2" y="0"/>
                    <a:pt x="2" y="0"/>
                    <a:pt x="2" y="0"/>
                  </a:cubicBezTo>
                  <a:cubicBezTo>
                    <a:pt x="1" y="1"/>
                    <a:pt x="0" y="1"/>
                    <a:pt x="1" y="3"/>
                  </a:cubicBezTo>
                  <a:cubicBezTo>
                    <a:pt x="2" y="3"/>
                    <a:pt x="2" y="3"/>
                    <a:pt x="2" y="3"/>
                  </a:cubicBezTo>
                  <a:cubicBezTo>
                    <a:pt x="3" y="3"/>
                    <a:pt x="3" y="2"/>
                    <a:pt x="4" y="1"/>
                  </a:cubicBezTo>
                  <a:cubicBezTo>
                    <a:pt x="4" y="0"/>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9"/>
            <p:cNvSpPr>
              <a:spLocks/>
            </p:cNvSpPr>
            <p:nvPr/>
          </p:nvSpPr>
          <p:spPr bwMode="auto">
            <a:xfrm>
              <a:off x="6075363" y="4005263"/>
              <a:ext cx="26988" cy="25400"/>
            </a:xfrm>
            <a:custGeom>
              <a:avLst/>
              <a:gdLst>
                <a:gd name="T0" fmla="*/ 2 w 3"/>
                <a:gd name="T1" fmla="*/ 2 h 3"/>
                <a:gd name="T2" fmla="*/ 2 w 3"/>
                <a:gd name="T3" fmla="*/ 2 h 3"/>
                <a:gd name="T4" fmla="*/ 2 w 3"/>
                <a:gd name="T5" fmla="*/ 0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2"/>
                    <a:pt x="2" y="2"/>
                    <a:pt x="2" y="2"/>
                  </a:cubicBezTo>
                  <a:cubicBezTo>
                    <a:pt x="3" y="1"/>
                    <a:pt x="3" y="1"/>
                    <a:pt x="2" y="0"/>
                  </a:cubicBezTo>
                  <a:cubicBezTo>
                    <a:pt x="2" y="0"/>
                    <a:pt x="2" y="0"/>
                    <a:pt x="2" y="0"/>
                  </a:cubicBezTo>
                  <a:cubicBezTo>
                    <a:pt x="0" y="0"/>
                    <a:pt x="1"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0"/>
            <p:cNvSpPr>
              <a:spLocks/>
            </p:cNvSpPr>
            <p:nvPr/>
          </p:nvSpPr>
          <p:spPr bwMode="auto">
            <a:xfrm>
              <a:off x="6313488" y="4749800"/>
              <a:ext cx="80963" cy="53975"/>
            </a:xfrm>
            <a:custGeom>
              <a:avLst/>
              <a:gdLst>
                <a:gd name="T0" fmla="*/ 7 w 9"/>
                <a:gd name="T1" fmla="*/ 6 h 6"/>
                <a:gd name="T2" fmla="*/ 8 w 9"/>
                <a:gd name="T3" fmla="*/ 6 h 6"/>
                <a:gd name="T4" fmla="*/ 8 w 9"/>
                <a:gd name="T5" fmla="*/ 5 h 6"/>
                <a:gd name="T6" fmla="*/ 5 w 9"/>
                <a:gd name="T7" fmla="*/ 2 h 6"/>
                <a:gd name="T8" fmla="*/ 2 w 9"/>
                <a:gd name="T9" fmla="*/ 1 h 6"/>
                <a:gd name="T10" fmla="*/ 5 w 9"/>
                <a:gd name="T11" fmla="*/ 5 h 6"/>
                <a:gd name="T12" fmla="*/ 7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7" y="6"/>
                  </a:moveTo>
                  <a:cubicBezTo>
                    <a:pt x="8" y="6"/>
                    <a:pt x="8" y="6"/>
                    <a:pt x="8" y="6"/>
                  </a:cubicBezTo>
                  <a:cubicBezTo>
                    <a:pt x="9" y="6"/>
                    <a:pt x="9" y="5"/>
                    <a:pt x="8" y="5"/>
                  </a:cubicBezTo>
                  <a:cubicBezTo>
                    <a:pt x="8" y="4"/>
                    <a:pt x="6" y="3"/>
                    <a:pt x="5" y="2"/>
                  </a:cubicBezTo>
                  <a:cubicBezTo>
                    <a:pt x="4" y="1"/>
                    <a:pt x="3" y="1"/>
                    <a:pt x="2" y="1"/>
                  </a:cubicBezTo>
                  <a:cubicBezTo>
                    <a:pt x="0" y="0"/>
                    <a:pt x="2" y="4"/>
                    <a:pt x="5" y="5"/>
                  </a:cubicBezTo>
                  <a:cubicBezTo>
                    <a:pt x="6" y="6"/>
                    <a:pt x="7" y="6"/>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1"/>
            <p:cNvSpPr>
              <a:spLocks/>
            </p:cNvSpPr>
            <p:nvPr/>
          </p:nvSpPr>
          <p:spPr bwMode="auto">
            <a:xfrm>
              <a:off x="6164263" y="3676650"/>
              <a:ext cx="44450" cy="71438"/>
            </a:xfrm>
            <a:custGeom>
              <a:avLst/>
              <a:gdLst>
                <a:gd name="T0" fmla="*/ 4 w 5"/>
                <a:gd name="T1" fmla="*/ 4 h 8"/>
                <a:gd name="T2" fmla="*/ 2 w 5"/>
                <a:gd name="T3" fmla="*/ 0 h 8"/>
                <a:gd name="T4" fmla="*/ 2 w 5"/>
                <a:gd name="T5" fmla="*/ 0 h 8"/>
                <a:gd name="T6" fmla="*/ 2 w 5"/>
                <a:gd name="T7" fmla="*/ 6 h 8"/>
                <a:gd name="T8" fmla="*/ 2 w 5"/>
                <a:gd name="T9" fmla="*/ 6 h 8"/>
                <a:gd name="T10" fmla="*/ 4 w 5"/>
                <a:gd name="T11" fmla="*/ 4 h 8"/>
              </a:gdLst>
              <a:ahLst/>
              <a:cxnLst>
                <a:cxn ang="0">
                  <a:pos x="T0" y="T1"/>
                </a:cxn>
                <a:cxn ang="0">
                  <a:pos x="T2" y="T3"/>
                </a:cxn>
                <a:cxn ang="0">
                  <a:pos x="T4" y="T5"/>
                </a:cxn>
                <a:cxn ang="0">
                  <a:pos x="T6" y="T7"/>
                </a:cxn>
                <a:cxn ang="0">
                  <a:pos x="T8" y="T9"/>
                </a:cxn>
                <a:cxn ang="0">
                  <a:pos x="T10" y="T11"/>
                </a:cxn>
              </a:cxnLst>
              <a:rect l="0" t="0" r="r" b="b"/>
              <a:pathLst>
                <a:path w="5" h="8">
                  <a:moveTo>
                    <a:pt x="4" y="4"/>
                  </a:moveTo>
                  <a:cubicBezTo>
                    <a:pt x="5" y="4"/>
                    <a:pt x="4" y="1"/>
                    <a:pt x="2" y="0"/>
                  </a:cubicBezTo>
                  <a:cubicBezTo>
                    <a:pt x="2" y="0"/>
                    <a:pt x="2" y="0"/>
                    <a:pt x="2" y="0"/>
                  </a:cubicBezTo>
                  <a:cubicBezTo>
                    <a:pt x="0" y="0"/>
                    <a:pt x="0" y="5"/>
                    <a:pt x="2" y="6"/>
                  </a:cubicBezTo>
                  <a:cubicBezTo>
                    <a:pt x="2" y="6"/>
                    <a:pt x="2" y="6"/>
                    <a:pt x="2" y="6"/>
                  </a:cubicBezTo>
                  <a:cubicBezTo>
                    <a:pt x="4" y="8"/>
                    <a:pt x="2"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2"/>
            <p:cNvSpPr>
              <a:spLocks/>
            </p:cNvSpPr>
            <p:nvPr/>
          </p:nvSpPr>
          <p:spPr bwMode="auto">
            <a:xfrm>
              <a:off x="6154738" y="3587750"/>
              <a:ext cx="44450" cy="26988"/>
            </a:xfrm>
            <a:custGeom>
              <a:avLst/>
              <a:gdLst>
                <a:gd name="T0" fmla="*/ 3 w 5"/>
                <a:gd name="T1" fmla="*/ 1 h 3"/>
                <a:gd name="T2" fmla="*/ 2 w 5"/>
                <a:gd name="T3" fmla="*/ 1 h 3"/>
                <a:gd name="T4" fmla="*/ 3 w 5"/>
                <a:gd name="T5" fmla="*/ 3 h 3"/>
                <a:gd name="T6" fmla="*/ 4 w 5"/>
                <a:gd name="T7" fmla="*/ 3 h 3"/>
                <a:gd name="T8" fmla="*/ 3 w 5"/>
                <a:gd name="T9" fmla="*/ 1 h 3"/>
              </a:gdLst>
              <a:ahLst/>
              <a:cxnLst>
                <a:cxn ang="0">
                  <a:pos x="T0" y="T1"/>
                </a:cxn>
                <a:cxn ang="0">
                  <a:pos x="T2" y="T3"/>
                </a:cxn>
                <a:cxn ang="0">
                  <a:pos x="T4" y="T5"/>
                </a:cxn>
                <a:cxn ang="0">
                  <a:pos x="T6" y="T7"/>
                </a:cxn>
                <a:cxn ang="0">
                  <a:pos x="T8" y="T9"/>
                </a:cxn>
              </a:cxnLst>
              <a:rect l="0" t="0" r="r" b="b"/>
              <a:pathLst>
                <a:path w="5" h="3">
                  <a:moveTo>
                    <a:pt x="3" y="1"/>
                  </a:moveTo>
                  <a:cubicBezTo>
                    <a:pt x="3" y="1"/>
                    <a:pt x="3" y="1"/>
                    <a:pt x="2" y="1"/>
                  </a:cubicBezTo>
                  <a:cubicBezTo>
                    <a:pt x="0" y="0"/>
                    <a:pt x="1" y="3"/>
                    <a:pt x="3" y="3"/>
                  </a:cubicBezTo>
                  <a:cubicBezTo>
                    <a:pt x="3" y="3"/>
                    <a:pt x="3" y="3"/>
                    <a:pt x="4" y="3"/>
                  </a:cubicBezTo>
                  <a:cubicBezTo>
                    <a:pt x="5" y="3"/>
                    <a:pt x="5"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3"/>
            <p:cNvSpPr>
              <a:spLocks/>
            </p:cNvSpPr>
            <p:nvPr/>
          </p:nvSpPr>
          <p:spPr bwMode="auto">
            <a:xfrm>
              <a:off x="5969001" y="4741863"/>
              <a:ext cx="79375" cy="34925"/>
            </a:xfrm>
            <a:custGeom>
              <a:avLst/>
              <a:gdLst>
                <a:gd name="T0" fmla="*/ 4 w 9"/>
                <a:gd name="T1" fmla="*/ 4 h 4"/>
                <a:gd name="T2" fmla="*/ 6 w 9"/>
                <a:gd name="T3" fmla="*/ 4 h 4"/>
                <a:gd name="T4" fmla="*/ 4 w 9"/>
                <a:gd name="T5" fmla="*/ 0 h 4"/>
                <a:gd name="T6" fmla="*/ 3 w 9"/>
                <a:gd name="T7" fmla="*/ 0 h 4"/>
                <a:gd name="T8" fmla="*/ 4 w 9"/>
                <a:gd name="T9" fmla="*/ 4 h 4"/>
              </a:gdLst>
              <a:ahLst/>
              <a:cxnLst>
                <a:cxn ang="0">
                  <a:pos x="T0" y="T1"/>
                </a:cxn>
                <a:cxn ang="0">
                  <a:pos x="T2" y="T3"/>
                </a:cxn>
                <a:cxn ang="0">
                  <a:pos x="T4" y="T5"/>
                </a:cxn>
                <a:cxn ang="0">
                  <a:pos x="T6" y="T7"/>
                </a:cxn>
                <a:cxn ang="0">
                  <a:pos x="T8" y="T9"/>
                </a:cxn>
              </a:cxnLst>
              <a:rect l="0" t="0" r="r" b="b"/>
              <a:pathLst>
                <a:path w="9" h="4">
                  <a:moveTo>
                    <a:pt x="4" y="4"/>
                  </a:moveTo>
                  <a:cubicBezTo>
                    <a:pt x="5" y="4"/>
                    <a:pt x="5" y="4"/>
                    <a:pt x="6" y="4"/>
                  </a:cubicBezTo>
                  <a:cubicBezTo>
                    <a:pt x="9" y="4"/>
                    <a:pt x="6" y="1"/>
                    <a:pt x="4" y="0"/>
                  </a:cubicBezTo>
                  <a:cubicBezTo>
                    <a:pt x="4" y="0"/>
                    <a:pt x="4" y="0"/>
                    <a:pt x="3" y="0"/>
                  </a:cubicBezTo>
                  <a:cubicBezTo>
                    <a:pt x="0" y="0"/>
                    <a:pt x="2"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64"/>
            <p:cNvSpPr>
              <a:spLocks/>
            </p:cNvSpPr>
            <p:nvPr/>
          </p:nvSpPr>
          <p:spPr bwMode="auto">
            <a:xfrm>
              <a:off x="6057901" y="4741863"/>
              <a:ext cx="230188" cy="133350"/>
            </a:xfrm>
            <a:custGeom>
              <a:avLst/>
              <a:gdLst>
                <a:gd name="T0" fmla="*/ 4 w 26"/>
                <a:gd name="T1" fmla="*/ 7 h 15"/>
                <a:gd name="T2" fmla="*/ 8 w 26"/>
                <a:gd name="T3" fmla="*/ 13 h 15"/>
                <a:gd name="T4" fmla="*/ 14 w 26"/>
                <a:gd name="T5" fmla="*/ 12 h 15"/>
                <a:gd name="T6" fmla="*/ 15 w 26"/>
                <a:gd name="T7" fmla="*/ 12 h 15"/>
                <a:gd name="T8" fmla="*/ 22 w 26"/>
                <a:gd name="T9" fmla="*/ 14 h 15"/>
                <a:gd name="T10" fmla="*/ 23 w 26"/>
                <a:gd name="T11" fmla="*/ 14 h 15"/>
                <a:gd name="T12" fmla="*/ 22 w 26"/>
                <a:gd name="T13" fmla="*/ 9 h 15"/>
                <a:gd name="T14" fmla="*/ 21 w 26"/>
                <a:gd name="T15" fmla="*/ 5 h 15"/>
                <a:gd name="T16" fmla="*/ 14 w 26"/>
                <a:gd name="T17" fmla="*/ 1 h 15"/>
                <a:gd name="T18" fmla="*/ 13 w 26"/>
                <a:gd name="T19" fmla="*/ 1 h 15"/>
                <a:gd name="T20" fmla="*/ 4 w 26"/>
                <a:gd name="T21" fmla="*/ 0 h 15"/>
                <a:gd name="T22" fmla="*/ 2 w 26"/>
                <a:gd name="T23" fmla="*/ 0 h 15"/>
                <a:gd name="T24" fmla="*/ 4 w 26"/>
                <a:gd name="T2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4" y="7"/>
                  </a:moveTo>
                  <a:cubicBezTo>
                    <a:pt x="5" y="10"/>
                    <a:pt x="7" y="11"/>
                    <a:pt x="8" y="13"/>
                  </a:cubicBezTo>
                  <a:cubicBezTo>
                    <a:pt x="10" y="15"/>
                    <a:pt x="12" y="14"/>
                    <a:pt x="14" y="12"/>
                  </a:cubicBezTo>
                  <a:cubicBezTo>
                    <a:pt x="14" y="12"/>
                    <a:pt x="15" y="12"/>
                    <a:pt x="15" y="12"/>
                  </a:cubicBezTo>
                  <a:cubicBezTo>
                    <a:pt x="17" y="11"/>
                    <a:pt x="18" y="13"/>
                    <a:pt x="22" y="14"/>
                  </a:cubicBezTo>
                  <a:cubicBezTo>
                    <a:pt x="23" y="14"/>
                    <a:pt x="23" y="14"/>
                    <a:pt x="23" y="14"/>
                  </a:cubicBezTo>
                  <a:cubicBezTo>
                    <a:pt x="26" y="14"/>
                    <a:pt x="24" y="12"/>
                    <a:pt x="22" y="9"/>
                  </a:cubicBezTo>
                  <a:cubicBezTo>
                    <a:pt x="22" y="8"/>
                    <a:pt x="21" y="6"/>
                    <a:pt x="21" y="5"/>
                  </a:cubicBezTo>
                  <a:cubicBezTo>
                    <a:pt x="21" y="3"/>
                    <a:pt x="17" y="1"/>
                    <a:pt x="14" y="1"/>
                  </a:cubicBezTo>
                  <a:cubicBezTo>
                    <a:pt x="14" y="1"/>
                    <a:pt x="14" y="1"/>
                    <a:pt x="13" y="1"/>
                  </a:cubicBezTo>
                  <a:cubicBezTo>
                    <a:pt x="11" y="2"/>
                    <a:pt x="7" y="0"/>
                    <a:pt x="4" y="0"/>
                  </a:cubicBezTo>
                  <a:cubicBezTo>
                    <a:pt x="3" y="0"/>
                    <a:pt x="3" y="0"/>
                    <a:pt x="2" y="0"/>
                  </a:cubicBezTo>
                  <a:cubicBezTo>
                    <a:pt x="0" y="0"/>
                    <a:pt x="1" y="4"/>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65"/>
            <p:cNvSpPr>
              <a:spLocks/>
            </p:cNvSpPr>
            <p:nvPr/>
          </p:nvSpPr>
          <p:spPr bwMode="auto">
            <a:xfrm>
              <a:off x="6137276" y="3756025"/>
              <a:ext cx="61913" cy="44450"/>
            </a:xfrm>
            <a:custGeom>
              <a:avLst/>
              <a:gdLst>
                <a:gd name="T0" fmla="*/ 5 w 7"/>
                <a:gd name="T1" fmla="*/ 4 h 5"/>
                <a:gd name="T2" fmla="*/ 6 w 7"/>
                <a:gd name="T3" fmla="*/ 5 h 5"/>
                <a:gd name="T4" fmla="*/ 5 w 7"/>
                <a:gd name="T5" fmla="*/ 2 h 5"/>
                <a:gd name="T6" fmla="*/ 2 w 7"/>
                <a:gd name="T7" fmla="*/ 0 h 5"/>
                <a:gd name="T8" fmla="*/ 5 w 7"/>
                <a:gd name="T9" fmla="*/ 4 h 5"/>
              </a:gdLst>
              <a:ahLst/>
              <a:cxnLst>
                <a:cxn ang="0">
                  <a:pos x="T0" y="T1"/>
                </a:cxn>
                <a:cxn ang="0">
                  <a:pos x="T2" y="T3"/>
                </a:cxn>
                <a:cxn ang="0">
                  <a:pos x="T4" y="T5"/>
                </a:cxn>
                <a:cxn ang="0">
                  <a:pos x="T6" y="T7"/>
                </a:cxn>
                <a:cxn ang="0">
                  <a:pos x="T8" y="T9"/>
                </a:cxn>
              </a:cxnLst>
              <a:rect l="0" t="0" r="r" b="b"/>
              <a:pathLst>
                <a:path w="7" h="5">
                  <a:moveTo>
                    <a:pt x="5" y="4"/>
                  </a:moveTo>
                  <a:cubicBezTo>
                    <a:pt x="6" y="5"/>
                    <a:pt x="6" y="5"/>
                    <a:pt x="6" y="5"/>
                  </a:cubicBezTo>
                  <a:cubicBezTo>
                    <a:pt x="7" y="4"/>
                    <a:pt x="6" y="3"/>
                    <a:pt x="5" y="2"/>
                  </a:cubicBezTo>
                  <a:cubicBezTo>
                    <a:pt x="4" y="1"/>
                    <a:pt x="3" y="0"/>
                    <a:pt x="2" y="0"/>
                  </a:cubicBezTo>
                  <a:cubicBezTo>
                    <a:pt x="0" y="0"/>
                    <a:pt x="3"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66"/>
            <p:cNvSpPr>
              <a:spLocks/>
            </p:cNvSpPr>
            <p:nvPr/>
          </p:nvSpPr>
          <p:spPr bwMode="auto">
            <a:xfrm>
              <a:off x="6137276" y="3790950"/>
              <a:ext cx="88900" cy="98425"/>
            </a:xfrm>
            <a:custGeom>
              <a:avLst/>
              <a:gdLst>
                <a:gd name="T0" fmla="*/ 1 w 10"/>
                <a:gd name="T1" fmla="*/ 7 h 11"/>
                <a:gd name="T2" fmla="*/ 3 w 10"/>
                <a:gd name="T3" fmla="*/ 11 h 11"/>
                <a:gd name="T4" fmla="*/ 3 w 10"/>
                <a:gd name="T5" fmla="*/ 8 h 11"/>
                <a:gd name="T6" fmla="*/ 5 w 10"/>
                <a:gd name="T7" fmla="*/ 9 h 11"/>
                <a:gd name="T8" fmla="*/ 5 w 10"/>
                <a:gd name="T9" fmla="*/ 9 h 11"/>
                <a:gd name="T10" fmla="*/ 8 w 10"/>
                <a:gd name="T11" fmla="*/ 6 h 11"/>
                <a:gd name="T12" fmla="*/ 7 w 10"/>
                <a:gd name="T13" fmla="*/ 4 h 11"/>
                <a:gd name="T14" fmla="*/ 5 w 10"/>
                <a:gd name="T15" fmla="*/ 2 h 11"/>
                <a:gd name="T16" fmla="*/ 4 w 10"/>
                <a:gd name="T17" fmla="*/ 1 h 11"/>
                <a:gd name="T18" fmla="*/ 3 w 10"/>
                <a:gd name="T19" fmla="*/ 6 h 11"/>
                <a:gd name="T20" fmla="*/ 1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1" y="7"/>
                  </a:moveTo>
                  <a:cubicBezTo>
                    <a:pt x="1" y="8"/>
                    <a:pt x="2" y="10"/>
                    <a:pt x="3" y="11"/>
                  </a:cubicBezTo>
                  <a:cubicBezTo>
                    <a:pt x="4" y="11"/>
                    <a:pt x="4" y="10"/>
                    <a:pt x="3" y="8"/>
                  </a:cubicBezTo>
                  <a:cubicBezTo>
                    <a:pt x="2" y="6"/>
                    <a:pt x="4" y="8"/>
                    <a:pt x="5" y="9"/>
                  </a:cubicBezTo>
                  <a:cubicBezTo>
                    <a:pt x="5" y="9"/>
                    <a:pt x="5" y="9"/>
                    <a:pt x="5" y="9"/>
                  </a:cubicBezTo>
                  <a:cubicBezTo>
                    <a:pt x="6" y="10"/>
                    <a:pt x="7" y="7"/>
                    <a:pt x="8" y="6"/>
                  </a:cubicBezTo>
                  <a:cubicBezTo>
                    <a:pt x="10" y="5"/>
                    <a:pt x="8" y="4"/>
                    <a:pt x="7" y="4"/>
                  </a:cubicBezTo>
                  <a:cubicBezTo>
                    <a:pt x="6" y="4"/>
                    <a:pt x="6" y="3"/>
                    <a:pt x="5" y="2"/>
                  </a:cubicBezTo>
                  <a:cubicBezTo>
                    <a:pt x="5" y="1"/>
                    <a:pt x="4" y="1"/>
                    <a:pt x="4" y="1"/>
                  </a:cubicBezTo>
                  <a:cubicBezTo>
                    <a:pt x="2" y="0"/>
                    <a:pt x="4" y="4"/>
                    <a:pt x="3" y="6"/>
                  </a:cubicBezTo>
                  <a:cubicBezTo>
                    <a:pt x="2" y="7"/>
                    <a:pt x="0" y="5"/>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67"/>
            <p:cNvSpPr>
              <a:spLocks/>
            </p:cNvSpPr>
            <p:nvPr/>
          </p:nvSpPr>
          <p:spPr bwMode="auto">
            <a:xfrm>
              <a:off x="6667501" y="5354638"/>
              <a:ext cx="106363" cy="150813"/>
            </a:xfrm>
            <a:custGeom>
              <a:avLst/>
              <a:gdLst>
                <a:gd name="T0" fmla="*/ 10 w 12"/>
                <a:gd name="T1" fmla="*/ 8 h 17"/>
                <a:gd name="T2" fmla="*/ 7 w 12"/>
                <a:gd name="T3" fmla="*/ 4 h 17"/>
                <a:gd name="T4" fmla="*/ 3 w 12"/>
                <a:gd name="T5" fmla="*/ 0 h 17"/>
                <a:gd name="T6" fmla="*/ 3 w 12"/>
                <a:gd name="T7" fmla="*/ 0 h 17"/>
                <a:gd name="T8" fmla="*/ 3 w 12"/>
                <a:gd name="T9" fmla="*/ 7 h 17"/>
                <a:gd name="T10" fmla="*/ 4 w 12"/>
                <a:gd name="T11" fmla="*/ 11 h 17"/>
                <a:gd name="T12" fmla="*/ 7 w 12"/>
                <a:gd name="T13" fmla="*/ 16 h 17"/>
                <a:gd name="T14" fmla="*/ 9 w 12"/>
                <a:gd name="T15" fmla="*/ 17 h 17"/>
                <a:gd name="T16" fmla="*/ 12 w 12"/>
                <a:gd name="T17" fmla="*/ 14 h 17"/>
                <a:gd name="T18" fmla="*/ 12 w 12"/>
                <a:gd name="T19" fmla="*/ 10 h 17"/>
                <a:gd name="T20" fmla="*/ 10 w 12"/>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7">
                  <a:moveTo>
                    <a:pt x="10" y="8"/>
                  </a:moveTo>
                  <a:cubicBezTo>
                    <a:pt x="8" y="7"/>
                    <a:pt x="7" y="6"/>
                    <a:pt x="7" y="4"/>
                  </a:cubicBezTo>
                  <a:cubicBezTo>
                    <a:pt x="6" y="2"/>
                    <a:pt x="5" y="0"/>
                    <a:pt x="3" y="0"/>
                  </a:cubicBezTo>
                  <a:cubicBezTo>
                    <a:pt x="3" y="0"/>
                    <a:pt x="3" y="0"/>
                    <a:pt x="3" y="0"/>
                  </a:cubicBezTo>
                  <a:cubicBezTo>
                    <a:pt x="0" y="0"/>
                    <a:pt x="2" y="4"/>
                    <a:pt x="3" y="7"/>
                  </a:cubicBezTo>
                  <a:cubicBezTo>
                    <a:pt x="4" y="8"/>
                    <a:pt x="4" y="9"/>
                    <a:pt x="4" y="11"/>
                  </a:cubicBezTo>
                  <a:cubicBezTo>
                    <a:pt x="5" y="13"/>
                    <a:pt x="5" y="15"/>
                    <a:pt x="7" y="16"/>
                  </a:cubicBezTo>
                  <a:cubicBezTo>
                    <a:pt x="7" y="16"/>
                    <a:pt x="8" y="16"/>
                    <a:pt x="9" y="17"/>
                  </a:cubicBezTo>
                  <a:cubicBezTo>
                    <a:pt x="10" y="17"/>
                    <a:pt x="11" y="16"/>
                    <a:pt x="12" y="14"/>
                  </a:cubicBezTo>
                  <a:cubicBezTo>
                    <a:pt x="12" y="13"/>
                    <a:pt x="12" y="11"/>
                    <a:pt x="12" y="10"/>
                  </a:cubicBezTo>
                  <a:cubicBezTo>
                    <a:pt x="11" y="9"/>
                    <a:pt x="11" y="9"/>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68"/>
            <p:cNvSpPr>
              <a:spLocks/>
            </p:cNvSpPr>
            <p:nvPr/>
          </p:nvSpPr>
          <p:spPr bwMode="auto">
            <a:xfrm>
              <a:off x="6756401" y="5008563"/>
              <a:ext cx="26988" cy="25400"/>
            </a:xfrm>
            <a:custGeom>
              <a:avLst/>
              <a:gdLst>
                <a:gd name="T0" fmla="*/ 2 w 3"/>
                <a:gd name="T1" fmla="*/ 0 h 3"/>
                <a:gd name="T2" fmla="*/ 1 w 3"/>
                <a:gd name="T3" fmla="*/ 0 h 3"/>
                <a:gd name="T4" fmla="*/ 1 w 3"/>
                <a:gd name="T5" fmla="*/ 2 h 3"/>
                <a:gd name="T6" fmla="*/ 2 w 3"/>
                <a:gd name="T7" fmla="*/ 3 h 3"/>
                <a:gd name="T8" fmla="*/ 3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2" y="0"/>
                    <a:pt x="1" y="0"/>
                    <a:pt x="1" y="0"/>
                  </a:cubicBezTo>
                  <a:cubicBezTo>
                    <a:pt x="0" y="0"/>
                    <a:pt x="0" y="1"/>
                    <a:pt x="1" y="2"/>
                  </a:cubicBezTo>
                  <a:cubicBezTo>
                    <a:pt x="1" y="3"/>
                    <a:pt x="1" y="3"/>
                    <a:pt x="2" y="3"/>
                  </a:cubicBezTo>
                  <a:cubicBezTo>
                    <a:pt x="2" y="3"/>
                    <a:pt x="3" y="2"/>
                    <a:pt x="3" y="1"/>
                  </a:cubicBezTo>
                  <a:cubicBezTo>
                    <a:pt x="3" y="0"/>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69"/>
            <p:cNvSpPr>
              <a:spLocks/>
            </p:cNvSpPr>
            <p:nvPr/>
          </p:nvSpPr>
          <p:spPr bwMode="auto">
            <a:xfrm>
              <a:off x="3290888" y="2851150"/>
              <a:ext cx="3721100" cy="2520950"/>
            </a:xfrm>
            <a:custGeom>
              <a:avLst/>
              <a:gdLst>
                <a:gd name="T0" fmla="*/ 390 w 421"/>
                <a:gd name="T1" fmla="*/ 32 h 284"/>
                <a:gd name="T2" fmla="*/ 377 w 421"/>
                <a:gd name="T3" fmla="*/ 34 h 284"/>
                <a:gd name="T4" fmla="*/ 354 w 421"/>
                <a:gd name="T5" fmla="*/ 29 h 284"/>
                <a:gd name="T6" fmla="*/ 332 w 421"/>
                <a:gd name="T7" fmla="*/ 23 h 284"/>
                <a:gd name="T8" fmla="*/ 307 w 421"/>
                <a:gd name="T9" fmla="*/ 27 h 284"/>
                <a:gd name="T10" fmla="*/ 284 w 421"/>
                <a:gd name="T11" fmla="*/ 21 h 284"/>
                <a:gd name="T12" fmla="*/ 260 w 421"/>
                <a:gd name="T13" fmla="*/ 13 h 284"/>
                <a:gd name="T14" fmla="*/ 243 w 421"/>
                <a:gd name="T15" fmla="*/ 7 h 284"/>
                <a:gd name="T16" fmla="*/ 204 w 421"/>
                <a:gd name="T17" fmla="*/ 18 h 284"/>
                <a:gd name="T18" fmla="*/ 201 w 421"/>
                <a:gd name="T19" fmla="*/ 26 h 284"/>
                <a:gd name="T20" fmla="*/ 186 w 421"/>
                <a:gd name="T21" fmla="*/ 25 h 284"/>
                <a:gd name="T22" fmla="*/ 198 w 421"/>
                <a:gd name="T23" fmla="*/ 44 h 284"/>
                <a:gd name="T24" fmla="*/ 180 w 421"/>
                <a:gd name="T25" fmla="*/ 42 h 284"/>
                <a:gd name="T26" fmla="*/ 159 w 421"/>
                <a:gd name="T27" fmla="*/ 37 h 284"/>
                <a:gd name="T28" fmla="*/ 132 w 421"/>
                <a:gd name="T29" fmla="*/ 43 h 284"/>
                <a:gd name="T30" fmla="*/ 114 w 421"/>
                <a:gd name="T31" fmla="*/ 50 h 284"/>
                <a:gd name="T32" fmla="*/ 105 w 421"/>
                <a:gd name="T33" fmla="*/ 33 h 284"/>
                <a:gd name="T34" fmla="*/ 52 w 421"/>
                <a:gd name="T35" fmla="*/ 74 h 284"/>
                <a:gd name="T36" fmla="*/ 74 w 421"/>
                <a:gd name="T37" fmla="*/ 59 h 284"/>
                <a:gd name="T38" fmla="*/ 86 w 421"/>
                <a:gd name="T39" fmla="*/ 71 h 284"/>
                <a:gd name="T40" fmla="*/ 54 w 421"/>
                <a:gd name="T41" fmla="*/ 78 h 284"/>
                <a:gd name="T42" fmla="*/ 32 w 421"/>
                <a:gd name="T43" fmla="*/ 105 h 284"/>
                <a:gd name="T44" fmla="*/ 17 w 421"/>
                <a:gd name="T45" fmla="*/ 126 h 284"/>
                <a:gd name="T46" fmla="*/ 38 w 421"/>
                <a:gd name="T47" fmla="*/ 121 h 284"/>
                <a:gd name="T48" fmla="*/ 67 w 421"/>
                <a:gd name="T49" fmla="*/ 126 h 284"/>
                <a:gd name="T50" fmla="*/ 67 w 421"/>
                <a:gd name="T51" fmla="*/ 110 h 284"/>
                <a:gd name="T52" fmla="*/ 94 w 421"/>
                <a:gd name="T53" fmla="*/ 118 h 284"/>
                <a:gd name="T54" fmla="*/ 118 w 421"/>
                <a:gd name="T55" fmla="*/ 117 h 284"/>
                <a:gd name="T56" fmla="*/ 102 w 421"/>
                <a:gd name="T57" fmla="*/ 141 h 284"/>
                <a:gd name="T58" fmla="*/ 48 w 421"/>
                <a:gd name="T59" fmla="*/ 127 h 284"/>
                <a:gd name="T60" fmla="*/ 20 w 421"/>
                <a:gd name="T61" fmla="*/ 134 h 284"/>
                <a:gd name="T62" fmla="*/ 1 w 421"/>
                <a:gd name="T63" fmla="*/ 169 h 284"/>
                <a:gd name="T64" fmla="*/ 11 w 421"/>
                <a:gd name="T65" fmla="*/ 190 h 284"/>
                <a:gd name="T66" fmla="*/ 40 w 421"/>
                <a:gd name="T67" fmla="*/ 196 h 284"/>
                <a:gd name="T68" fmla="*/ 64 w 421"/>
                <a:gd name="T69" fmla="*/ 254 h 284"/>
                <a:gd name="T70" fmla="*/ 105 w 421"/>
                <a:gd name="T71" fmla="*/ 262 h 284"/>
                <a:gd name="T72" fmla="*/ 124 w 421"/>
                <a:gd name="T73" fmla="*/ 209 h 284"/>
                <a:gd name="T74" fmla="*/ 125 w 421"/>
                <a:gd name="T75" fmla="*/ 183 h 284"/>
                <a:gd name="T76" fmla="*/ 125 w 421"/>
                <a:gd name="T77" fmla="*/ 179 h 284"/>
                <a:gd name="T78" fmla="*/ 150 w 421"/>
                <a:gd name="T79" fmla="*/ 172 h 284"/>
                <a:gd name="T80" fmla="*/ 137 w 421"/>
                <a:gd name="T81" fmla="*/ 147 h 284"/>
                <a:gd name="T82" fmla="*/ 161 w 421"/>
                <a:gd name="T83" fmla="*/ 154 h 284"/>
                <a:gd name="T84" fmla="*/ 188 w 421"/>
                <a:gd name="T85" fmla="*/ 183 h 284"/>
                <a:gd name="T86" fmla="*/ 226 w 421"/>
                <a:gd name="T87" fmla="*/ 168 h 284"/>
                <a:gd name="T88" fmla="*/ 243 w 421"/>
                <a:gd name="T89" fmla="*/ 203 h 284"/>
                <a:gd name="T90" fmla="*/ 245 w 421"/>
                <a:gd name="T91" fmla="*/ 187 h 284"/>
                <a:gd name="T92" fmla="*/ 276 w 421"/>
                <a:gd name="T93" fmla="*/ 156 h 284"/>
                <a:gd name="T94" fmla="*/ 288 w 421"/>
                <a:gd name="T95" fmla="*/ 124 h 284"/>
                <a:gd name="T96" fmla="*/ 297 w 421"/>
                <a:gd name="T97" fmla="*/ 126 h 284"/>
                <a:gd name="T98" fmla="*/ 307 w 421"/>
                <a:gd name="T99" fmla="*/ 113 h 284"/>
                <a:gd name="T100" fmla="*/ 317 w 421"/>
                <a:gd name="T101" fmla="*/ 83 h 284"/>
                <a:gd name="T102" fmla="*/ 323 w 421"/>
                <a:gd name="T103" fmla="*/ 69 h 284"/>
                <a:gd name="T104" fmla="*/ 350 w 421"/>
                <a:gd name="T105" fmla="*/ 66 h 284"/>
                <a:gd name="T106" fmla="*/ 370 w 421"/>
                <a:gd name="T107" fmla="*/ 58 h 284"/>
                <a:gd name="T108" fmla="*/ 379 w 421"/>
                <a:gd name="T109" fmla="*/ 64 h 284"/>
                <a:gd name="T110" fmla="*/ 396 w 421"/>
                <a:gd name="T111" fmla="*/ 58 h 284"/>
                <a:gd name="T112" fmla="*/ 394 w 421"/>
                <a:gd name="T113" fmla="*/ 50 h 284"/>
                <a:gd name="T114" fmla="*/ 416 w 421"/>
                <a:gd name="T115"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284">
                  <a:moveTo>
                    <a:pt x="416" y="43"/>
                  </a:moveTo>
                  <a:cubicBezTo>
                    <a:pt x="410" y="43"/>
                    <a:pt x="407" y="40"/>
                    <a:pt x="403" y="37"/>
                  </a:cubicBezTo>
                  <a:cubicBezTo>
                    <a:pt x="403" y="37"/>
                    <a:pt x="402" y="36"/>
                    <a:pt x="402" y="36"/>
                  </a:cubicBezTo>
                  <a:cubicBezTo>
                    <a:pt x="401" y="36"/>
                    <a:pt x="400" y="35"/>
                    <a:pt x="398" y="35"/>
                  </a:cubicBezTo>
                  <a:cubicBezTo>
                    <a:pt x="397" y="34"/>
                    <a:pt x="395" y="34"/>
                    <a:pt x="394" y="34"/>
                  </a:cubicBezTo>
                  <a:cubicBezTo>
                    <a:pt x="392" y="33"/>
                    <a:pt x="391" y="33"/>
                    <a:pt x="390" y="32"/>
                  </a:cubicBezTo>
                  <a:cubicBezTo>
                    <a:pt x="389" y="32"/>
                    <a:pt x="389" y="32"/>
                    <a:pt x="389" y="32"/>
                  </a:cubicBezTo>
                  <a:cubicBezTo>
                    <a:pt x="388" y="31"/>
                    <a:pt x="386" y="31"/>
                    <a:pt x="385" y="30"/>
                  </a:cubicBezTo>
                  <a:cubicBezTo>
                    <a:pt x="383" y="30"/>
                    <a:pt x="381" y="30"/>
                    <a:pt x="383" y="32"/>
                  </a:cubicBezTo>
                  <a:cubicBezTo>
                    <a:pt x="386" y="36"/>
                    <a:pt x="386" y="37"/>
                    <a:pt x="380" y="35"/>
                  </a:cubicBezTo>
                  <a:cubicBezTo>
                    <a:pt x="380" y="35"/>
                    <a:pt x="380" y="35"/>
                    <a:pt x="380" y="35"/>
                  </a:cubicBezTo>
                  <a:cubicBezTo>
                    <a:pt x="379" y="35"/>
                    <a:pt x="378" y="34"/>
                    <a:pt x="377" y="34"/>
                  </a:cubicBezTo>
                  <a:cubicBezTo>
                    <a:pt x="373" y="33"/>
                    <a:pt x="375" y="35"/>
                    <a:pt x="371" y="35"/>
                  </a:cubicBezTo>
                  <a:cubicBezTo>
                    <a:pt x="371" y="35"/>
                    <a:pt x="371" y="34"/>
                    <a:pt x="370" y="34"/>
                  </a:cubicBezTo>
                  <a:cubicBezTo>
                    <a:pt x="369" y="34"/>
                    <a:pt x="367" y="35"/>
                    <a:pt x="365" y="35"/>
                  </a:cubicBezTo>
                  <a:cubicBezTo>
                    <a:pt x="364" y="35"/>
                    <a:pt x="363" y="36"/>
                    <a:pt x="362" y="36"/>
                  </a:cubicBezTo>
                  <a:cubicBezTo>
                    <a:pt x="360" y="36"/>
                    <a:pt x="359" y="34"/>
                    <a:pt x="358" y="32"/>
                  </a:cubicBezTo>
                  <a:cubicBezTo>
                    <a:pt x="356" y="30"/>
                    <a:pt x="355" y="29"/>
                    <a:pt x="354" y="29"/>
                  </a:cubicBezTo>
                  <a:cubicBezTo>
                    <a:pt x="353" y="29"/>
                    <a:pt x="352" y="29"/>
                    <a:pt x="350" y="29"/>
                  </a:cubicBezTo>
                  <a:cubicBezTo>
                    <a:pt x="349" y="28"/>
                    <a:pt x="348" y="28"/>
                    <a:pt x="347" y="28"/>
                  </a:cubicBezTo>
                  <a:cubicBezTo>
                    <a:pt x="345" y="28"/>
                    <a:pt x="342" y="27"/>
                    <a:pt x="341" y="26"/>
                  </a:cubicBezTo>
                  <a:cubicBezTo>
                    <a:pt x="338" y="23"/>
                    <a:pt x="337" y="24"/>
                    <a:pt x="335" y="25"/>
                  </a:cubicBezTo>
                  <a:cubicBezTo>
                    <a:pt x="335" y="26"/>
                    <a:pt x="335" y="26"/>
                    <a:pt x="334" y="27"/>
                  </a:cubicBezTo>
                  <a:cubicBezTo>
                    <a:pt x="333" y="29"/>
                    <a:pt x="330" y="26"/>
                    <a:pt x="332" y="23"/>
                  </a:cubicBezTo>
                  <a:cubicBezTo>
                    <a:pt x="333" y="21"/>
                    <a:pt x="330" y="21"/>
                    <a:pt x="327" y="22"/>
                  </a:cubicBezTo>
                  <a:cubicBezTo>
                    <a:pt x="325" y="23"/>
                    <a:pt x="322" y="24"/>
                    <a:pt x="320" y="25"/>
                  </a:cubicBezTo>
                  <a:cubicBezTo>
                    <a:pt x="319" y="25"/>
                    <a:pt x="318" y="26"/>
                    <a:pt x="317" y="26"/>
                  </a:cubicBezTo>
                  <a:cubicBezTo>
                    <a:pt x="316" y="26"/>
                    <a:pt x="315" y="26"/>
                    <a:pt x="314" y="26"/>
                  </a:cubicBezTo>
                  <a:cubicBezTo>
                    <a:pt x="313" y="26"/>
                    <a:pt x="312" y="26"/>
                    <a:pt x="310" y="26"/>
                  </a:cubicBezTo>
                  <a:cubicBezTo>
                    <a:pt x="309" y="26"/>
                    <a:pt x="308" y="27"/>
                    <a:pt x="307" y="27"/>
                  </a:cubicBezTo>
                  <a:cubicBezTo>
                    <a:pt x="306" y="28"/>
                    <a:pt x="304" y="29"/>
                    <a:pt x="303" y="29"/>
                  </a:cubicBezTo>
                  <a:cubicBezTo>
                    <a:pt x="302" y="29"/>
                    <a:pt x="301" y="29"/>
                    <a:pt x="300" y="27"/>
                  </a:cubicBezTo>
                  <a:cubicBezTo>
                    <a:pt x="299" y="25"/>
                    <a:pt x="298" y="24"/>
                    <a:pt x="296" y="23"/>
                  </a:cubicBezTo>
                  <a:cubicBezTo>
                    <a:pt x="296" y="23"/>
                    <a:pt x="295" y="23"/>
                    <a:pt x="293" y="23"/>
                  </a:cubicBezTo>
                  <a:cubicBezTo>
                    <a:pt x="292" y="22"/>
                    <a:pt x="291" y="22"/>
                    <a:pt x="290" y="22"/>
                  </a:cubicBezTo>
                  <a:cubicBezTo>
                    <a:pt x="288" y="22"/>
                    <a:pt x="286" y="21"/>
                    <a:pt x="284" y="21"/>
                  </a:cubicBezTo>
                  <a:cubicBezTo>
                    <a:pt x="284" y="21"/>
                    <a:pt x="284" y="21"/>
                    <a:pt x="284" y="21"/>
                  </a:cubicBezTo>
                  <a:cubicBezTo>
                    <a:pt x="278" y="18"/>
                    <a:pt x="273" y="19"/>
                    <a:pt x="266" y="18"/>
                  </a:cubicBezTo>
                  <a:cubicBezTo>
                    <a:pt x="263" y="17"/>
                    <a:pt x="262" y="17"/>
                    <a:pt x="260" y="18"/>
                  </a:cubicBezTo>
                  <a:cubicBezTo>
                    <a:pt x="257" y="18"/>
                    <a:pt x="256" y="20"/>
                    <a:pt x="254" y="22"/>
                  </a:cubicBezTo>
                  <a:cubicBezTo>
                    <a:pt x="251" y="25"/>
                    <a:pt x="247" y="24"/>
                    <a:pt x="249" y="20"/>
                  </a:cubicBezTo>
                  <a:cubicBezTo>
                    <a:pt x="251" y="17"/>
                    <a:pt x="256" y="14"/>
                    <a:pt x="260" y="13"/>
                  </a:cubicBezTo>
                  <a:cubicBezTo>
                    <a:pt x="260" y="13"/>
                    <a:pt x="260" y="13"/>
                    <a:pt x="260" y="13"/>
                  </a:cubicBezTo>
                  <a:cubicBezTo>
                    <a:pt x="265" y="12"/>
                    <a:pt x="269" y="7"/>
                    <a:pt x="264" y="7"/>
                  </a:cubicBezTo>
                  <a:cubicBezTo>
                    <a:pt x="263" y="7"/>
                    <a:pt x="262" y="7"/>
                    <a:pt x="260" y="7"/>
                  </a:cubicBezTo>
                  <a:cubicBezTo>
                    <a:pt x="257" y="6"/>
                    <a:pt x="254" y="5"/>
                    <a:pt x="251" y="5"/>
                  </a:cubicBezTo>
                  <a:cubicBezTo>
                    <a:pt x="247" y="6"/>
                    <a:pt x="254" y="0"/>
                    <a:pt x="247" y="0"/>
                  </a:cubicBezTo>
                  <a:cubicBezTo>
                    <a:pt x="243" y="0"/>
                    <a:pt x="244" y="4"/>
                    <a:pt x="243" y="7"/>
                  </a:cubicBezTo>
                  <a:cubicBezTo>
                    <a:pt x="243" y="7"/>
                    <a:pt x="243" y="8"/>
                    <a:pt x="243" y="8"/>
                  </a:cubicBezTo>
                  <a:cubicBezTo>
                    <a:pt x="241" y="11"/>
                    <a:pt x="237" y="8"/>
                    <a:pt x="235" y="9"/>
                  </a:cubicBezTo>
                  <a:cubicBezTo>
                    <a:pt x="233" y="10"/>
                    <a:pt x="232" y="8"/>
                    <a:pt x="227" y="9"/>
                  </a:cubicBezTo>
                  <a:cubicBezTo>
                    <a:pt x="227" y="9"/>
                    <a:pt x="226" y="9"/>
                    <a:pt x="226" y="9"/>
                  </a:cubicBezTo>
                  <a:cubicBezTo>
                    <a:pt x="220" y="10"/>
                    <a:pt x="214" y="13"/>
                    <a:pt x="212" y="15"/>
                  </a:cubicBezTo>
                  <a:cubicBezTo>
                    <a:pt x="210" y="17"/>
                    <a:pt x="209" y="17"/>
                    <a:pt x="204" y="18"/>
                  </a:cubicBezTo>
                  <a:cubicBezTo>
                    <a:pt x="200" y="18"/>
                    <a:pt x="202" y="23"/>
                    <a:pt x="206" y="24"/>
                  </a:cubicBezTo>
                  <a:cubicBezTo>
                    <a:pt x="209" y="25"/>
                    <a:pt x="207" y="31"/>
                    <a:pt x="209" y="32"/>
                  </a:cubicBezTo>
                  <a:cubicBezTo>
                    <a:pt x="210" y="33"/>
                    <a:pt x="212" y="37"/>
                    <a:pt x="212" y="39"/>
                  </a:cubicBezTo>
                  <a:cubicBezTo>
                    <a:pt x="212" y="42"/>
                    <a:pt x="211" y="41"/>
                    <a:pt x="209" y="38"/>
                  </a:cubicBezTo>
                  <a:cubicBezTo>
                    <a:pt x="208" y="35"/>
                    <a:pt x="203" y="31"/>
                    <a:pt x="202" y="29"/>
                  </a:cubicBezTo>
                  <a:cubicBezTo>
                    <a:pt x="202" y="28"/>
                    <a:pt x="202" y="27"/>
                    <a:pt x="201" y="26"/>
                  </a:cubicBezTo>
                  <a:cubicBezTo>
                    <a:pt x="200" y="25"/>
                    <a:pt x="199" y="24"/>
                    <a:pt x="197" y="25"/>
                  </a:cubicBezTo>
                  <a:cubicBezTo>
                    <a:pt x="193" y="25"/>
                    <a:pt x="199" y="25"/>
                    <a:pt x="192" y="28"/>
                  </a:cubicBezTo>
                  <a:cubicBezTo>
                    <a:pt x="186" y="31"/>
                    <a:pt x="191" y="23"/>
                    <a:pt x="188" y="23"/>
                  </a:cubicBezTo>
                  <a:cubicBezTo>
                    <a:pt x="188" y="23"/>
                    <a:pt x="188" y="23"/>
                    <a:pt x="187" y="24"/>
                  </a:cubicBezTo>
                  <a:cubicBezTo>
                    <a:pt x="187" y="24"/>
                    <a:pt x="187" y="24"/>
                    <a:pt x="187" y="24"/>
                  </a:cubicBezTo>
                  <a:cubicBezTo>
                    <a:pt x="187" y="24"/>
                    <a:pt x="186" y="25"/>
                    <a:pt x="186" y="25"/>
                  </a:cubicBezTo>
                  <a:cubicBezTo>
                    <a:pt x="185" y="26"/>
                    <a:pt x="186" y="27"/>
                    <a:pt x="186" y="29"/>
                  </a:cubicBezTo>
                  <a:cubicBezTo>
                    <a:pt x="186" y="31"/>
                    <a:pt x="187" y="32"/>
                    <a:pt x="186" y="34"/>
                  </a:cubicBezTo>
                  <a:cubicBezTo>
                    <a:pt x="186" y="35"/>
                    <a:pt x="186" y="35"/>
                    <a:pt x="187" y="36"/>
                  </a:cubicBezTo>
                  <a:cubicBezTo>
                    <a:pt x="188" y="36"/>
                    <a:pt x="188" y="36"/>
                    <a:pt x="188" y="36"/>
                  </a:cubicBezTo>
                  <a:cubicBezTo>
                    <a:pt x="190" y="36"/>
                    <a:pt x="192" y="36"/>
                    <a:pt x="194" y="37"/>
                  </a:cubicBezTo>
                  <a:cubicBezTo>
                    <a:pt x="198" y="39"/>
                    <a:pt x="201" y="44"/>
                    <a:pt x="198" y="44"/>
                  </a:cubicBezTo>
                  <a:cubicBezTo>
                    <a:pt x="194" y="44"/>
                    <a:pt x="192" y="40"/>
                    <a:pt x="189" y="40"/>
                  </a:cubicBezTo>
                  <a:cubicBezTo>
                    <a:pt x="189" y="40"/>
                    <a:pt x="189" y="40"/>
                    <a:pt x="188" y="40"/>
                  </a:cubicBezTo>
                  <a:cubicBezTo>
                    <a:pt x="188" y="41"/>
                    <a:pt x="188" y="42"/>
                    <a:pt x="187" y="43"/>
                  </a:cubicBezTo>
                  <a:cubicBezTo>
                    <a:pt x="187" y="44"/>
                    <a:pt x="186" y="44"/>
                    <a:pt x="186" y="45"/>
                  </a:cubicBezTo>
                  <a:cubicBezTo>
                    <a:pt x="185" y="45"/>
                    <a:pt x="185" y="45"/>
                    <a:pt x="184" y="46"/>
                  </a:cubicBezTo>
                  <a:cubicBezTo>
                    <a:pt x="179" y="48"/>
                    <a:pt x="178" y="45"/>
                    <a:pt x="180" y="42"/>
                  </a:cubicBezTo>
                  <a:cubicBezTo>
                    <a:pt x="183" y="39"/>
                    <a:pt x="184" y="37"/>
                    <a:pt x="183" y="31"/>
                  </a:cubicBezTo>
                  <a:cubicBezTo>
                    <a:pt x="182" y="25"/>
                    <a:pt x="183" y="20"/>
                    <a:pt x="179" y="21"/>
                  </a:cubicBezTo>
                  <a:cubicBezTo>
                    <a:pt x="176" y="21"/>
                    <a:pt x="173" y="30"/>
                    <a:pt x="173" y="33"/>
                  </a:cubicBezTo>
                  <a:cubicBezTo>
                    <a:pt x="173" y="37"/>
                    <a:pt x="176" y="38"/>
                    <a:pt x="172" y="38"/>
                  </a:cubicBezTo>
                  <a:cubicBezTo>
                    <a:pt x="167" y="38"/>
                    <a:pt x="166" y="33"/>
                    <a:pt x="163" y="33"/>
                  </a:cubicBezTo>
                  <a:cubicBezTo>
                    <a:pt x="159" y="33"/>
                    <a:pt x="162" y="37"/>
                    <a:pt x="159" y="37"/>
                  </a:cubicBezTo>
                  <a:cubicBezTo>
                    <a:pt x="156" y="37"/>
                    <a:pt x="153" y="38"/>
                    <a:pt x="149" y="39"/>
                  </a:cubicBezTo>
                  <a:cubicBezTo>
                    <a:pt x="149" y="39"/>
                    <a:pt x="148" y="39"/>
                    <a:pt x="147" y="40"/>
                  </a:cubicBezTo>
                  <a:cubicBezTo>
                    <a:pt x="147" y="40"/>
                    <a:pt x="146" y="40"/>
                    <a:pt x="146" y="40"/>
                  </a:cubicBezTo>
                  <a:cubicBezTo>
                    <a:pt x="141" y="42"/>
                    <a:pt x="146" y="38"/>
                    <a:pt x="143" y="38"/>
                  </a:cubicBezTo>
                  <a:cubicBezTo>
                    <a:pt x="143" y="38"/>
                    <a:pt x="142" y="38"/>
                    <a:pt x="142" y="38"/>
                  </a:cubicBezTo>
                  <a:cubicBezTo>
                    <a:pt x="138" y="39"/>
                    <a:pt x="135" y="41"/>
                    <a:pt x="132" y="43"/>
                  </a:cubicBezTo>
                  <a:cubicBezTo>
                    <a:pt x="131" y="44"/>
                    <a:pt x="131" y="44"/>
                    <a:pt x="131" y="44"/>
                  </a:cubicBezTo>
                  <a:cubicBezTo>
                    <a:pt x="128" y="47"/>
                    <a:pt x="131" y="38"/>
                    <a:pt x="127" y="38"/>
                  </a:cubicBezTo>
                  <a:cubicBezTo>
                    <a:pt x="123" y="38"/>
                    <a:pt x="129" y="46"/>
                    <a:pt x="125" y="46"/>
                  </a:cubicBezTo>
                  <a:cubicBezTo>
                    <a:pt x="125" y="46"/>
                    <a:pt x="125" y="46"/>
                    <a:pt x="125" y="46"/>
                  </a:cubicBezTo>
                  <a:cubicBezTo>
                    <a:pt x="121" y="46"/>
                    <a:pt x="117" y="47"/>
                    <a:pt x="120" y="49"/>
                  </a:cubicBezTo>
                  <a:cubicBezTo>
                    <a:pt x="122" y="51"/>
                    <a:pt x="118" y="51"/>
                    <a:pt x="114" y="50"/>
                  </a:cubicBezTo>
                  <a:cubicBezTo>
                    <a:pt x="111" y="49"/>
                    <a:pt x="116" y="52"/>
                    <a:pt x="114" y="53"/>
                  </a:cubicBezTo>
                  <a:cubicBezTo>
                    <a:pt x="112" y="54"/>
                    <a:pt x="108" y="53"/>
                    <a:pt x="106" y="50"/>
                  </a:cubicBezTo>
                  <a:cubicBezTo>
                    <a:pt x="104" y="48"/>
                    <a:pt x="100" y="46"/>
                    <a:pt x="102" y="44"/>
                  </a:cubicBezTo>
                  <a:cubicBezTo>
                    <a:pt x="104" y="42"/>
                    <a:pt x="108" y="46"/>
                    <a:pt x="113" y="46"/>
                  </a:cubicBezTo>
                  <a:cubicBezTo>
                    <a:pt x="119" y="46"/>
                    <a:pt x="118" y="40"/>
                    <a:pt x="113" y="39"/>
                  </a:cubicBezTo>
                  <a:cubicBezTo>
                    <a:pt x="109" y="38"/>
                    <a:pt x="109" y="36"/>
                    <a:pt x="105" y="33"/>
                  </a:cubicBezTo>
                  <a:cubicBezTo>
                    <a:pt x="101" y="30"/>
                    <a:pt x="98" y="31"/>
                    <a:pt x="93" y="28"/>
                  </a:cubicBezTo>
                  <a:cubicBezTo>
                    <a:pt x="87" y="26"/>
                    <a:pt x="80" y="32"/>
                    <a:pt x="75" y="33"/>
                  </a:cubicBezTo>
                  <a:cubicBezTo>
                    <a:pt x="74" y="33"/>
                    <a:pt x="73" y="34"/>
                    <a:pt x="73" y="34"/>
                  </a:cubicBezTo>
                  <a:cubicBezTo>
                    <a:pt x="68" y="37"/>
                    <a:pt x="63" y="44"/>
                    <a:pt x="61" y="47"/>
                  </a:cubicBezTo>
                  <a:cubicBezTo>
                    <a:pt x="58" y="51"/>
                    <a:pt x="53" y="54"/>
                    <a:pt x="49" y="58"/>
                  </a:cubicBezTo>
                  <a:cubicBezTo>
                    <a:pt x="46" y="62"/>
                    <a:pt x="49" y="69"/>
                    <a:pt x="52" y="74"/>
                  </a:cubicBezTo>
                  <a:cubicBezTo>
                    <a:pt x="55" y="79"/>
                    <a:pt x="55" y="73"/>
                    <a:pt x="57" y="71"/>
                  </a:cubicBezTo>
                  <a:cubicBezTo>
                    <a:pt x="59" y="70"/>
                    <a:pt x="62" y="74"/>
                    <a:pt x="63" y="77"/>
                  </a:cubicBezTo>
                  <a:cubicBezTo>
                    <a:pt x="64" y="81"/>
                    <a:pt x="66" y="75"/>
                    <a:pt x="68" y="75"/>
                  </a:cubicBezTo>
                  <a:cubicBezTo>
                    <a:pt x="70" y="75"/>
                    <a:pt x="71" y="74"/>
                    <a:pt x="73" y="72"/>
                  </a:cubicBezTo>
                  <a:cubicBezTo>
                    <a:pt x="73" y="71"/>
                    <a:pt x="74" y="70"/>
                    <a:pt x="75" y="69"/>
                  </a:cubicBezTo>
                  <a:cubicBezTo>
                    <a:pt x="78" y="66"/>
                    <a:pt x="72" y="63"/>
                    <a:pt x="74" y="59"/>
                  </a:cubicBezTo>
                  <a:cubicBezTo>
                    <a:pt x="75" y="55"/>
                    <a:pt x="79" y="53"/>
                    <a:pt x="80" y="49"/>
                  </a:cubicBezTo>
                  <a:cubicBezTo>
                    <a:pt x="81" y="46"/>
                    <a:pt x="89" y="47"/>
                    <a:pt x="86" y="50"/>
                  </a:cubicBezTo>
                  <a:cubicBezTo>
                    <a:pt x="83" y="53"/>
                    <a:pt x="78" y="58"/>
                    <a:pt x="80" y="63"/>
                  </a:cubicBezTo>
                  <a:cubicBezTo>
                    <a:pt x="81" y="67"/>
                    <a:pt x="85" y="64"/>
                    <a:pt x="89" y="64"/>
                  </a:cubicBezTo>
                  <a:cubicBezTo>
                    <a:pt x="94" y="63"/>
                    <a:pt x="94" y="66"/>
                    <a:pt x="90" y="68"/>
                  </a:cubicBezTo>
                  <a:cubicBezTo>
                    <a:pt x="87" y="69"/>
                    <a:pt x="83" y="68"/>
                    <a:pt x="86" y="71"/>
                  </a:cubicBezTo>
                  <a:cubicBezTo>
                    <a:pt x="89" y="74"/>
                    <a:pt x="85" y="74"/>
                    <a:pt x="81" y="74"/>
                  </a:cubicBezTo>
                  <a:cubicBezTo>
                    <a:pt x="77" y="74"/>
                    <a:pt x="82" y="78"/>
                    <a:pt x="79" y="80"/>
                  </a:cubicBezTo>
                  <a:cubicBezTo>
                    <a:pt x="77" y="82"/>
                    <a:pt x="75" y="81"/>
                    <a:pt x="73" y="80"/>
                  </a:cubicBezTo>
                  <a:cubicBezTo>
                    <a:pt x="72" y="80"/>
                    <a:pt x="71" y="80"/>
                    <a:pt x="69" y="80"/>
                  </a:cubicBezTo>
                  <a:cubicBezTo>
                    <a:pt x="66" y="80"/>
                    <a:pt x="64" y="81"/>
                    <a:pt x="60" y="81"/>
                  </a:cubicBezTo>
                  <a:cubicBezTo>
                    <a:pt x="55" y="81"/>
                    <a:pt x="57" y="78"/>
                    <a:pt x="54" y="78"/>
                  </a:cubicBezTo>
                  <a:cubicBezTo>
                    <a:pt x="51" y="78"/>
                    <a:pt x="52" y="83"/>
                    <a:pt x="50" y="86"/>
                  </a:cubicBezTo>
                  <a:cubicBezTo>
                    <a:pt x="47" y="88"/>
                    <a:pt x="44" y="91"/>
                    <a:pt x="40" y="92"/>
                  </a:cubicBezTo>
                  <a:cubicBezTo>
                    <a:pt x="40" y="92"/>
                    <a:pt x="39" y="93"/>
                    <a:pt x="39" y="93"/>
                  </a:cubicBezTo>
                  <a:cubicBezTo>
                    <a:pt x="38" y="93"/>
                    <a:pt x="38" y="93"/>
                    <a:pt x="38" y="93"/>
                  </a:cubicBezTo>
                  <a:cubicBezTo>
                    <a:pt x="34" y="94"/>
                    <a:pt x="33" y="93"/>
                    <a:pt x="31" y="96"/>
                  </a:cubicBezTo>
                  <a:cubicBezTo>
                    <a:pt x="30" y="99"/>
                    <a:pt x="29" y="103"/>
                    <a:pt x="32" y="105"/>
                  </a:cubicBezTo>
                  <a:cubicBezTo>
                    <a:pt x="35" y="108"/>
                    <a:pt x="33" y="111"/>
                    <a:pt x="30" y="112"/>
                  </a:cubicBezTo>
                  <a:cubicBezTo>
                    <a:pt x="29" y="112"/>
                    <a:pt x="29" y="112"/>
                    <a:pt x="28" y="112"/>
                  </a:cubicBezTo>
                  <a:cubicBezTo>
                    <a:pt x="24" y="112"/>
                    <a:pt x="23" y="112"/>
                    <a:pt x="20" y="111"/>
                  </a:cubicBezTo>
                  <a:cubicBezTo>
                    <a:pt x="20" y="111"/>
                    <a:pt x="20" y="111"/>
                    <a:pt x="20" y="111"/>
                  </a:cubicBezTo>
                  <a:cubicBezTo>
                    <a:pt x="16" y="111"/>
                    <a:pt x="18" y="115"/>
                    <a:pt x="16" y="118"/>
                  </a:cubicBezTo>
                  <a:cubicBezTo>
                    <a:pt x="14" y="121"/>
                    <a:pt x="17" y="122"/>
                    <a:pt x="17" y="126"/>
                  </a:cubicBezTo>
                  <a:cubicBezTo>
                    <a:pt x="17" y="128"/>
                    <a:pt x="18" y="128"/>
                    <a:pt x="20" y="128"/>
                  </a:cubicBezTo>
                  <a:cubicBezTo>
                    <a:pt x="22" y="128"/>
                    <a:pt x="24" y="128"/>
                    <a:pt x="25" y="128"/>
                  </a:cubicBezTo>
                  <a:cubicBezTo>
                    <a:pt x="27" y="129"/>
                    <a:pt x="28" y="129"/>
                    <a:pt x="30" y="129"/>
                  </a:cubicBezTo>
                  <a:cubicBezTo>
                    <a:pt x="31" y="128"/>
                    <a:pt x="32" y="128"/>
                    <a:pt x="33" y="127"/>
                  </a:cubicBezTo>
                  <a:cubicBezTo>
                    <a:pt x="35" y="126"/>
                    <a:pt x="36" y="126"/>
                    <a:pt x="35" y="124"/>
                  </a:cubicBezTo>
                  <a:cubicBezTo>
                    <a:pt x="35" y="122"/>
                    <a:pt x="36" y="121"/>
                    <a:pt x="38" y="121"/>
                  </a:cubicBezTo>
                  <a:cubicBezTo>
                    <a:pt x="38" y="121"/>
                    <a:pt x="39" y="121"/>
                    <a:pt x="40" y="121"/>
                  </a:cubicBezTo>
                  <a:cubicBezTo>
                    <a:pt x="40" y="121"/>
                    <a:pt x="40" y="121"/>
                    <a:pt x="40" y="121"/>
                  </a:cubicBezTo>
                  <a:cubicBezTo>
                    <a:pt x="42" y="120"/>
                    <a:pt x="42" y="117"/>
                    <a:pt x="41" y="113"/>
                  </a:cubicBezTo>
                  <a:cubicBezTo>
                    <a:pt x="40" y="109"/>
                    <a:pt x="47" y="111"/>
                    <a:pt x="53" y="111"/>
                  </a:cubicBezTo>
                  <a:cubicBezTo>
                    <a:pt x="58" y="111"/>
                    <a:pt x="59" y="115"/>
                    <a:pt x="63" y="116"/>
                  </a:cubicBezTo>
                  <a:cubicBezTo>
                    <a:pt x="67" y="118"/>
                    <a:pt x="67" y="121"/>
                    <a:pt x="67" y="126"/>
                  </a:cubicBezTo>
                  <a:cubicBezTo>
                    <a:pt x="67" y="131"/>
                    <a:pt x="71" y="124"/>
                    <a:pt x="72" y="122"/>
                  </a:cubicBezTo>
                  <a:cubicBezTo>
                    <a:pt x="72" y="121"/>
                    <a:pt x="72" y="120"/>
                    <a:pt x="73" y="119"/>
                  </a:cubicBezTo>
                  <a:cubicBezTo>
                    <a:pt x="73" y="118"/>
                    <a:pt x="73" y="117"/>
                    <a:pt x="73" y="116"/>
                  </a:cubicBezTo>
                  <a:cubicBezTo>
                    <a:pt x="72" y="115"/>
                    <a:pt x="72" y="115"/>
                    <a:pt x="71" y="115"/>
                  </a:cubicBezTo>
                  <a:cubicBezTo>
                    <a:pt x="68" y="115"/>
                    <a:pt x="68" y="114"/>
                    <a:pt x="65" y="111"/>
                  </a:cubicBezTo>
                  <a:cubicBezTo>
                    <a:pt x="63" y="109"/>
                    <a:pt x="65" y="108"/>
                    <a:pt x="67" y="110"/>
                  </a:cubicBezTo>
                  <a:cubicBezTo>
                    <a:pt x="70" y="112"/>
                    <a:pt x="71" y="113"/>
                    <a:pt x="73" y="115"/>
                  </a:cubicBezTo>
                  <a:cubicBezTo>
                    <a:pt x="73" y="115"/>
                    <a:pt x="73" y="115"/>
                    <a:pt x="73" y="115"/>
                  </a:cubicBezTo>
                  <a:cubicBezTo>
                    <a:pt x="74" y="117"/>
                    <a:pt x="76" y="119"/>
                    <a:pt x="78" y="123"/>
                  </a:cubicBezTo>
                  <a:cubicBezTo>
                    <a:pt x="79" y="126"/>
                    <a:pt x="81" y="130"/>
                    <a:pt x="84" y="128"/>
                  </a:cubicBezTo>
                  <a:cubicBezTo>
                    <a:pt x="86" y="127"/>
                    <a:pt x="83" y="122"/>
                    <a:pt x="86" y="122"/>
                  </a:cubicBezTo>
                  <a:cubicBezTo>
                    <a:pt x="89" y="122"/>
                    <a:pt x="92" y="120"/>
                    <a:pt x="94" y="118"/>
                  </a:cubicBezTo>
                  <a:cubicBezTo>
                    <a:pt x="95" y="115"/>
                    <a:pt x="94" y="114"/>
                    <a:pt x="94" y="110"/>
                  </a:cubicBezTo>
                  <a:cubicBezTo>
                    <a:pt x="94" y="105"/>
                    <a:pt x="102" y="103"/>
                    <a:pt x="103" y="106"/>
                  </a:cubicBezTo>
                  <a:cubicBezTo>
                    <a:pt x="104" y="109"/>
                    <a:pt x="108" y="104"/>
                    <a:pt x="112" y="102"/>
                  </a:cubicBezTo>
                  <a:cubicBezTo>
                    <a:pt x="115" y="100"/>
                    <a:pt x="116" y="102"/>
                    <a:pt x="114" y="104"/>
                  </a:cubicBezTo>
                  <a:cubicBezTo>
                    <a:pt x="112" y="106"/>
                    <a:pt x="113" y="109"/>
                    <a:pt x="117" y="111"/>
                  </a:cubicBezTo>
                  <a:cubicBezTo>
                    <a:pt x="121" y="113"/>
                    <a:pt x="122" y="117"/>
                    <a:pt x="118" y="117"/>
                  </a:cubicBezTo>
                  <a:cubicBezTo>
                    <a:pt x="114" y="118"/>
                    <a:pt x="110" y="115"/>
                    <a:pt x="107" y="115"/>
                  </a:cubicBezTo>
                  <a:cubicBezTo>
                    <a:pt x="104" y="115"/>
                    <a:pt x="101" y="116"/>
                    <a:pt x="98" y="117"/>
                  </a:cubicBezTo>
                  <a:cubicBezTo>
                    <a:pt x="95" y="119"/>
                    <a:pt x="93" y="122"/>
                    <a:pt x="92" y="125"/>
                  </a:cubicBezTo>
                  <a:cubicBezTo>
                    <a:pt x="91" y="129"/>
                    <a:pt x="93" y="130"/>
                    <a:pt x="99" y="130"/>
                  </a:cubicBezTo>
                  <a:cubicBezTo>
                    <a:pt x="105" y="130"/>
                    <a:pt x="110" y="131"/>
                    <a:pt x="110" y="134"/>
                  </a:cubicBezTo>
                  <a:cubicBezTo>
                    <a:pt x="109" y="137"/>
                    <a:pt x="106" y="140"/>
                    <a:pt x="102" y="141"/>
                  </a:cubicBezTo>
                  <a:cubicBezTo>
                    <a:pt x="99" y="141"/>
                    <a:pt x="92" y="139"/>
                    <a:pt x="88" y="139"/>
                  </a:cubicBezTo>
                  <a:cubicBezTo>
                    <a:pt x="84" y="138"/>
                    <a:pt x="80" y="137"/>
                    <a:pt x="78" y="140"/>
                  </a:cubicBezTo>
                  <a:cubicBezTo>
                    <a:pt x="77" y="142"/>
                    <a:pt x="75" y="142"/>
                    <a:pt x="73" y="141"/>
                  </a:cubicBezTo>
                  <a:cubicBezTo>
                    <a:pt x="71" y="140"/>
                    <a:pt x="70" y="139"/>
                    <a:pt x="68" y="138"/>
                  </a:cubicBezTo>
                  <a:cubicBezTo>
                    <a:pt x="65" y="136"/>
                    <a:pt x="58" y="135"/>
                    <a:pt x="59" y="130"/>
                  </a:cubicBezTo>
                  <a:cubicBezTo>
                    <a:pt x="59" y="125"/>
                    <a:pt x="55" y="127"/>
                    <a:pt x="48" y="127"/>
                  </a:cubicBezTo>
                  <a:cubicBezTo>
                    <a:pt x="44" y="127"/>
                    <a:pt x="42" y="128"/>
                    <a:pt x="40" y="129"/>
                  </a:cubicBezTo>
                  <a:cubicBezTo>
                    <a:pt x="39" y="129"/>
                    <a:pt x="39" y="129"/>
                    <a:pt x="38" y="130"/>
                  </a:cubicBezTo>
                  <a:cubicBezTo>
                    <a:pt x="36" y="130"/>
                    <a:pt x="35" y="130"/>
                    <a:pt x="33" y="130"/>
                  </a:cubicBezTo>
                  <a:cubicBezTo>
                    <a:pt x="32" y="130"/>
                    <a:pt x="31" y="130"/>
                    <a:pt x="30" y="131"/>
                  </a:cubicBezTo>
                  <a:cubicBezTo>
                    <a:pt x="26" y="131"/>
                    <a:pt x="25" y="133"/>
                    <a:pt x="22" y="133"/>
                  </a:cubicBezTo>
                  <a:cubicBezTo>
                    <a:pt x="22" y="134"/>
                    <a:pt x="21" y="134"/>
                    <a:pt x="20" y="134"/>
                  </a:cubicBezTo>
                  <a:cubicBezTo>
                    <a:pt x="18" y="135"/>
                    <a:pt x="16" y="138"/>
                    <a:pt x="16" y="140"/>
                  </a:cubicBezTo>
                  <a:cubicBezTo>
                    <a:pt x="16" y="143"/>
                    <a:pt x="14" y="147"/>
                    <a:pt x="10" y="148"/>
                  </a:cubicBezTo>
                  <a:cubicBezTo>
                    <a:pt x="7" y="148"/>
                    <a:pt x="6" y="155"/>
                    <a:pt x="4" y="158"/>
                  </a:cubicBezTo>
                  <a:cubicBezTo>
                    <a:pt x="4" y="159"/>
                    <a:pt x="4" y="159"/>
                    <a:pt x="4" y="159"/>
                  </a:cubicBezTo>
                  <a:cubicBezTo>
                    <a:pt x="3" y="160"/>
                    <a:pt x="3" y="161"/>
                    <a:pt x="2" y="162"/>
                  </a:cubicBezTo>
                  <a:cubicBezTo>
                    <a:pt x="1" y="165"/>
                    <a:pt x="0" y="167"/>
                    <a:pt x="1" y="169"/>
                  </a:cubicBezTo>
                  <a:cubicBezTo>
                    <a:pt x="2" y="169"/>
                    <a:pt x="2" y="169"/>
                    <a:pt x="2" y="170"/>
                  </a:cubicBezTo>
                  <a:cubicBezTo>
                    <a:pt x="4" y="172"/>
                    <a:pt x="5" y="172"/>
                    <a:pt x="2" y="175"/>
                  </a:cubicBezTo>
                  <a:cubicBezTo>
                    <a:pt x="2" y="175"/>
                    <a:pt x="2" y="175"/>
                    <a:pt x="2" y="175"/>
                  </a:cubicBezTo>
                  <a:cubicBezTo>
                    <a:pt x="0" y="176"/>
                    <a:pt x="1" y="178"/>
                    <a:pt x="2" y="180"/>
                  </a:cubicBezTo>
                  <a:cubicBezTo>
                    <a:pt x="3" y="181"/>
                    <a:pt x="3" y="182"/>
                    <a:pt x="4" y="183"/>
                  </a:cubicBezTo>
                  <a:cubicBezTo>
                    <a:pt x="6" y="186"/>
                    <a:pt x="9" y="188"/>
                    <a:pt x="11" y="190"/>
                  </a:cubicBezTo>
                  <a:cubicBezTo>
                    <a:pt x="14" y="193"/>
                    <a:pt x="17" y="196"/>
                    <a:pt x="20" y="199"/>
                  </a:cubicBezTo>
                  <a:cubicBezTo>
                    <a:pt x="22" y="200"/>
                    <a:pt x="24" y="201"/>
                    <a:pt x="25" y="200"/>
                  </a:cubicBezTo>
                  <a:cubicBezTo>
                    <a:pt x="26" y="200"/>
                    <a:pt x="28" y="199"/>
                    <a:pt x="30" y="198"/>
                  </a:cubicBezTo>
                  <a:cubicBezTo>
                    <a:pt x="32" y="198"/>
                    <a:pt x="34" y="197"/>
                    <a:pt x="36" y="197"/>
                  </a:cubicBezTo>
                  <a:cubicBezTo>
                    <a:pt x="37" y="196"/>
                    <a:pt x="37" y="196"/>
                    <a:pt x="38" y="196"/>
                  </a:cubicBezTo>
                  <a:cubicBezTo>
                    <a:pt x="39" y="196"/>
                    <a:pt x="39" y="196"/>
                    <a:pt x="40" y="196"/>
                  </a:cubicBezTo>
                  <a:cubicBezTo>
                    <a:pt x="44" y="197"/>
                    <a:pt x="49" y="199"/>
                    <a:pt x="53" y="199"/>
                  </a:cubicBezTo>
                  <a:cubicBezTo>
                    <a:pt x="57" y="199"/>
                    <a:pt x="57" y="204"/>
                    <a:pt x="56" y="207"/>
                  </a:cubicBezTo>
                  <a:cubicBezTo>
                    <a:pt x="54" y="210"/>
                    <a:pt x="57" y="217"/>
                    <a:pt x="61" y="220"/>
                  </a:cubicBezTo>
                  <a:cubicBezTo>
                    <a:pt x="64" y="222"/>
                    <a:pt x="60" y="227"/>
                    <a:pt x="63" y="228"/>
                  </a:cubicBezTo>
                  <a:cubicBezTo>
                    <a:pt x="66" y="229"/>
                    <a:pt x="64" y="232"/>
                    <a:pt x="61" y="237"/>
                  </a:cubicBezTo>
                  <a:cubicBezTo>
                    <a:pt x="58" y="241"/>
                    <a:pt x="61" y="249"/>
                    <a:pt x="64" y="254"/>
                  </a:cubicBezTo>
                  <a:cubicBezTo>
                    <a:pt x="68" y="258"/>
                    <a:pt x="65" y="262"/>
                    <a:pt x="69" y="267"/>
                  </a:cubicBezTo>
                  <a:cubicBezTo>
                    <a:pt x="74" y="272"/>
                    <a:pt x="69" y="275"/>
                    <a:pt x="72" y="280"/>
                  </a:cubicBezTo>
                  <a:cubicBezTo>
                    <a:pt x="72" y="280"/>
                    <a:pt x="72" y="281"/>
                    <a:pt x="73" y="281"/>
                  </a:cubicBezTo>
                  <a:cubicBezTo>
                    <a:pt x="76" y="284"/>
                    <a:pt x="82" y="282"/>
                    <a:pt x="87" y="281"/>
                  </a:cubicBezTo>
                  <a:cubicBezTo>
                    <a:pt x="92" y="281"/>
                    <a:pt x="97" y="276"/>
                    <a:pt x="101" y="275"/>
                  </a:cubicBezTo>
                  <a:cubicBezTo>
                    <a:pt x="105" y="275"/>
                    <a:pt x="100" y="262"/>
                    <a:pt x="105" y="262"/>
                  </a:cubicBezTo>
                  <a:cubicBezTo>
                    <a:pt x="109" y="261"/>
                    <a:pt x="112" y="258"/>
                    <a:pt x="109" y="257"/>
                  </a:cubicBezTo>
                  <a:cubicBezTo>
                    <a:pt x="107" y="255"/>
                    <a:pt x="108" y="250"/>
                    <a:pt x="111" y="250"/>
                  </a:cubicBezTo>
                  <a:cubicBezTo>
                    <a:pt x="113" y="250"/>
                    <a:pt x="117" y="245"/>
                    <a:pt x="118" y="242"/>
                  </a:cubicBezTo>
                  <a:cubicBezTo>
                    <a:pt x="120" y="238"/>
                    <a:pt x="120" y="229"/>
                    <a:pt x="118" y="226"/>
                  </a:cubicBezTo>
                  <a:cubicBezTo>
                    <a:pt x="117" y="223"/>
                    <a:pt x="114" y="222"/>
                    <a:pt x="116" y="221"/>
                  </a:cubicBezTo>
                  <a:cubicBezTo>
                    <a:pt x="119" y="220"/>
                    <a:pt x="120" y="212"/>
                    <a:pt x="124" y="209"/>
                  </a:cubicBezTo>
                  <a:cubicBezTo>
                    <a:pt x="124" y="209"/>
                    <a:pt x="125" y="209"/>
                    <a:pt x="125" y="208"/>
                  </a:cubicBezTo>
                  <a:cubicBezTo>
                    <a:pt x="127" y="207"/>
                    <a:pt x="129" y="204"/>
                    <a:pt x="132" y="200"/>
                  </a:cubicBezTo>
                  <a:cubicBezTo>
                    <a:pt x="135" y="197"/>
                    <a:pt x="137" y="193"/>
                    <a:pt x="139" y="189"/>
                  </a:cubicBezTo>
                  <a:cubicBezTo>
                    <a:pt x="141" y="183"/>
                    <a:pt x="137" y="183"/>
                    <a:pt x="133" y="184"/>
                  </a:cubicBezTo>
                  <a:cubicBezTo>
                    <a:pt x="133" y="185"/>
                    <a:pt x="132" y="185"/>
                    <a:pt x="132" y="185"/>
                  </a:cubicBezTo>
                  <a:cubicBezTo>
                    <a:pt x="130" y="185"/>
                    <a:pt x="127" y="185"/>
                    <a:pt x="125" y="183"/>
                  </a:cubicBezTo>
                  <a:cubicBezTo>
                    <a:pt x="123" y="182"/>
                    <a:pt x="122" y="181"/>
                    <a:pt x="120" y="180"/>
                  </a:cubicBezTo>
                  <a:cubicBezTo>
                    <a:pt x="116" y="176"/>
                    <a:pt x="113" y="168"/>
                    <a:pt x="111" y="164"/>
                  </a:cubicBezTo>
                  <a:cubicBezTo>
                    <a:pt x="108" y="159"/>
                    <a:pt x="103" y="146"/>
                    <a:pt x="105" y="146"/>
                  </a:cubicBezTo>
                  <a:cubicBezTo>
                    <a:pt x="108" y="146"/>
                    <a:pt x="110" y="150"/>
                    <a:pt x="113" y="156"/>
                  </a:cubicBezTo>
                  <a:cubicBezTo>
                    <a:pt x="115" y="163"/>
                    <a:pt x="121" y="170"/>
                    <a:pt x="125" y="178"/>
                  </a:cubicBezTo>
                  <a:cubicBezTo>
                    <a:pt x="125" y="178"/>
                    <a:pt x="125" y="178"/>
                    <a:pt x="125" y="179"/>
                  </a:cubicBezTo>
                  <a:cubicBezTo>
                    <a:pt x="127" y="183"/>
                    <a:pt x="130" y="183"/>
                    <a:pt x="132" y="181"/>
                  </a:cubicBezTo>
                  <a:cubicBezTo>
                    <a:pt x="133" y="181"/>
                    <a:pt x="135" y="179"/>
                    <a:pt x="136" y="178"/>
                  </a:cubicBezTo>
                  <a:cubicBezTo>
                    <a:pt x="137" y="177"/>
                    <a:pt x="140" y="177"/>
                    <a:pt x="143" y="176"/>
                  </a:cubicBezTo>
                  <a:cubicBezTo>
                    <a:pt x="144" y="175"/>
                    <a:pt x="146" y="174"/>
                    <a:pt x="147" y="174"/>
                  </a:cubicBezTo>
                  <a:cubicBezTo>
                    <a:pt x="148" y="173"/>
                    <a:pt x="149" y="173"/>
                    <a:pt x="149" y="172"/>
                  </a:cubicBezTo>
                  <a:cubicBezTo>
                    <a:pt x="149" y="172"/>
                    <a:pt x="149" y="172"/>
                    <a:pt x="150" y="172"/>
                  </a:cubicBezTo>
                  <a:cubicBezTo>
                    <a:pt x="151" y="169"/>
                    <a:pt x="158" y="160"/>
                    <a:pt x="156" y="158"/>
                  </a:cubicBezTo>
                  <a:cubicBezTo>
                    <a:pt x="154" y="156"/>
                    <a:pt x="152" y="155"/>
                    <a:pt x="149" y="155"/>
                  </a:cubicBezTo>
                  <a:cubicBezTo>
                    <a:pt x="149" y="155"/>
                    <a:pt x="148" y="155"/>
                    <a:pt x="147" y="155"/>
                  </a:cubicBezTo>
                  <a:cubicBezTo>
                    <a:pt x="147" y="155"/>
                    <a:pt x="146" y="156"/>
                    <a:pt x="146" y="156"/>
                  </a:cubicBezTo>
                  <a:cubicBezTo>
                    <a:pt x="145" y="156"/>
                    <a:pt x="144" y="156"/>
                    <a:pt x="143" y="155"/>
                  </a:cubicBezTo>
                  <a:cubicBezTo>
                    <a:pt x="140" y="154"/>
                    <a:pt x="138" y="150"/>
                    <a:pt x="137" y="147"/>
                  </a:cubicBezTo>
                  <a:cubicBezTo>
                    <a:pt x="135" y="144"/>
                    <a:pt x="139" y="143"/>
                    <a:pt x="142" y="148"/>
                  </a:cubicBezTo>
                  <a:cubicBezTo>
                    <a:pt x="142" y="149"/>
                    <a:pt x="142" y="150"/>
                    <a:pt x="143" y="150"/>
                  </a:cubicBezTo>
                  <a:cubicBezTo>
                    <a:pt x="144" y="152"/>
                    <a:pt x="146" y="152"/>
                    <a:pt x="147" y="152"/>
                  </a:cubicBezTo>
                  <a:cubicBezTo>
                    <a:pt x="148" y="152"/>
                    <a:pt x="149" y="152"/>
                    <a:pt x="149" y="152"/>
                  </a:cubicBezTo>
                  <a:cubicBezTo>
                    <a:pt x="150" y="153"/>
                    <a:pt x="151" y="153"/>
                    <a:pt x="152" y="154"/>
                  </a:cubicBezTo>
                  <a:cubicBezTo>
                    <a:pt x="156" y="156"/>
                    <a:pt x="155" y="154"/>
                    <a:pt x="161" y="154"/>
                  </a:cubicBezTo>
                  <a:cubicBezTo>
                    <a:pt x="168" y="154"/>
                    <a:pt x="167" y="153"/>
                    <a:pt x="172" y="157"/>
                  </a:cubicBezTo>
                  <a:cubicBezTo>
                    <a:pt x="177" y="161"/>
                    <a:pt x="180" y="163"/>
                    <a:pt x="183" y="163"/>
                  </a:cubicBezTo>
                  <a:cubicBezTo>
                    <a:pt x="186" y="163"/>
                    <a:pt x="182" y="174"/>
                    <a:pt x="185" y="177"/>
                  </a:cubicBezTo>
                  <a:cubicBezTo>
                    <a:pt x="185" y="178"/>
                    <a:pt x="186" y="178"/>
                    <a:pt x="186" y="179"/>
                  </a:cubicBezTo>
                  <a:cubicBezTo>
                    <a:pt x="186" y="179"/>
                    <a:pt x="187" y="180"/>
                    <a:pt x="187" y="181"/>
                  </a:cubicBezTo>
                  <a:cubicBezTo>
                    <a:pt x="188" y="181"/>
                    <a:pt x="188" y="182"/>
                    <a:pt x="188" y="183"/>
                  </a:cubicBezTo>
                  <a:cubicBezTo>
                    <a:pt x="191" y="186"/>
                    <a:pt x="193" y="190"/>
                    <a:pt x="194" y="190"/>
                  </a:cubicBezTo>
                  <a:cubicBezTo>
                    <a:pt x="197" y="191"/>
                    <a:pt x="198" y="188"/>
                    <a:pt x="200" y="184"/>
                  </a:cubicBezTo>
                  <a:cubicBezTo>
                    <a:pt x="200" y="181"/>
                    <a:pt x="200" y="177"/>
                    <a:pt x="201" y="175"/>
                  </a:cubicBezTo>
                  <a:cubicBezTo>
                    <a:pt x="201" y="175"/>
                    <a:pt x="201" y="175"/>
                    <a:pt x="201" y="175"/>
                  </a:cubicBezTo>
                  <a:cubicBezTo>
                    <a:pt x="203" y="174"/>
                    <a:pt x="209" y="169"/>
                    <a:pt x="214" y="166"/>
                  </a:cubicBezTo>
                  <a:cubicBezTo>
                    <a:pt x="219" y="163"/>
                    <a:pt x="223" y="166"/>
                    <a:pt x="226" y="168"/>
                  </a:cubicBezTo>
                  <a:cubicBezTo>
                    <a:pt x="227" y="168"/>
                    <a:pt x="227" y="169"/>
                    <a:pt x="227" y="169"/>
                  </a:cubicBezTo>
                  <a:cubicBezTo>
                    <a:pt x="229" y="172"/>
                    <a:pt x="227" y="176"/>
                    <a:pt x="231" y="176"/>
                  </a:cubicBezTo>
                  <a:cubicBezTo>
                    <a:pt x="235" y="176"/>
                    <a:pt x="238" y="180"/>
                    <a:pt x="235" y="184"/>
                  </a:cubicBezTo>
                  <a:cubicBezTo>
                    <a:pt x="233" y="189"/>
                    <a:pt x="234" y="191"/>
                    <a:pt x="237" y="193"/>
                  </a:cubicBezTo>
                  <a:cubicBezTo>
                    <a:pt x="240" y="195"/>
                    <a:pt x="239" y="201"/>
                    <a:pt x="242" y="202"/>
                  </a:cubicBezTo>
                  <a:cubicBezTo>
                    <a:pt x="242" y="202"/>
                    <a:pt x="242" y="203"/>
                    <a:pt x="243" y="203"/>
                  </a:cubicBezTo>
                  <a:cubicBezTo>
                    <a:pt x="245" y="205"/>
                    <a:pt x="248" y="209"/>
                    <a:pt x="248" y="205"/>
                  </a:cubicBezTo>
                  <a:cubicBezTo>
                    <a:pt x="248" y="201"/>
                    <a:pt x="245" y="197"/>
                    <a:pt x="243" y="195"/>
                  </a:cubicBezTo>
                  <a:cubicBezTo>
                    <a:pt x="242" y="194"/>
                    <a:pt x="241" y="193"/>
                    <a:pt x="240" y="193"/>
                  </a:cubicBezTo>
                  <a:cubicBezTo>
                    <a:pt x="238" y="192"/>
                    <a:pt x="238" y="187"/>
                    <a:pt x="238" y="184"/>
                  </a:cubicBezTo>
                  <a:cubicBezTo>
                    <a:pt x="238" y="182"/>
                    <a:pt x="240" y="183"/>
                    <a:pt x="243" y="185"/>
                  </a:cubicBezTo>
                  <a:cubicBezTo>
                    <a:pt x="244" y="186"/>
                    <a:pt x="244" y="187"/>
                    <a:pt x="245" y="187"/>
                  </a:cubicBezTo>
                  <a:cubicBezTo>
                    <a:pt x="248" y="191"/>
                    <a:pt x="251" y="193"/>
                    <a:pt x="253" y="189"/>
                  </a:cubicBezTo>
                  <a:cubicBezTo>
                    <a:pt x="255" y="185"/>
                    <a:pt x="259" y="183"/>
                    <a:pt x="258" y="181"/>
                  </a:cubicBezTo>
                  <a:cubicBezTo>
                    <a:pt x="258" y="179"/>
                    <a:pt x="256" y="175"/>
                    <a:pt x="253" y="170"/>
                  </a:cubicBezTo>
                  <a:cubicBezTo>
                    <a:pt x="251" y="166"/>
                    <a:pt x="256" y="163"/>
                    <a:pt x="260" y="163"/>
                  </a:cubicBezTo>
                  <a:cubicBezTo>
                    <a:pt x="261" y="163"/>
                    <a:pt x="262" y="163"/>
                    <a:pt x="262" y="163"/>
                  </a:cubicBezTo>
                  <a:cubicBezTo>
                    <a:pt x="267" y="163"/>
                    <a:pt x="273" y="158"/>
                    <a:pt x="276" y="156"/>
                  </a:cubicBezTo>
                  <a:cubicBezTo>
                    <a:pt x="279" y="155"/>
                    <a:pt x="280" y="150"/>
                    <a:pt x="282" y="148"/>
                  </a:cubicBezTo>
                  <a:cubicBezTo>
                    <a:pt x="285" y="145"/>
                    <a:pt x="282" y="138"/>
                    <a:pt x="279" y="135"/>
                  </a:cubicBezTo>
                  <a:cubicBezTo>
                    <a:pt x="276" y="132"/>
                    <a:pt x="281" y="124"/>
                    <a:pt x="278" y="124"/>
                  </a:cubicBezTo>
                  <a:cubicBezTo>
                    <a:pt x="274" y="124"/>
                    <a:pt x="275" y="119"/>
                    <a:pt x="281" y="119"/>
                  </a:cubicBezTo>
                  <a:cubicBezTo>
                    <a:pt x="282" y="119"/>
                    <a:pt x="283" y="119"/>
                    <a:pt x="284" y="119"/>
                  </a:cubicBezTo>
                  <a:cubicBezTo>
                    <a:pt x="287" y="120"/>
                    <a:pt x="287" y="122"/>
                    <a:pt x="288" y="124"/>
                  </a:cubicBezTo>
                  <a:cubicBezTo>
                    <a:pt x="288" y="125"/>
                    <a:pt x="289" y="126"/>
                    <a:pt x="290" y="126"/>
                  </a:cubicBezTo>
                  <a:cubicBezTo>
                    <a:pt x="291" y="127"/>
                    <a:pt x="293" y="128"/>
                    <a:pt x="293" y="130"/>
                  </a:cubicBezTo>
                  <a:cubicBezTo>
                    <a:pt x="293" y="131"/>
                    <a:pt x="293" y="132"/>
                    <a:pt x="293" y="133"/>
                  </a:cubicBezTo>
                  <a:cubicBezTo>
                    <a:pt x="294" y="134"/>
                    <a:pt x="295" y="135"/>
                    <a:pt x="296" y="136"/>
                  </a:cubicBezTo>
                  <a:cubicBezTo>
                    <a:pt x="297" y="136"/>
                    <a:pt x="298" y="136"/>
                    <a:pt x="298" y="136"/>
                  </a:cubicBezTo>
                  <a:cubicBezTo>
                    <a:pt x="302" y="135"/>
                    <a:pt x="299" y="130"/>
                    <a:pt x="297" y="126"/>
                  </a:cubicBezTo>
                  <a:cubicBezTo>
                    <a:pt x="297" y="126"/>
                    <a:pt x="297" y="125"/>
                    <a:pt x="296" y="125"/>
                  </a:cubicBezTo>
                  <a:cubicBezTo>
                    <a:pt x="295" y="122"/>
                    <a:pt x="292" y="121"/>
                    <a:pt x="296" y="121"/>
                  </a:cubicBezTo>
                  <a:cubicBezTo>
                    <a:pt x="296" y="121"/>
                    <a:pt x="296" y="121"/>
                    <a:pt x="296" y="121"/>
                  </a:cubicBezTo>
                  <a:cubicBezTo>
                    <a:pt x="299" y="120"/>
                    <a:pt x="299" y="118"/>
                    <a:pt x="301" y="115"/>
                  </a:cubicBezTo>
                  <a:cubicBezTo>
                    <a:pt x="301" y="114"/>
                    <a:pt x="302" y="113"/>
                    <a:pt x="303" y="113"/>
                  </a:cubicBezTo>
                  <a:cubicBezTo>
                    <a:pt x="304" y="113"/>
                    <a:pt x="306" y="114"/>
                    <a:pt x="307" y="113"/>
                  </a:cubicBezTo>
                  <a:cubicBezTo>
                    <a:pt x="308" y="113"/>
                    <a:pt x="309" y="113"/>
                    <a:pt x="310" y="113"/>
                  </a:cubicBezTo>
                  <a:cubicBezTo>
                    <a:pt x="312" y="112"/>
                    <a:pt x="313" y="111"/>
                    <a:pt x="314" y="110"/>
                  </a:cubicBezTo>
                  <a:cubicBezTo>
                    <a:pt x="315" y="108"/>
                    <a:pt x="316" y="106"/>
                    <a:pt x="317" y="104"/>
                  </a:cubicBezTo>
                  <a:cubicBezTo>
                    <a:pt x="317" y="103"/>
                    <a:pt x="318" y="102"/>
                    <a:pt x="319" y="100"/>
                  </a:cubicBezTo>
                  <a:cubicBezTo>
                    <a:pt x="321" y="97"/>
                    <a:pt x="323" y="92"/>
                    <a:pt x="322" y="88"/>
                  </a:cubicBezTo>
                  <a:cubicBezTo>
                    <a:pt x="321" y="84"/>
                    <a:pt x="319" y="83"/>
                    <a:pt x="317" y="83"/>
                  </a:cubicBezTo>
                  <a:cubicBezTo>
                    <a:pt x="316" y="83"/>
                    <a:pt x="315" y="83"/>
                    <a:pt x="314" y="83"/>
                  </a:cubicBezTo>
                  <a:cubicBezTo>
                    <a:pt x="314" y="83"/>
                    <a:pt x="314" y="83"/>
                    <a:pt x="314" y="83"/>
                  </a:cubicBezTo>
                  <a:cubicBezTo>
                    <a:pt x="311" y="83"/>
                    <a:pt x="310" y="80"/>
                    <a:pt x="314" y="79"/>
                  </a:cubicBezTo>
                  <a:cubicBezTo>
                    <a:pt x="314" y="79"/>
                    <a:pt x="314" y="79"/>
                    <a:pt x="314" y="79"/>
                  </a:cubicBezTo>
                  <a:cubicBezTo>
                    <a:pt x="315" y="78"/>
                    <a:pt x="316" y="78"/>
                    <a:pt x="317" y="78"/>
                  </a:cubicBezTo>
                  <a:cubicBezTo>
                    <a:pt x="320" y="76"/>
                    <a:pt x="321" y="72"/>
                    <a:pt x="323" y="69"/>
                  </a:cubicBezTo>
                  <a:cubicBezTo>
                    <a:pt x="324" y="68"/>
                    <a:pt x="325" y="67"/>
                    <a:pt x="327" y="67"/>
                  </a:cubicBezTo>
                  <a:cubicBezTo>
                    <a:pt x="329" y="67"/>
                    <a:pt x="332" y="68"/>
                    <a:pt x="334" y="68"/>
                  </a:cubicBezTo>
                  <a:cubicBezTo>
                    <a:pt x="335" y="68"/>
                    <a:pt x="335" y="68"/>
                    <a:pt x="335" y="68"/>
                  </a:cubicBezTo>
                  <a:cubicBezTo>
                    <a:pt x="339" y="68"/>
                    <a:pt x="342" y="67"/>
                    <a:pt x="345" y="69"/>
                  </a:cubicBezTo>
                  <a:cubicBezTo>
                    <a:pt x="346" y="69"/>
                    <a:pt x="346" y="69"/>
                    <a:pt x="347" y="69"/>
                  </a:cubicBezTo>
                  <a:cubicBezTo>
                    <a:pt x="348" y="69"/>
                    <a:pt x="349" y="68"/>
                    <a:pt x="350" y="66"/>
                  </a:cubicBezTo>
                  <a:cubicBezTo>
                    <a:pt x="351" y="65"/>
                    <a:pt x="352" y="63"/>
                    <a:pt x="353" y="61"/>
                  </a:cubicBezTo>
                  <a:cubicBezTo>
                    <a:pt x="355" y="60"/>
                    <a:pt x="356" y="59"/>
                    <a:pt x="358" y="59"/>
                  </a:cubicBezTo>
                  <a:cubicBezTo>
                    <a:pt x="359" y="58"/>
                    <a:pt x="361" y="59"/>
                    <a:pt x="361" y="60"/>
                  </a:cubicBezTo>
                  <a:cubicBezTo>
                    <a:pt x="362" y="62"/>
                    <a:pt x="364" y="62"/>
                    <a:pt x="365" y="61"/>
                  </a:cubicBezTo>
                  <a:cubicBezTo>
                    <a:pt x="367" y="61"/>
                    <a:pt x="368" y="60"/>
                    <a:pt x="369" y="59"/>
                  </a:cubicBezTo>
                  <a:cubicBezTo>
                    <a:pt x="369" y="59"/>
                    <a:pt x="370" y="58"/>
                    <a:pt x="370" y="58"/>
                  </a:cubicBezTo>
                  <a:cubicBezTo>
                    <a:pt x="372" y="58"/>
                    <a:pt x="373" y="60"/>
                    <a:pt x="370" y="61"/>
                  </a:cubicBezTo>
                  <a:cubicBezTo>
                    <a:pt x="370" y="61"/>
                    <a:pt x="370" y="61"/>
                    <a:pt x="370" y="61"/>
                  </a:cubicBezTo>
                  <a:cubicBezTo>
                    <a:pt x="367" y="63"/>
                    <a:pt x="366" y="65"/>
                    <a:pt x="370" y="65"/>
                  </a:cubicBezTo>
                  <a:cubicBezTo>
                    <a:pt x="371" y="65"/>
                    <a:pt x="371" y="65"/>
                    <a:pt x="371" y="65"/>
                  </a:cubicBezTo>
                  <a:cubicBezTo>
                    <a:pt x="374" y="66"/>
                    <a:pt x="375" y="64"/>
                    <a:pt x="377" y="64"/>
                  </a:cubicBezTo>
                  <a:cubicBezTo>
                    <a:pt x="378" y="64"/>
                    <a:pt x="378" y="64"/>
                    <a:pt x="379" y="64"/>
                  </a:cubicBezTo>
                  <a:cubicBezTo>
                    <a:pt x="379" y="64"/>
                    <a:pt x="380" y="64"/>
                    <a:pt x="380" y="64"/>
                  </a:cubicBezTo>
                  <a:cubicBezTo>
                    <a:pt x="382" y="65"/>
                    <a:pt x="384" y="67"/>
                    <a:pt x="385" y="66"/>
                  </a:cubicBezTo>
                  <a:cubicBezTo>
                    <a:pt x="386" y="66"/>
                    <a:pt x="386" y="65"/>
                    <a:pt x="386" y="65"/>
                  </a:cubicBezTo>
                  <a:cubicBezTo>
                    <a:pt x="387" y="64"/>
                    <a:pt x="388" y="62"/>
                    <a:pt x="389" y="61"/>
                  </a:cubicBezTo>
                  <a:cubicBezTo>
                    <a:pt x="390" y="60"/>
                    <a:pt x="391" y="59"/>
                    <a:pt x="394" y="58"/>
                  </a:cubicBezTo>
                  <a:cubicBezTo>
                    <a:pt x="394" y="58"/>
                    <a:pt x="395" y="58"/>
                    <a:pt x="396" y="58"/>
                  </a:cubicBezTo>
                  <a:cubicBezTo>
                    <a:pt x="397" y="58"/>
                    <a:pt x="398" y="58"/>
                    <a:pt x="398" y="58"/>
                  </a:cubicBezTo>
                  <a:cubicBezTo>
                    <a:pt x="400" y="58"/>
                    <a:pt x="400" y="56"/>
                    <a:pt x="398" y="55"/>
                  </a:cubicBezTo>
                  <a:cubicBezTo>
                    <a:pt x="398" y="55"/>
                    <a:pt x="397" y="54"/>
                    <a:pt x="396" y="54"/>
                  </a:cubicBezTo>
                  <a:cubicBezTo>
                    <a:pt x="395" y="53"/>
                    <a:pt x="394" y="53"/>
                    <a:pt x="394" y="52"/>
                  </a:cubicBezTo>
                  <a:cubicBezTo>
                    <a:pt x="391" y="50"/>
                    <a:pt x="391" y="48"/>
                    <a:pt x="393" y="49"/>
                  </a:cubicBezTo>
                  <a:cubicBezTo>
                    <a:pt x="394" y="50"/>
                    <a:pt x="394" y="50"/>
                    <a:pt x="394" y="50"/>
                  </a:cubicBezTo>
                  <a:cubicBezTo>
                    <a:pt x="395" y="51"/>
                    <a:pt x="397" y="52"/>
                    <a:pt x="398" y="52"/>
                  </a:cubicBezTo>
                  <a:cubicBezTo>
                    <a:pt x="399" y="52"/>
                    <a:pt x="400" y="52"/>
                    <a:pt x="399" y="51"/>
                  </a:cubicBezTo>
                  <a:cubicBezTo>
                    <a:pt x="399" y="49"/>
                    <a:pt x="400" y="47"/>
                    <a:pt x="402" y="47"/>
                  </a:cubicBezTo>
                  <a:cubicBezTo>
                    <a:pt x="403" y="47"/>
                    <a:pt x="404" y="47"/>
                    <a:pt x="405" y="48"/>
                  </a:cubicBezTo>
                  <a:cubicBezTo>
                    <a:pt x="409" y="50"/>
                    <a:pt x="409" y="53"/>
                    <a:pt x="412" y="52"/>
                  </a:cubicBezTo>
                  <a:cubicBezTo>
                    <a:pt x="416" y="51"/>
                    <a:pt x="421" y="43"/>
                    <a:pt x="41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0"/>
            <p:cNvSpPr>
              <a:spLocks/>
            </p:cNvSpPr>
            <p:nvPr/>
          </p:nvSpPr>
          <p:spPr bwMode="auto">
            <a:xfrm>
              <a:off x="6800851" y="4989513"/>
              <a:ext cx="25400" cy="26988"/>
            </a:xfrm>
            <a:custGeom>
              <a:avLst/>
              <a:gdLst>
                <a:gd name="T0" fmla="*/ 1 w 3"/>
                <a:gd name="T1" fmla="*/ 0 h 3"/>
                <a:gd name="T2" fmla="*/ 1 w 3"/>
                <a:gd name="T3" fmla="*/ 0 h 3"/>
                <a:gd name="T4" fmla="*/ 1 w 3"/>
                <a:gd name="T5" fmla="*/ 3 h 3"/>
                <a:gd name="T6" fmla="*/ 1 w 3"/>
                <a:gd name="T7" fmla="*/ 3 h 3"/>
                <a:gd name="T8" fmla="*/ 3 w 3"/>
                <a:gd name="T9" fmla="*/ 2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cubicBezTo>
                    <a:pt x="1" y="0"/>
                    <a:pt x="1" y="0"/>
                    <a:pt x="1" y="0"/>
                  </a:cubicBezTo>
                  <a:cubicBezTo>
                    <a:pt x="0" y="1"/>
                    <a:pt x="0" y="2"/>
                    <a:pt x="1" y="3"/>
                  </a:cubicBezTo>
                  <a:cubicBezTo>
                    <a:pt x="1" y="3"/>
                    <a:pt x="1" y="3"/>
                    <a:pt x="1" y="3"/>
                  </a:cubicBezTo>
                  <a:cubicBezTo>
                    <a:pt x="2" y="3"/>
                    <a:pt x="3" y="2"/>
                    <a:pt x="3" y="2"/>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1"/>
            <p:cNvSpPr>
              <a:spLocks/>
            </p:cNvSpPr>
            <p:nvPr/>
          </p:nvSpPr>
          <p:spPr bwMode="auto">
            <a:xfrm>
              <a:off x="6570663" y="5486400"/>
              <a:ext cx="150813" cy="195263"/>
            </a:xfrm>
            <a:custGeom>
              <a:avLst/>
              <a:gdLst>
                <a:gd name="T0" fmla="*/ 14 w 17"/>
                <a:gd name="T1" fmla="*/ 0 h 22"/>
                <a:gd name="T2" fmla="*/ 14 w 17"/>
                <a:gd name="T3" fmla="*/ 0 h 22"/>
                <a:gd name="T4" fmla="*/ 9 w 17"/>
                <a:gd name="T5" fmla="*/ 6 h 22"/>
                <a:gd name="T6" fmla="*/ 8 w 17"/>
                <a:gd name="T7" fmla="*/ 6 h 22"/>
                <a:gd name="T8" fmla="*/ 6 w 17"/>
                <a:gd name="T9" fmla="*/ 7 h 22"/>
                <a:gd name="T10" fmla="*/ 1 w 17"/>
                <a:gd name="T11" fmla="*/ 12 h 22"/>
                <a:gd name="T12" fmla="*/ 4 w 17"/>
                <a:gd name="T13" fmla="*/ 18 h 22"/>
                <a:gd name="T14" fmla="*/ 6 w 17"/>
                <a:gd name="T15" fmla="*/ 14 h 22"/>
                <a:gd name="T16" fmla="*/ 9 w 17"/>
                <a:gd name="T17" fmla="*/ 12 h 22"/>
                <a:gd name="T18" fmla="*/ 14 w 17"/>
                <a:gd name="T19" fmla="*/ 8 h 22"/>
                <a:gd name="T20" fmla="*/ 14 w 17"/>
                <a:gd name="T21" fmla="*/ 8 h 22"/>
                <a:gd name="T22" fmla="*/ 14 w 17"/>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2">
                  <a:moveTo>
                    <a:pt x="14" y="0"/>
                  </a:moveTo>
                  <a:cubicBezTo>
                    <a:pt x="14" y="0"/>
                    <a:pt x="14" y="0"/>
                    <a:pt x="14" y="0"/>
                  </a:cubicBezTo>
                  <a:cubicBezTo>
                    <a:pt x="9" y="1"/>
                    <a:pt x="11" y="4"/>
                    <a:pt x="9" y="6"/>
                  </a:cubicBezTo>
                  <a:cubicBezTo>
                    <a:pt x="9" y="6"/>
                    <a:pt x="8" y="6"/>
                    <a:pt x="8" y="6"/>
                  </a:cubicBezTo>
                  <a:cubicBezTo>
                    <a:pt x="7" y="6"/>
                    <a:pt x="7" y="7"/>
                    <a:pt x="6" y="7"/>
                  </a:cubicBezTo>
                  <a:cubicBezTo>
                    <a:pt x="3" y="8"/>
                    <a:pt x="0" y="10"/>
                    <a:pt x="1" y="12"/>
                  </a:cubicBezTo>
                  <a:cubicBezTo>
                    <a:pt x="2" y="14"/>
                    <a:pt x="3" y="22"/>
                    <a:pt x="4" y="18"/>
                  </a:cubicBezTo>
                  <a:cubicBezTo>
                    <a:pt x="4" y="16"/>
                    <a:pt x="5" y="15"/>
                    <a:pt x="6" y="14"/>
                  </a:cubicBezTo>
                  <a:cubicBezTo>
                    <a:pt x="7" y="13"/>
                    <a:pt x="8" y="12"/>
                    <a:pt x="9" y="12"/>
                  </a:cubicBezTo>
                  <a:cubicBezTo>
                    <a:pt x="11" y="10"/>
                    <a:pt x="13" y="9"/>
                    <a:pt x="14" y="8"/>
                  </a:cubicBezTo>
                  <a:cubicBezTo>
                    <a:pt x="14" y="8"/>
                    <a:pt x="14" y="8"/>
                    <a:pt x="14" y="8"/>
                  </a:cubicBezTo>
                  <a:cubicBezTo>
                    <a:pt x="17" y="5"/>
                    <a:pt x="17" y="1"/>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2"/>
            <p:cNvSpPr>
              <a:spLocks/>
            </p:cNvSpPr>
            <p:nvPr/>
          </p:nvSpPr>
          <p:spPr bwMode="auto">
            <a:xfrm>
              <a:off x="4378326" y="4910138"/>
              <a:ext cx="25400" cy="34925"/>
            </a:xfrm>
            <a:custGeom>
              <a:avLst/>
              <a:gdLst>
                <a:gd name="T0" fmla="*/ 2 w 3"/>
                <a:gd name="T1" fmla="*/ 4 h 4"/>
                <a:gd name="T2" fmla="*/ 3 w 3"/>
                <a:gd name="T3" fmla="*/ 2 h 4"/>
                <a:gd name="T4" fmla="*/ 2 w 3"/>
                <a:gd name="T5" fmla="*/ 1 h 4"/>
                <a:gd name="T6" fmla="*/ 1 w 3"/>
                <a:gd name="T7" fmla="*/ 1 h 4"/>
                <a:gd name="T8" fmla="*/ 1 w 3"/>
                <a:gd name="T9" fmla="*/ 3 h 4"/>
                <a:gd name="T10" fmla="*/ 2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2" y="4"/>
                  </a:moveTo>
                  <a:cubicBezTo>
                    <a:pt x="3" y="4"/>
                    <a:pt x="3" y="3"/>
                    <a:pt x="3" y="2"/>
                  </a:cubicBezTo>
                  <a:cubicBezTo>
                    <a:pt x="3" y="1"/>
                    <a:pt x="3" y="0"/>
                    <a:pt x="2" y="1"/>
                  </a:cubicBezTo>
                  <a:cubicBezTo>
                    <a:pt x="2" y="1"/>
                    <a:pt x="2" y="1"/>
                    <a:pt x="1" y="1"/>
                  </a:cubicBezTo>
                  <a:cubicBezTo>
                    <a:pt x="0" y="1"/>
                    <a:pt x="0" y="2"/>
                    <a:pt x="1" y="3"/>
                  </a:cubicBezTo>
                  <a:cubicBezTo>
                    <a:pt x="1" y="4"/>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73"/>
            <p:cNvSpPr>
              <a:spLocks/>
            </p:cNvSpPr>
            <p:nvPr/>
          </p:nvSpPr>
          <p:spPr bwMode="auto">
            <a:xfrm>
              <a:off x="6543676" y="3463925"/>
              <a:ext cx="44450" cy="25400"/>
            </a:xfrm>
            <a:custGeom>
              <a:avLst/>
              <a:gdLst>
                <a:gd name="T0" fmla="*/ 3 w 5"/>
                <a:gd name="T1" fmla="*/ 3 h 3"/>
                <a:gd name="T2" fmla="*/ 2 w 5"/>
                <a:gd name="T3" fmla="*/ 0 h 3"/>
                <a:gd name="T4" fmla="*/ 2 w 5"/>
                <a:gd name="T5" fmla="*/ 0 h 3"/>
                <a:gd name="T6" fmla="*/ 2 w 5"/>
                <a:gd name="T7" fmla="*/ 3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5" y="3"/>
                    <a:pt x="4" y="0"/>
                    <a:pt x="2" y="0"/>
                  </a:cubicBezTo>
                  <a:cubicBezTo>
                    <a:pt x="2" y="0"/>
                    <a:pt x="2" y="0"/>
                    <a:pt x="2" y="0"/>
                  </a:cubicBezTo>
                  <a:cubicBezTo>
                    <a:pt x="0" y="0"/>
                    <a:pt x="1" y="2"/>
                    <a:pt x="2"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74"/>
            <p:cNvSpPr>
              <a:spLocks/>
            </p:cNvSpPr>
            <p:nvPr/>
          </p:nvSpPr>
          <p:spPr bwMode="auto">
            <a:xfrm>
              <a:off x="6473826" y="4892675"/>
              <a:ext cx="69850" cy="34925"/>
            </a:xfrm>
            <a:custGeom>
              <a:avLst/>
              <a:gdLst>
                <a:gd name="T0" fmla="*/ 5 w 8"/>
                <a:gd name="T1" fmla="*/ 1 h 4"/>
                <a:gd name="T2" fmla="*/ 3 w 8"/>
                <a:gd name="T3" fmla="*/ 0 h 4"/>
                <a:gd name="T4" fmla="*/ 5 w 8"/>
                <a:gd name="T5" fmla="*/ 4 h 4"/>
                <a:gd name="T6" fmla="*/ 6 w 8"/>
                <a:gd name="T7" fmla="*/ 4 h 4"/>
                <a:gd name="T8" fmla="*/ 5 w 8"/>
                <a:gd name="T9" fmla="*/ 1 h 4"/>
              </a:gdLst>
              <a:ahLst/>
              <a:cxnLst>
                <a:cxn ang="0">
                  <a:pos x="T0" y="T1"/>
                </a:cxn>
                <a:cxn ang="0">
                  <a:pos x="T2" y="T3"/>
                </a:cxn>
                <a:cxn ang="0">
                  <a:pos x="T4" y="T5"/>
                </a:cxn>
                <a:cxn ang="0">
                  <a:pos x="T6" y="T7"/>
                </a:cxn>
                <a:cxn ang="0">
                  <a:pos x="T8" y="T9"/>
                </a:cxn>
              </a:cxnLst>
              <a:rect l="0" t="0" r="r" b="b"/>
              <a:pathLst>
                <a:path w="8" h="4">
                  <a:moveTo>
                    <a:pt x="5" y="1"/>
                  </a:moveTo>
                  <a:cubicBezTo>
                    <a:pt x="5" y="0"/>
                    <a:pt x="4" y="0"/>
                    <a:pt x="3" y="0"/>
                  </a:cubicBezTo>
                  <a:cubicBezTo>
                    <a:pt x="0" y="0"/>
                    <a:pt x="2" y="3"/>
                    <a:pt x="5" y="4"/>
                  </a:cubicBezTo>
                  <a:cubicBezTo>
                    <a:pt x="6" y="4"/>
                    <a:pt x="6" y="4"/>
                    <a:pt x="6" y="4"/>
                  </a:cubicBezTo>
                  <a:cubicBezTo>
                    <a:pt x="8" y="4"/>
                    <a:pt x="7" y="2"/>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75"/>
            <p:cNvSpPr>
              <a:spLocks/>
            </p:cNvSpPr>
            <p:nvPr/>
          </p:nvSpPr>
          <p:spPr bwMode="auto">
            <a:xfrm>
              <a:off x="6605588" y="3570288"/>
              <a:ext cx="53975" cy="25400"/>
            </a:xfrm>
            <a:custGeom>
              <a:avLst/>
              <a:gdLst>
                <a:gd name="T0" fmla="*/ 2 w 6"/>
                <a:gd name="T1" fmla="*/ 1 h 3"/>
                <a:gd name="T2" fmla="*/ 1 w 6"/>
                <a:gd name="T3" fmla="*/ 0 h 3"/>
                <a:gd name="T4" fmla="*/ 2 w 6"/>
                <a:gd name="T5" fmla="*/ 3 h 3"/>
                <a:gd name="T6" fmla="*/ 4 w 6"/>
                <a:gd name="T7" fmla="*/ 3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cubicBezTo>
                    <a:pt x="2" y="0"/>
                    <a:pt x="1" y="0"/>
                    <a:pt x="1" y="0"/>
                  </a:cubicBezTo>
                  <a:cubicBezTo>
                    <a:pt x="0" y="0"/>
                    <a:pt x="1" y="2"/>
                    <a:pt x="2" y="3"/>
                  </a:cubicBezTo>
                  <a:cubicBezTo>
                    <a:pt x="3" y="3"/>
                    <a:pt x="4" y="3"/>
                    <a:pt x="4" y="3"/>
                  </a:cubicBezTo>
                  <a:cubicBezTo>
                    <a:pt x="6" y="3"/>
                    <a:pt x="4"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76"/>
            <p:cNvSpPr>
              <a:spLocks/>
            </p:cNvSpPr>
            <p:nvPr/>
          </p:nvSpPr>
          <p:spPr bwMode="auto">
            <a:xfrm>
              <a:off x="6632576" y="4554538"/>
              <a:ext cx="34925" cy="36513"/>
            </a:xfrm>
            <a:custGeom>
              <a:avLst/>
              <a:gdLst>
                <a:gd name="T0" fmla="*/ 1 w 4"/>
                <a:gd name="T1" fmla="*/ 3 h 4"/>
                <a:gd name="T2" fmla="*/ 2 w 4"/>
                <a:gd name="T3" fmla="*/ 4 h 4"/>
                <a:gd name="T4" fmla="*/ 4 w 4"/>
                <a:gd name="T5" fmla="*/ 2 h 4"/>
                <a:gd name="T6" fmla="*/ 2 w 4"/>
                <a:gd name="T7" fmla="*/ 1 h 4"/>
                <a:gd name="T8" fmla="*/ 2 w 4"/>
                <a:gd name="T9" fmla="*/ 1 h 4"/>
                <a:gd name="T10" fmla="*/ 1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1" y="3"/>
                  </a:moveTo>
                  <a:cubicBezTo>
                    <a:pt x="2" y="3"/>
                    <a:pt x="2" y="4"/>
                    <a:pt x="2" y="4"/>
                  </a:cubicBezTo>
                  <a:cubicBezTo>
                    <a:pt x="3" y="4"/>
                    <a:pt x="3" y="3"/>
                    <a:pt x="4" y="2"/>
                  </a:cubicBezTo>
                  <a:cubicBezTo>
                    <a:pt x="4" y="1"/>
                    <a:pt x="3" y="0"/>
                    <a:pt x="2" y="1"/>
                  </a:cubicBezTo>
                  <a:cubicBezTo>
                    <a:pt x="2" y="1"/>
                    <a:pt x="2" y="1"/>
                    <a:pt x="2" y="1"/>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77"/>
            <p:cNvSpPr>
              <a:spLocks/>
            </p:cNvSpPr>
            <p:nvPr/>
          </p:nvSpPr>
          <p:spPr bwMode="auto">
            <a:xfrm>
              <a:off x="6588126" y="4989513"/>
              <a:ext cx="71438" cy="44450"/>
            </a:xfrm>
            <a:custGeom>
              <a:avLst/>
              <a:gdLst>
                <a:gd name="T0" fmla="*/ 4 w 8"/>
                <a:gd name="T1" fmla="*/ 5 h 5"/>
                <a:gd name="T2" fmla="*/ 6 w 8"/>
                <a:gd name="T3" fmla="*/ 5 h 5"/>
                <a:gd name="T4" fmla="*/ 4 w 8"/>
                <a:gd name="T5" fmla="*/ 1 h 5"/>
                <a:gd name="T6" fmla="*/ 2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5" y="5"/>
                    <a:pt x="5" y="5"/>
                    <a:pt x="6" y="5"/>
                  </a:cubicBezTo>
                  <a:cubicBezTo>
                    <a:pt x="8" y="5"/>
                    <a:pt x="7" y="3"/>
                    <a:pt x="4" y="1"/>
                  </a:cubicBezTo>
                  <a:cubicBezTo>
                    <a:pt x="4" y="1"/>
                    <a:pt x="3" y="0"/>
                    <a:pt x="2" y="0"/>
                  </a:cubicBezTo>
                  <a:cubicBezTo>
                    <a:pt x="0" y="0"/>
                    <a:pt x="2" y="4"/>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78"/>
            <p:cNvSpPr>
              <a:spLocks/>
            </p:cNvSpPr>
            <p:nvPr/>
          </p:nvSpPr>
          <p:spPr bwMode="auto">
            <a:xfrm>
              <a:off x="6526213" y="5070475"/>
              <a:ext cx="96838" cy="44450"/>
            </a:xfrm>
            <a:custGeom>
              <a:avLst/>
              <a:gdLst>
                <a:gd name="T0" fmla="*/ 4 w 11"/>
                <a:gd name="T1" fmla="*/ 0 h 5"/>
                <a:gd name="T2" fmla="*/ 4 w 11"/>
                <a:gd name="T3" fmla="*/ 0 h 5"/>
                <a:gd name="T4" fmla="*/ 4 w 11"/>
                <a:gd name="T5" fmla="*/ 5 h 5"/>
                <a:gd name="T6" fmla="*/ 7 w 11"/>
                <a:gd name="T7" fmla="*/ 5 h 5"/>
                <a:gd name="T8" fmla="*/ 4 w 11"/>
                <a:gd name="T9" fmla="*/ 0 h 5"/>
              </a:gdLst>
              <a:ahLst/>
              <a:cxnLst>
                <a:cxn ang="0">
                  <a:pos x="T0" y="T1"/>
                </a:cxn>
                <a:cxn ang="0">
                  <a:pos x="T2" y="T3"/>
                </a:cxn>
                <a:cxn ang="0">
                  <a:pos x="T4" y="T5"/>
                </a:cxn>
                <a:cxn ang="0">
                  <a:pos x="T6" y="T7"/>
                </a:cxn>
                <a:cxn ang="0">
                  <a:pos x="T8" y="T9"/>
                </a:cxn>
              </a:cxnLst>
              <a:rect l="0" t="0" r="r" b="b"/>
              <a:pathLst>
                <a:path w="11" h="5">
                  <a:moveTo>
                    <a:pt x="4" y="0"/>
                  </a:moveTo>
                  <a:cubicBezTo>
                    <a:pt x="4" y="0"/>
                    <a:pt x="4" y="0"/>
                    <a:pt x="4" y="0"/>
                  </a:cubicBezTo>
                  <a:cubicBezTo>
                    <a:pt x="0" y="0"/>
                    <a:pt x="2" y="3"/>
                    <a:pt x="4" y="5"/>
                  </a:cubicBezTo>
                  <a:cubicBezTo>
                    <a:pt x="5" y="5"/>
                    <a:pt x="6" y="5"/>
                    <a:pt x="7" y="5"/>
                  </a:cubicBezTo>
                  <a:cubicBezTo>
                    <a:pt x="11" y="5"/>
                    <a:pt x="8"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79"/>
            <p:cNvSpPr>
              <a:spLocks/>
            </p:cNvSpPr>
            <p:nvPr/>
          </p:nvSpPr>
          <p:spPr bwMode="auto">
            <a:xfrm>
              <a:off x="4943476" y="4660900"/>
              <a:ext cx="34925" cy="26988"/>
            </a:xfrm>
            <a:custGeom>
              <a:avLst/>
              <a:gdLst>
                <a:gd name="T0" fmla="*/ 1 w 4"/>
                <a:gd name="T1" fmla="*/ 0 h 3"/>
                <a:gd name="T2" fmla="*/ 1 w 4"/>
                <a:gd name="T3" fmla="*/ 0 h 3"/>
                <a:gd name="T4" fmla="*/ 1 w 4"/>
                <a:gd name="T5" fmla="*/ 2 h 3"/>
                <a:gd name="T6" fmla="*/ 1 w 4"/>
                <a:gd name="T7" fmla="*/ 3 h 3"/>
                <a:gd name="T8" fmla="*/ 3 w 4"/>
                <a:gd name="T9" fmla="*/ 1 h 3"/>
                <a:gd name="T10" fmla="*/ 1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1" y="0"/>
                  </a:moveTo>
                  <a:cubicBezTo>
                    <a:pt x="1" y="0"/>
                    <a:pt x="1" y="0"/>
                    <a:pt x="1" y="0"/>
                  </a:cubicBezTo>
                  <a:cubicBezTo>
                    <a:pt x="0" y="1"/>
                    <a:pt x="0" y="1"/>
                    <a:pt x="1" y="2"/>
                  </a:cubicBezTo>
                  <a:cubicBezTo>
                    <a:pt x="1" y="3"/>
                    <a:pt x="1" y="3"/>
                    <a:pt x="1" y="3"/>
                  </a:cubicBezTo>
                  <a:cubicBezTo>
                    <a:pt x="2" y="3"/>
                    <a:pt x="3" y="2"/>
                    <a:pt x="3" y="1"/>
                  </a:cubicBezTo>
                  <a:cubicBezTo>
                    <a:pt x="4" y="0"/>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0"/>
            <p:cNvSpPr>
              <a:spLocks/>
            </p:cNvSpPr>
            <p:nvPr/>
          </p:nvSpPr>
          <p:spPr bwMode="auto">
            <a:xfrm>
              <a:off x="4943476" y="4581525"/>
              <a:ext cx="26988" cy="26988"/>
            </a:xfrm>
            <a:custGeom>
              <a:avLst/>
              <a:gdLst>
                <a:gd name="T0" fmla="*/ 0 w 3"/>
                <a:gd name="T1" fmla="*/ 2 h 3"/>
                <a:gd name="T2" fmla="*/ 1 w 3"/>
                <a:gd name="T3" fmla="*/ 3 h 3"/>
                <a:gd name="T4" fmla="*/ 1 w 3"/>
                <a:gd name="T5" fmla="*/ 3 h 3"/>
                <a:gd name="T6" fmla="*/ 3 w 3"/>
                <a:gd name="T7" fmla="*/ 2 h 3"/>
                <a:gd name="T8" fmla="*/ 1 w 3"/>
                <a:gd name="T9" fmla="*/ 0 h 3"/>
                <a:gd name="T10" fmla="*/ 1 w 3"/>
                <a:gd name="T11" fmla="*/ 0 h 3"/>
                <a:gd name="T12" fmla="*/ 0 w 3"/>
                <a:gd name="T13" fmla="*/ 1 h 3"/>
                <a:gd name="T14" fmla="*/ 0 w 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2"/>
                  </a:moveTo>
                  <a:cubicBezTo>
                    <a:pt x="0" y="2"/>
                    <a:pt x="0" y="3"/>
                    <a:pt x="1" y="3"/>
                  </a:cubicBezTo>
                  <a:cubicBezTo>
                    <a:pt x="1" y="3"/>
                    <a:pt x="1" y="3"/>
                    <a:pt x="1" y="3"/>
                  </a:cubicBezTo>
                  <a:cubicBezTo>
                    <a:pt x="2" y="3"/>
                    <a:pt x="3" y="2"/>
                    <a:pt x="3" y="2"/>
                  </a:cubicBezTo>
                  <a:cubicBezTo>
                    <a:pt x="3" y="1"/>
                    <a:pt x="2"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1"/>
            <p:cNvSpPr>
              <a:spLocks/>
            </p:cNvSpPr>
            <p:nvPr/>
          </p:nvSpPr>
          <p:spPr bwMode="auto">
            <a:xfrm>
              <a:off x="4935538" y="4616450"/>
              <a:ext cx="25400" cy="36513"/>
            </a:xfrm>
            <a:custGeom>
              <a:avLst/>
              <a:gdLst>
                <a:gd name="T0" fmla="*/ 2 w 3"/>
                <a:gd name="T1" fmla="*/ 3 h 4"/>
                <a:gd name="T2" fmla="*/ 3 w 3"/>
                <a:gd name="T3" fmla="*/ 2 h 4"/>
                <a:gd name="T4" fmla="*/ 2 w 3"/>
                <a:gd name="T5" fmla="*/ 1 h 4"/>
                <a:gd name="T6" fmla="*/ 1 w 3"/>
                <a:gd name="T7" fmla="*/ 1 h 4"/>
                <a:gd name="T8" fmla="*/ 1 w 3"/>
                <a:gd name="T9" fmla="*/ 1 h 4"/>
                <a:gd name="T10" fmla="*/ 0 w 3"/>
                <a:gd name="T11" fmla="*/ 1 h 4"/>
                <a:gd name="T12" fmla="*/ 0 w 3"/>
                <a:gd name="T13" fmla="*/ 2 h 4"/>
                <a:gd name="T14" fmla="*/ 0 w 3"/>
                <a:gd name="T15" fmla="*/ 3 h 4"/>
                <a:gd name="T16" fmla="*/ 1 w 3"/>
                <a:gd name="T17" fmla="*/ 4 h 4"/>
                <a:gd name="T18" fmla="*/ 2 w 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3"/>
                  </a:moveTo>
                  <a:cubicBezTo>
                    <a:pt x="3" y="2"/>
                    <a:pt x="3" y="2"/>
                    <a:pt x="3" y="2"/>
                  </a:cubicBezTo>
                  <a:cubicBezTo>
                    <a:pt x="3" y="1"/>
                    <a:pt x="3" y="1"/>
                    <a:pt x="2" y="1"/>
                  </a:cubicBezTo>
                  <a:cubicBezTo>
                    <a:pt x="2" y="1"/>
                    <a:pt x="2" y="0"/>
                    <a:pt x="1" y="1"/>
                  </a:cubicBezTo>
                  <a:cubicBezTo>
                    <a:pt x="1" y="1"/>
                    <a:pt x="1" y="1"/>
                    <a:pt x="1" y="1"/>
                  </a:cubicBezTo>
                  <a:cubicBezTo>
                    <a:pt x="0" y="1"/>
                    <a:pt x="0" y="1"/>
                    <a:pt x="0" y="1"/>
                  </a:cubicBezTo>
                  <a:cubicBezTo>
                    <a:pt x="0" y="2"/>
                    <a:pt x="0" y="2"/>
                    <a:pt x="0" y="2"/>
                  </a:cubicBezTo>
                  <a:cubicBezTo>
                    <a:pt x="0" y="2"/>
                    <a:pt x="0" y="3"/>
                    <a:pt x="0" y="3"/>
                  </a:cubicBezTo>
                  <a:cubicBezTo>
                    <a:pt x="1" y="3"/>
                    <a:pt x="1" y="4"/>
                    <a:pt x="1" y="4"/>
                  </a:cubicBezTo>
                  <a:cubicBezTo>
                    <a:pt x="2" y="4"/>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2"/>
            <p:cNvSpPr>
              <a:spLocks/>
            </p:cNvSpPr>
            <p:nvPr/>
          </p:nvSpPr>
          <p:spPr bwMode="auto">
            <a:xfrm>
              <a:off x="5032376" y="4519613"/>
              <a:ext cx="61913" cy="61913"/>
            </a:xfrm>
            <a:custGeom>
              <a:avLst/>
              <a:gdLst>
                <a:gd name="T0" fmla="*/ 4 w 7"/>
                <a:gd name="T1" fmla="*/ 1 h 7"/>
                <a:gd name="T2" fmla="*/ 3 w 7"/>
                <a:gd name="T3" fmla="*/ 1 h 7"/>
                <a:gd name="T4" fmla="*/ 4 w 7"/>
                <a:gd name="T5" fmla="*/ 7 h 7"/>
                <a:gd name="T6" fmla="*/ 4 w 7"/>
                <a:gd name="T7" fmla="*/ 7 h 7"/>
                <a:gd name="T8" fmla="*/ 4 w 7"/>
                <a:gd name="T9" fmla="*/ 1 h 7"/>
              </a:gdLst>
              <a:ahLst/>
              <a:cxnLst>
                <a:cxn ang="0">
                  <a:pos x="T0" y="T1"/>
                </a:cxn>
                <a:cxn ang="0">
                  <a:pos x="T2" y="T3"/>
                </a:cxn>
                <a:cxn ang="0">
                  <a:pos x="T4" y="T5"/>
                </a:cxn>
                <a:cxn ang="0">
                  <a:pos x="T6" y="T7"/>
                </a:cxn>
                <a:cxn ang="0">
                  <a:pos x="T8" y="T9"/>
                </a:cxn>
              </a:cxnLst>
              <a:rect l="0" t="0" r="r" b="b"/>
              <a:pathLst>
                <a:path w="7" h="7">
                  <a:moveTo>
                    <a:pt x="4" y="1"/>
                  </a:moveTo>
                  <a:cubicBezTo>
                    <a:pt x="3" y="1"/>
                    <a:pt x="3" y="1"/>
                    <a:pt x="3" y="1"/>
                  </a:cubicBezTo>
                  <a:cubicBezTo>
                    <a:pt x="0" y="0"/>
                    <a:pt x="1" y="7"/>
                    <a:pt x="4" y="7"/>
                  </a:cubicBezTo>
                  <a:cubicBezTo>
                    <a:pt x="4" y="7"/>
                    <a:pt x="4" y="7"/>
                    <a:pt x="4" y="7"/>
                  </a:cubicBezTo>
                  <a:cubicBezTo>
                    <a:pt x="7" y="6"/>
                    <a:pt x="6"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3"/>
            <p:cNvSpPr>
              <a:spLocks/>
            </p:cNvSpPr>
            <p:nvPr/>
          </p:nvSpPr>
          <p:spPr bwMode="auto">
            <a:xfrm>
              <a:off x="5332413" y="4652963"/>
              <a:ext cx="185738" cy="185738"/>
            </a:xfrm>
            <a:custGeom>
              <a:avLst/>
              <a:gdLst>
                <a:gd name="T0" fmla="*/ 12 w 21"/>
                <a:gd name="T1" fmla="*/ 3 h 21"/>
                <a:gd name="T2" fmla="*/ 5 w 21"/>
                <a:gd name="T3" fmla="*/ 0 h 21"/>
                <a:gd name="T4" fmla="*/ 9 w 21"/>
                <a:gd name="T5" fmla="*/ 13 h 21"/>
                <a:gd name="T6" fmla="*/ 12 w 21"/>
                <a:gd name="T7" fmla="*/ 16 h 21"/>
                <a:gd name="T8" fmla="*/ 21 w 21"/>
                <a:gd name="T9" fmla="*/ 16 h 21"/>
                <a:gd name="T10" fmla="*/ 12 w 21"/>
                <a:gd name="T11" fmla="*/ 3 h 21"/>
              </a:gdLst>
              <a:ahLst/>
              <a:cxnLst>
                <a:cxn ang="0">
                  <a:pos x="T0" y="T1"/>
                </a:cxn>
                <a:cxn ang="0">
                  <a:pos x="T2" y="T3"/>
                </a:cxn>
                <a:cxn ang="0">
                  <a:pos x="T4" y="T5"/>
                </a:cxn>
                <a:cxn ang="0">
                  <a:pos x="T6" y="T7"/>
                </a:cxn>
                <a:cxn ang="0">
                  <a:pos x="T8" y="T9"/>
                </a:cxn>
                <a:cxn ang="0">
                  <a:pos x="T10" y="T11"/>
                </a:cxn>
              </a:cxnLst>
              <a:rect l="0" t="0" r="r" b="b"/>
              <a:pathLst>
                <a:path w="21" h="21">
                  <a:moveTo>
                    <a:pt x="12" y="3"/>
                  </a:moveTo>
                  <a:cubicBezTo>
                    <a:pt x="10" y="1"/>
                    <a:pt x="7" y="0"/>
                    <a:pt x="5" y="0"/>
                  </a:cubicBezTo>
                  <a:cubicBezTo>
                    <a:pt x="0" y="1"/>
                    <a:pt x="6" y="9"/>
                    <a:pt x="9" y="13"/>
                  </a:cubicBezTo>
                  <a:cubicBezTo>
                    <a:pt x="10" y="14"/>
                    <a:pt x="11" y="15"/>
                    <a:pt x="12" y="16"/>
                  </a:cubicBezTo>
                  <a:cubicBezTo>
                    <a:pt x="16" y="19"/>
                    <a:pt x="21" y="21"/>
                    <a:pt x="21" y="16"/>
                  </a:cubicBezTo>
                  <a:cubicBezTo>
                    <a:pt x="21" y="13"/>
                    <a:pt x="16" y="7"/>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84"/>
            <p:cNvSpPr>
              <a:spLocks/>
            </p:cNvSpPr>
            <p:nvPr/>
          </p:nvSpPr>
          <p:spPr bwMode="auto">
            <a:xfrm>
              <a:off x="5287963" y="4546600"/>
              <a:ext cx="26988" cy="26988"/>
            </a:xfrm>
            <a:custGeom>
              <a:avLst/>
              <a:gdLst>
                <a:gd name="T0" fmla="*/ 1 w 3"/>
                <a:gd name="T1" fmla="*/ 0 h 3"/>
                <a:gd name="T2" fmla="*/ 1 w 3"/>
                <a:gd name="T3" fmla="*/ 1 h 3"/>
                <a:gd name="T4" fmla="*/ 1 w 3"/>
                <a:gd name="T5" fmla="*/ 3 h 3"/>
                <a:gd name="T6" fmla="*/ 1 w 3"/>
                <a:gd name="T7" fmla="*/ 3 h 3"/>
                <a:gd name="T8" fmla="*/ 3 w 3"/>
                <a:gd name="T9" fmla="*/ 2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cubicBezTo>
                    <a:pt x="1" y="0"/>
                    <a:pt x="1" y="0"/>
                    <a:pt x="1" y="1"/>
                  </a:cubicBezTo>
                  <a:cubicBezTo>
                    <a:pt x="0" y="1"/>
                    <a:pt x="0" y="2"/>
                    <a:pt x="1" y="3"/>
                  </a:cubicBezTo>
                  <a:cubicBezTo>
                    <a:pt x="1" y="3"/>
                    <a:pt x="1" y="3"/>
                    <a:pt x="1" y="3"/>
                  </a:cubicBezTo>
                  <a:cubicBezTo>
                    <a:pt x="2" y="3"/>
                    <a:pt x="3" y="2"/>
                    <a:pt x="3" y="2"/>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85"/>
            <p:cNvSpPr>
              <a:spLocks/>
            </p:cNvSpPr>
            <p:nvPr/>
          </p:nvSpPr>
          <p:spPr bwMode="auto">
            <a:xfrm>
              <a:off x="5535613" y="4821238"/>
              <a:ext cx="106363" cy="26988"/>
            </a:xfrm>
            <a:custGeom>
              <a:avLst/>
              <a:gdLst>
                <a:gd name="T0" fmla="*/ 6 w 12"/>
                <a:gd name="T1" fmla="*/ 0 h 3"/>
                <a:gd name="T2" fmla="*/ 5 w 12"/>
                <a:gd name="T3" fmla="*/ 0 h 3"/>
                <a:gd name="T4" fmla="*/ 6 w 12"/>
                <a:gd name="T5" fmla="*/ 3 h 3"/>
                <a:gd name="T6" fmla="*/ 7 w 12"/>
                <a:gd name="T7" fmla="*/ 3 h 3"/>
                <a:gd name="T8" fmla="*/ 6 w 12"/>
                <a:gd name="T9" fmla="*/ 0 h 3"/>
              </a:gdLst>
              <a:ahLst/>
              <a:cxnLst>
                <a:cxn ang="0">
                  <a:pos x="T0" y="T1"/>
                </a:cxn>
                <a:cxn ang="0">
                  <a:pos x="T2" y="T3"/>
                </a:cxn>
                <a:cxn ang="0">
                  <a:pos x="T4" y="T5"/>
                </a:cxn>
                <a:cxn ang="0">
                  <a:pos x="T6" y="T7"/>
                </a:cxn>
                <a:cxn ang="0">
                  <a:pos x="T8" y="T9"/>
                </a:cxn>
              </a:cxnLst>
              <a:rect l="0" t="0" r="r" b="b"/>
              <a:pathLst>
                <a:path w="12" h="3">
                  <a:moveTo>
                    <a:pt x="6" y="0"/>
                  </a:moveTo>
                  <a:cubicBezTo>
                    <a:pt x="6" y="0"/>
                    <a:pt x="5" y="0"/>
                    <a:pt x="5" y="0"/>
                  </a:cubicBezTo>
                  <a:cubicBezTo>
                    <a:pt x="0" y="0"/>
                    <a:pt x="1" y="3"/>
                    <a:pt x="6" y="3"/>
                  </a:cubicBezTo>
                  <a:cubicBezTo>
                    <a:pt x="6" y="3"/>
                    <a:pt x="7" y="3"/>
                    <a:pt x="7" y="3"/>
                  </a:cubicBezTo>
                  <a:cubicBezTo>
                    <a:pt x="12" y="3"/>
                    <a:pt x="10"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86"/>
            <p:cNvSpPr>
              <a:spLocks/>
            </p:cNvSpPr>
            <p:nvPr/>
          </p:nvSpPr>
          <p:spPr bwMode="auto">
            <a:xfrm>
              <a:off x="4572001" y="4564063"/>
              <a:ext cx="36513" cy="34925"/>
            </a:xfrm>
            <a:custGeom>
              <a:avLst/>
              <a:gdLst>
                <a:gd name="T0" fmla="*/ 3 w 4"/>
                <a:gd name="T1" fmla="*/ 2 h 4"/>
                <a:gd name="T2" fmla="*/ 2 w 4"/>
                <a:gd name="T3" fmla="*/ 1 h 4"/>
                <a:gd name="T4" fmla="*/ 2 w 4"/>
                <a:gd name="T5" fmla="*/ 1 h 4"/>
                <a:gd name="T6" fmla="*/ 1 w 4"/>
                <a:gd name="T7" fmla="*/ 3 h 4"/>
                <a:gd name="T8" fmla="*/ 2 w 4"/>
                <a:gd name="T9" fmla="*/ 4 h 4"/>
                <a:gd name="T10" fmla="*/ 3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3" y="2"/>
                  </a:moveTo>
                  <a:cubicBezTo>
                    <a:pt x="4" y="1"/>
                    <a:pt x="3" y="0"/>
                    <a:pt x="2" y="1"/>
                  </a:cubicBezTo>
                  <a:cubicBezTo>
                    <a:pt x="2" y="1"/>
                    <a:pt x="2" y="1"/>
                    <a:pt x="2" y="1"/>
                  </a:cubicBezTo>
                  <a:cubicBezTo>
                    <a:pt x="0" y="1"/>
                    <a:pt x="0" y="2"/>
                    <a:pt x="1" y="3"/>
                  </a:cubicBezTo>
                  <a:cubicBezTo>
                    <a:pt x="2" y="4"/>
                    <a:pt x="2" y="4"/>
                    <a:pt x="2" y="4"/>
                  </a:cubicBezTo>
                  <a:cubicBezTo>
                    <a:pt x="3" y="4"/>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87"/>
            <p:cNvSpPr>
              <a:spLocks/>
            </p:cNvSpPr>
            <p:nvPr/>
          </p:nvSpPr>
          <p:spPr bwMode="auto">
            <a:xfrm>
              <a:off x="4537076" y="4475163"/>
              <a:ext cx="34925" cy="26988"/>
            </a:xfrm>
            <a:custGeom>
              <a:avLst/>
              <a:gdLst>
                <a:gd name="T0" fmla="*/ 2 w 4"/>
                <a:gd name="T1" fmla="*/ 0 h 3"/>
                <a:gd name="T2" fmla="*/ 2 w 4"/>
                <a:gd name="T3" fmla="*/ 0 h 3"/>
                <a:gd name="T4" fmla="*/ 1 w 4"/>
                <a:gd name="T5" fmla="*/ 2 h 3"/>
                <a:gd name="T6" fmla="*/ 2 w 4"/>
                <a:gd name="T7" fmla="*/ 3 h 3"/>
                <a:gd name="T8" fmla="*/ 3 w 4"/>
                <a:gd name="T9" fmla="*/ 1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2" y="0"/>
                    <a:pt x="2" y="0"/>
                    <a:pt x="2" y="0"/>
                  </a:cubicBezTo>
                  <a:cubicBezTo>
                    <a:pt x="0" y="0"/>
                    <a:pt x="0" y="1"/>
                    <a:pt x="1" y="2"/>
                  </a:cubicBezTo>
                  <a:cubicBezTo>
                    <a:pt x="1" y="3"/>
                    <a:pt x="2" y="3"/>
                    <a:pt x="2" y="3"/>
                  </a:cubicBezTo>
                  <a:cubicBezTo>
                    <a:pt x="3" y="3"/>
                    <a:pt x="3" y="2"/>
                    <a:pt x="3" y="1"/>
                  </a:cubicBezTo>
                  <a:cubicBezTo>
                    <a:pt x="4" y="0"/>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88"/>
            <p:cNvSpPr>
              <a:spLocks/>
            </p:cNvSpPr>
            <p:nvPr/>
          </p:nvSpPr>
          <p:spPr bwMode="auto">
            <a:xfrm>
              <a:off x="5943601" y="4057650"/>
              <a:ext cx="52388" cy="44450"/>
            </a:xfrm>
            <a:custGeom>
              <a:avLst/>
              <a:gdLst>
                <a:gd name="T0" fmla="*/ 3 w 6"/>
                <a:gd name="T1" fmla="*/ 1 h 5"/>
                <a:gd name="T2" fmla="*/ 3 w 6"/>
                <a:gd name="T3" fmla="*/ 1 h 5"/>
                <a:gd name="T4" fmla="*/ 3 w 6"/>
                <a:gd name="T5" fmla="*/ 4 h 5"/>
                <a:gd name="T6" fmla="*/ 3 w 6"/>
                <a:gd name="T7" fmla="*/ 4 h 5"/>
                <a:gd name="T8" fmla="*/ 3 w 6"/>
                <a:gd name="T9" fmla="*/ 1 h 5"/>
              </a:gdLst>
              <a:ahLst/>
              <a:cxnLst>
                <a:cxn ang="0">
                  <a:pos x="T0" y="T1"/>
                </a:cxn>
                <a:cxn ang="0">
                  <a:pos x="T2" y="T3"/>
                </a:cxn>
                <a:cxn ang="0">
                  <a:pos x="T4" y="T5"/>
                </a:cxn>
                <a:cxn ang="0">
                  <a:pos x="T6" y="T7"/>
                </a:cxn>
                <a:cxn ang="0">
                  <a:pos x="T8" y="T9"/>
                </a:cxn>
              </a:cxnLst>
              <a:rect l="0" t="0" r="r" b="b"/>
              <a:pathLst>
                <a:path w="6" h="5">
                  <a:moveTo>
                    <a:pt x="3" y="1"/>
                  </a:moveTo>
                  <a:cubicBezTo>
                    <a:pt x="3" y="1"/>
                    <a:pt x="3" y="1"/>
                    <a:pt x="3" y="1"/>
                  </a:cubicBezTo>
                  <a:cubicBezTo>
                    <a:pt x="2" y="0"/>
                    <a:pt x="0" y="2"/>
                    <a:pt x="3" y="4"/>
                  </a:cubicBezTo>
                  <a:cubicBezTo>
                    <a:pt x="3" y="4"/>
                    <a:pt x="3" y="4"/>
                    <a:pt x="3" y="4"/>
                  </a:cubicBezTo>
                  <a:cubicBezTo>
                    <a:pt x="6" y="5"/>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89"/>
            <p:cNvSpPr>
              <a:spLocks/>
            </p:cNvSpPr>
            <p:nvPr/>
          </p:nvSpPr>
          <p:spPr bwMode="auto">
            <a:xfrm>
              <a:off x="4908551" y="4475163"/>
              <a:ext cx="34925" cy="26988"/>
            </a:xfrm>
            <a:custGeom>
              <a:avLst/>
              <a:gdLst>
                <a:gd name="T0" fmla="*/ 3 w 4"/>
                <a:gd name="T1" fmla="*/ 2 h 3"/>
                <a:gd name="T2" fmla="*/ 3 w 4"/>
                <a:gd name="T3" fmla="*/ 1 h 3"/>
                <a:gd name="T4" fmla="*/ 3 w 4"/>
                <a:gd name="T5" fmla="*/ 0 h 3"/>
                <a:gd name="T6" fmla="*/ 2 w 4"/>
                <a:gd name="T7" fmla="*/ 0 h 3"/>
                <a:gd name="T8" fmla="*/ 1 w 4"/>
                <a:gd name="T9" fmla="*/ 2 h 3"/>
                <a:gd name="T10" fmla="*/ 3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3" y="2"/>
                  </a:moveTo>
                  <a:cubicBezTo>
                    <a:pt x="3" y="2"/>
                    <a:pt x="3" y="1"/>
                    <a:pt x="3" y="1"/>
                  </a:cubicBezTo>
                  <a:cubicBezTo>
                    <a:pt x="4" y="0"/>
                    <a:pt x="3" y="0"/>
                    <a:pt x="3" y="0"/>
                  </a:cubicBezTo>
                  <a:cubicBezTo>
                    <a:pt x="3" y="0"/>
                    <a:pt x="2" y="0"/>
                    <a:pt x="2" y="0"/>
                  </a:cubicBezTo>
                  <a:cubicBezTo>
                    <a:pt x="0" y="0"/>
                    <a:pt x="0" y="1"/>
                    <a:pt x="1" y="2"/>
                  </a:cubicBezTo>
                  <a:cubicBezTo>
                    <a:pt x="2" y="3"/>
                    <a:pt x="2"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0"/>
            <p:cNvSpPr>
              <a:spLocks/>
            </p:cNvSpPr>
            <p:nvPr/>
          </p:nvSpPr>
          <p:spPr bwMode="auto">
            <a:xfrm>
              <a:off x="4916488" y="4554538"/>
              <a:ext cx="26988" cy="36513"/>
            </a:xfrm>
            <a:custGeom>
              <a:avLst/>
              <a:gdLst>
                <a:gd name="T0" fmla="*/ 3 w 3"/>
                <a:gd name="T1" fmla="*/ 2 h 4"/>
                <a:gd name="T2" fmla="*/ 3 w 3"/>
                <a:gd name="T3" fmla="*/ 2 h 4"/>
                <a:gd name="T4" fmla="*/ 3 w 3"/>
                <a:gd name="T5" fmla="*/ 1 h 4"/>
                <a:gd name="T6" fmla="*/ 2 w 3"/>
                <a:gd name="T7" fmla="*/ 1 h 4"/>
                <a:gd name="T8" fmla="*/ 2 w 3"/>
                <a:gd name="T9" fmla="*/ 1 h 4"/>
                <a:gd name="T10" fmla="*/ 1 w 3"/>
                <a:gd name="T11" fmla="*/ 3 h 4"/>
                <a:gd name="T12" fmla="*/ 2 w 3"/>
                <a:gd name="T13" fmla="*/ 4 h 4"/>
                <a:gd name="T14" fmla="*/ 3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2"/>
                  </a:moveTo>
                  <a:cubicBezTo>
                    <a:pt x="3" y="2"/>
                    <a:pt x="3" y="2"/>
                    <a:pt x="3" y="2"/>
                  </a:cubicBezTo>
                  <a:cubicBezTo>
                    <a:pt x="3" y="1"/>
                    <a:pt x="3" y="1"/>
                    <a:pt x="3" y="1"/>
                  </a:cubicBezTo>
                  <a:cubicBezTo>
                    <a:pt x="3" y="0"/>
                    <a:pt x="2" y="0"/>
                    <a:pt x="2" y="1"/>
                  </a:cubicBezTo>
                  <a:cubicBezTo>
                    <a:pt x="2" y="1"/>
                    <a:pt x="2" y="1"/>
                    <a:pt x="2" y="1"/>
                  </a:cubicBezTo>
                  <a:cubicBezTo>
                    <a:pt x="0" y="1"/>
                    <a:pt x="0" y="2"/>
                    <a:pt x="1" y="3"/>
                  </a:cubicBezTo>
                  <a:cubicBezTo>
                    <a:pt x="1" y="3"/>
                    <a:pt x="2" y="4"/>
                    <a:pt x="2" y="4"/>
                  </a:cubicBezTo>
                  <a:cubicBezTo>
                    <a:pt x="2" y="4"/>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1"/>
            <p:cNvSpPr>
              <a:spLocks/>
            </p:cNvSpPr>
            <p:nvPr/>
          </p:nvSpPr>
          <p:spPr bwMode="auto">
            <a:xfrm>
              <a:off x="4598988" y="4776788"/>
              <a:ext cx="26988" cy="26988"/>
            </a:xfrm>
            <a:custGeom>
              <a:avLst/>
              <a:gdLst>
                <a:gd name="T0" fmla="*/ 1 w 3"/>
                <a:gd name="T1" fmla="*/ 0 h 3"/>
                <a:gd name="T2" fmla="*/ 1 w 3"/>
                <a:gd name="T3" fmla="*/ 0 h 3"/>
                <a:gd name="T4" fmla="*/ 1 w 3"/>
                <a:gd name="T5" fmla="*/ 3 h 3"/>
                <a:gd name="T6" fmla="*/ 1 w 3"/>
                <a:gd name="T7" fmla="*/ 3 h 3"/>
                <a:gd name="T8" fmla="*/ 3 w 3"/>
                <a:gd name="T9" fmla="*/ 1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cubicBezTo>
                    <a:pt x="1" y="0"/>
                    <a:pt x="1" y="0"/>
                    <a:pt x="1" y="0"/>
                  </a:cubicBezTo>
                  <a:cubicBezTo>
                    <a:pt x="0" y="1"/>
                    <a:pt x="0" y="1"/>
                    <a:pt x="1" y="3"/>
                  </a:cubicBezTo>
                  <a:cubicBezTo>
                    <a:pt x="1" y="3"/>
                    <a:pt x="1" y="3"/>
                    <a:pt x="1" y="3"/>
                  </a:cubicBezTo>
                  <a:cubicBezTo>
                    <a:pt x="2" y="3"/>
                    <a:pt x="3" y="2"/>
                    <a:pt x="3" y="1"/>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2"/>
            <p:cNvSpPr>
              <a:spLocks/>
            </p:cNvSpPr>
            <p:nvPr/>
          </p:nvSpPr>
          <p:spPr bwMode="auto">
            <a:xfrm>
              <a:off x="5572126" y="4591050"/>
              <a:ext cx="158750" cy="177800"/>
            </a:xfrm>
            <a:custGeom>
              <a:avLst/>
              <a:gdLst>
                <a:gd name="T0" fmla="*/ 17 w 18"/>
                <a:gd name="T1" fmla="*/ 7 h 20"/>
                <a:gd name="T2" fmla="*/ 15 w 18"/>
                <a:gd name="T3" fmla="*/ 0 h 20"/>
                <a:gd name="T4" fmla="*/ 5 w 18"/>
                <a:gd name="T5" fmla="*/ 8 h 20"/>
                <a:gd name="T6" fmla="*/ 2 w 18"/>
                <a:gd name="T7" fmla="*/ 10 h 20"/>
                <a:gd name="T8" fmla="*/ 2 w 18"/>
                <a:gd name="T9" fmla="*/ 16 h 20"/>
                <a:gd name="T10" fmla="*/ 3 w 18"/>
                <a:gd name="T11" fmla="*/ 16 h 20"/>
                <a:gd name="T12" fmla="*/ 9 w 18"/>
                <a:gd name="T13" fmla="*/ 20 h 20"/>
                <a:gd name="T14" fmla="*/ 17 w 18"/>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0">
                  <a:moveTo>
                    <a:pt x="17" y="7"/>
                  </a:moveTo>
                  <a:cubicBezTo>
                    <a:pt x="18" y="3"/>
                    <a:pt x="18" y="0"/>
                    <a:pt x="15" y="0"/>
                  </a:cubicBezTo>
                  <a:cubicBezTo>
                    <a:pt x="12" y="0"/>
                    <a:pt x="10" y="5"/>
                    <a:pt x="5" y="8"/>
                  </a:cubicBezTo>
                  <a:cubicBezTo>
                    <a:pt x="4" y="9"/>
                    <a:pt x="3" y="9"/>
                    <a:pt x="2" y="10"/>
                  </a:cubicBezTo>
                  <a:cubicBezTo>
                    <a:pt x="0" y="12"/>
                    <a:pt x="1" y="14"/>
                    <a:pt x="2" y="16"/>
                  </a:cubicBezTo>
                  <a:cubicBezTo>
                    <a:pt x="2" y="16"/>
                    <a:pt x="2" y="16"/>
                    <a:pt x="3" y="16"/>
                  </a:cubicBezTo>
                  <a:cubicBezTo>
                    <a:pt x="4" y="18"/>
                    <a:pt x="7" y="20"/>
                    <a:pt x="9" y="20"/>
                  </a:cubicBezTo>
                  <a:cubicBezTo>
                    <a:pt x="11" y="20"/>
                    <a:pt x="17" y="10"/>
                    <a:pt x="1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3"/>
            <p:cNvSpPr>
              <a:spLocks/>
            </p:cNvSpPr>
            <p:nvPr/>
          </p:nvSpPr>
          <p:spPr bwMode="auto">
            <a:xfrm>
              <a:off x="5819776" y="4537075"/>
              <a:ext cx="61913" cy="53975"/>
            </a:xfrm>
            <a:custGeom>
              <a:avLst/>
              <a:gdLst>
                <a:gd name="T0" fmla="*/ 4 w 7"/>
                <a:gd name="T1" fmla="*/ 0 h 6"/>
                <a:gd name="T2" fmla="*/ 3 w 7"/>
                <a:gd name="T3" fmla="*/ 0 h 6"/>
                <a:gd name="T4" fmla="*/ 2 w 7"/>
                <a:gd name="T5" fmla="*/ 5 h 6"/>
                <a:gd name="T6" fmla="*/ 4 w 7"/>
                <a:gd name="T7" fmla="*/ 6 h 6"/>
                <a:gd name="T8" fmla="*/ 7 w 7"/>
                <a:gd name="T9" fmla="*/ 3 h 6"/>
                <a:gd name="T10" fmla="*/ 4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4" y="0"/>
                  </a:moveTo>
                  <a:cubicBezTo>
                    <a:pt x="3" y="0"/>
                    <a:pt x="3" y="0"/>
                    <a:pt x="3" y="0"/>
                  </a:cubicBezTo>
                  <a:cubicBezTo>
                    <a:pt x="0" y="1"/>
                    <a:pt x="0" y="3"/>
                    <a:pt x="2" y="5"/>
                  </a:cubicBezTo>
                  <a:cubicBezTo>
                    <a:pt x="3" y="6"/>
                    <a:pt x="3" y="6"/>
                    <a:pt x="4" y="6"/>
                  </a:cubicBezTo>
                  <a:cubicBezTo>
                    <a:pt x="5" y="6"/>
                    <a:pt x="6" y="4"/>
                    <a:pt x="7" y="3"/>
                  </a:cubicBezTo>
                  <a:cubicBezTo>
                    <a:pt x="7" y="1"/>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4"/>
            <p:cNvSpPr>
              <a:spLocks/>
            </p:cNvSpPr>
            <p:nvPr/>
          </p:nvSpPr>
          <p:spPr bwMode="auto">
            <a:xfrm>
              <a:off x="5837238" y="4848225"/>
              <a:ext cx="34925" cy="34925"/>
            </a:xfrm>
            <a:custGeom>
              <a:avLst/>
              <a:gdLst>
                <a:gd name="T0" fmla="*/ 2 w 4"/>
                <a:gd name="T1" fmla="*/ 1 h 4"/>
                <a:gd name="T2" fmla="*/ 2 w 4"/>
                <a:gd name="T3" fmla="*/ 1 h 4"/>
                <a:gd name="T4" fmla="*/ 1 w 4"/>
                <a:gd name="T5" fmla="*/ 3 h 4"/>
                <a:gd name="T6" fmla="*/ 2 w 4"/>
                <a:gd name="T7" fmla="*/ 4 h 4"/>
                <a:gd name="T8" fmla="*/ 3 w 4"/>
                <a:gd name="T9" fmla="*/ 2 h 4"/>
                <a:gd name="T10" fmla="*/ 2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2" y="1"/>
                  </a:moveTo>
                  <a:cubicBezTo>
                    <a:pt x="2" y="1"/>
                    <a:pt x="2" y="1"/>
                    <a:pt x="2" y="1"/>
                  </a:cubicBezTo>
                  <a:cubicBezTo>
                    <a:pt x="0" y="1"/>
                    <a:pt x="0" y="2"/>
                    <a:pt x="1" y="3"/>
                  </a:cubicBezTo>
                  <a:cubicBezTo>
                    <a:pt x="1" y="3"/>
                    <a:pt x="2" y="4"/>
                    <a:pt x="2" y="4"/>
                  </a:cubicBezTo>
                  <a:cubicBezTo>
                    <a:pt x="2" y="4"/>
                    <a:pt x="3" y="3"/>
                    <a:pt x="3" y="2"/>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95"/>
            <p:cNvSpPr>
              <a:spLocks/>
            </p:cNvSpPr>
            <p:nvPr/>
          </p:nvSpPr>
          <p:spPr bwMode="auto">
            <a:xfrm>
              <a:off x="5775326" y="4235450"/>
              <a:ext cx="52388" cy="53975"/>
            </a:xfrm>
            <a:custGeom>
              <a:avLst/>
              <a:gdLst>
                <a:gd name="T0" fmla="*/ 3 w 6"/>
                <a:gd name="T1" fmla="*/ 1 h 6"/>
                <a:gd name="T2" fmla="*/ 3 w 6"/>
                <a:gd name="T3" fmla="*/ 1 h 6"/>
                <a:gd name="T4" fmla="*/ 3 w 6"/>
                <a:gd name="T5" fmla="*/ 6 h 6"/>
                <a:gd name="T6" fmla="*/ 3 w 6"/>
                <a:gd name="T7" fmla="*/ 6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3" y="1"/>
                    <a:pt x="3" y="1"/>
                    <a:pt x="3" y="1"/>
                  </a:cubicBezTo>
                  <a:cubicBezTo>
                    <a:pt x="0" y="0"/>
                    <a:pt x="1" y="5"/>
                    <a:pt x="3" y="6"/>
                  </a:cubicBezTo>
                  <a:cubicBezTo>
                    <a:pt x="3" y="6"/>
                    <a:pt x="3" y="6"/>
                    <a:pt x="3" y="6"/>
                  </a:cubicBezTo>
                  <a:cubicBezTo>
                    <a:pt x="5" y="6"/>
                    <a:pt x="6"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96"/>
            <p:cNvSpPr>
              <a:spLocks/>
            </p:cNvSpPr>
            <p:nvPr/>
          </p:nvSpPr>
          <p:spPr bwMode="auto">
            <a:xfrm>
              <a:off x="5899151" y="4191000"/>
              <a:ext cx="25400" cy="34925"/>
            </a:xfrm>
            <a:custGeom>
              <a:avLst/>
              <a:gdLst>
                <a:gd name="T0" fmla="*/ 3 w 3"/>
                <a:gd name="T1" fmla="*/ 2 h 4"/>
                <a:gd name="T2" fmla="*/ 1 w 3"/>
                <a:gd name="T3" fmla="*/ 1 h 4"/>
                <a:gd name="T4" fmla="*/ 1 w 3"/>
                <a:gd name="T5" fmla="*/ 1 h 4"/>
                <a:gd name="T6" fmla="*/ 1 w 3"/>
                <a:gd name="T7" fmla="*/ 3 h 4"/>
                <a:gd name="T8" fmla="*/ 1 w 3"/>
                <a:gd name="T9" fmla="*/ 4 h 4"/>
                <a:gd name="T10" fmla="*/ 3 w 3"/>
                <a:gd name="T11" fmla="*/ 2 h 4"/>
              </a:gdLst>
              <a:ahLst/>
              <a:cxnLst>
                <a:cxn ang="0">
                  <a:pos x="T0" y="T1"/>
                </a:cxn>
                <a:cxn ang="0">
                  <a:pos x="T2" y="T3"/>
                </a:cxn>
                <a:cxn ang="0">
                  <a:pos x="T4" y="T5"/>
                </a:cxn>
                <a:cxn ang="0">
                  <a:pos x="T6" y="T7"/>
                </a:cxn>
                <a:cxn ang="0">
                  <a:pos x="T8" y="T9"/>
                </a:cxn>
                <a:cxn ang="0">
                  <a:pos x="T10" y="T11"/>
                </a:cxn>
              </a:cxnLst>
              <a:rect l="0" t="0" r="r" b="b"/>
              <a:pathLst>
                <a:path w="3" h="4">
                  <a:moveTo>
                    <a:pt x="3" y="2"/>
                  </a:moveTo>
                  <a:cubicBezTo>
                    <a:pt x="3" y="1"/>
                    <a:pt x="2" y="0"/>
                    <a:pt x="1" y="1"/>
                  </a:cubicBezTo>
                  <a:cubicBezTo>
                    <a:pt x="1" y="1"/>
                    <a:pt x="1" y="1"/>
                    <a:pt x="1" y="1"/>
                  </a:cubicBezTo>
                  <a:cubicBezTo>
                    <a:pt x="0" y="1"/>
                    <a:pt x="0" y="2"/>
                    <a:pt x="1" y="3"/>
                  </a:cubicBezTo>
                  <a:cubicBezTo>
                    <a:pt x="1" y="3"/>
                    <a:pt x="1" y="4"/>
                    <a:pt x="1" y="4"/>
                  </a:cubicBezTo>
                  <a:cubicBezTo>
                    <a:pt x="2" y="4"/>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97"/>
            <p:cNvSpPr>
              <a:spLocks/>
            </p:cNvSpPr>
            <p:nvPr/>
          </p:nvSpPr>
          <p:spPr bwMode="auto">
            <a:xfrm>
              <a:off x="5757863" y="4341813"/>
              <a:ext cx="61913" cy="44450"/>
            </a:xfrm>
            <a:custGeom>
              <a:avLst/>
              <a:gdLst>
                <a:gd name="T0" fmla="*/ 4 w 7"/>
                <a:gd name="T1" fmla="*/ 5 h 5"/>
                <a:gd name="T2" fmla="*/ 5 w 7"/>
                <a:gd name="T3" fmla="*/ 5 h 5"/>
                <a:gd name="T4" fmla="*/ 5 w 7"/>
                <a:gd name="T5" fmla="*/ 0 h 5"/>
                <a:gd name="T6" fmla="*/ 4 w 7"/>
                <a:gd name="T7" fmla="*/ 0 h 5"/>
                <a:gd name="T8" fmla="*/ 4 w 7"/>
                <a:gd name="T9" fmla="*/ 5 h 5"/>
              </a:gdLst>
              <a:ahLst/>
              <a:cxnLst>
                <a:cxn ang="0">
                  <a:pos x="T0" y="T1"/>
                </a:cxn>
                <a:cxn ang="0">
                  <a:pos x="T2" y="T3"/>
                </a:cxn>
                <a:cxn ang="0">
                  <a:pos x="T4" y="T5"/>
                </a:cxn>
                <a:cxn ang="0">
                  <a:pos x="T6" y="T7"/>
                </a:cxn>
                <a:cxn ang="0">
                  <a:pos x="T8" y="T9"/>
                </a:cxn>
              </a:cxnLst>
              <a:rect l="0" t="0" r="r" b="b"/>
              <a:pathLst>
                <a:path w="7" h="5">
                  <a:moveTo>
                    <a:pt x="4" y="5"/>
                  </a:moveTo>
                  <a:cubicBezTo>
                    <a:pt x="4" y="5"/>
                    <a:pt x="5" y="5"/>
                    <a:pt x="5" y="5"/>
                  </a:cubicBezTo>
                  <a:cubicBezTo>
                    <a:pt x="7" y="5"/>
                    <a:pt x="6" y="2"/>
                    <a:pt x="5" y="0"/>
                  </a:cubicBezTo>
                  <a:cubicBezTo>
                    <a:pt x="4" y="0"/>
                    <a:pt x="4" y="0"/>
                    <a:pt x="4" y="0"/>
                  </a:cubicBezTo>
                  <a:cubicBezTo>
                    <a:pt x="0" y="0"/>
                    <a:pt x="0" y="4"/>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98"/>
            <p:cNvSpPr>
              <a:spLocks/>
            </p:cNvSpPr>
            <p:nvPr/>
          </p:nvSpPr>
          <p:spPr bwMode="auto">
            <a:xfrm>
              <a:off x="5765801" y="4421188"/>
              <a:ext cx="53975" cy="36513"/>
            </a:xfrm>
            <a:custGeom>
              <a:avLst/>
              <a:gdLst>
                <a:gd name="T0" fmla="*/ 5 w 6"/>
                <a:gd name="T1" fmla="*/ 4 h 4"/>
                <a:gd name="T2" fmla="*/ 4 w 6"/>
                <a:gd name="T3" fmla="*/ 1 h 4"/>
                <a:gd name="T4" fmla="*/ 3 w 6"/>
                <a:gd name="T5" fmla="*/ 0 h 4"/>
                <a:gd name="T6" fmla="*/ 4 w 6"/>
                <a:gd name="T7" fmla="*/ 4 h 4"/>
                <a:gd name="T8" fmla="*/ 5 w 6"/>
                <a:gd name="T9" fmla="*/ 4 h 4"/>
              </a:gdLst>
              <a:ahLst/>
              <a:cxnLst>
                <a:cxn ang="0">
                  <a:pos x="T0" y="T1"/>
                </a:cxn>
                <a:cxn ang="0">
                  <a:pos x="T2" y="T3"/>
                </a:cxn>
                <a:cxn ang="0">
                  <a:pos x="T4" y="T5"/>
                </a:cxn>
                <a:cxn ang="0">
                  <a:pos x="T6" y="T7"/>
                </a:cxn>
                <a:cxn ang="0">
                  <a:pos x="T8" y="T9"/>
                </a:cxn>
              </a:cxnLst>
              <a:rect l="0" t="0" r="r" b="b"/>
              <a:pathLst>
                <a:path w="6" h="4">
                  <a:moveTo>
                    <a:pt x="5" y="4"/>
                  </a:moveTo>
                  <a:cubicBezTo>
                    <a:pt x="6" y="3"/>
                    <a:pt x="5" y="1"/>
                    <a:pt x="4" y="1"/>
                  </a:cubicBezTo>
                  <a:cubicBezTo>
                    <a:pt x="4" y="0"/>
                    <a:pt x="3" y="0"/>
                    <a:pt x="3" y="0"/>
                  </a:cubicBezTo>
                  <a:cubicBezTo>
                    <a:pt x="0" y="1"/>
                    <a:pt x="2" y="4"/>
                    <a:pt x="4" y="4"/>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99"/>
            <p:cNvSpPr>
              <a:spLocks/>
            </p:cNvSpPr>
            <p:nvPr/>
          </p:nvSpPr>
          <p:spPr bwMode="auto">
            <a:xfrm>
              <a:off x="6208713" y="5468938"/>
              <a:ext cx="69850" cy="71438"/>
            </a:xfrm>
            <a:custGeom>
              <a:avLst/>
              <a:gdLst>
                <a:gd name="T0" fmla="*/ 5 w 8"/>
                <a:gd name="T1" fmla="*/ 1 h 8"/>
                <a:gd name="T2" fmla="*/ 4 w 8"/>
                <a:gd name="T3" fmla="*/ 1 h 8"/>
                <a:gd name="T4" fmla="*/ 3 w 8"/>
                <a:gd name="T5" fmla="*/ 7 h 8"/>
                <a:gd name="T6" fmla="*/ 5 w 8"/>
                <a:gd name="T7" fmla="*/ 8 h 8"/>
                <a:gd name="T8" fmla="*/ 8 w 8"/>
                <a:gd name="T9" fmla="*/ 4 h 8"/>
                <a:gd name="T10" fmla="*/ 5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5" y="1"/>
                  </a:moveTo>
                  <a:cubicBezTo>
                    <a:pt x="5" y="1"/>
                    <a:pt x="4" y="1"/>
                    <a:pt x="4" y="1"/>
                  </a:cubicBezTo>
                  <a:cubicBezTo>
                    <a:pt x="0" y="2"/>
                    <a:pt x="0" y="4"/>
                    <a:pt x="3" y="7"/>
                  </a:cubicBezTo>
                  <a:cubicBezTo>
                    <a:pt x="4" y="8"/>
                    <a:pt x="5" y="8"/>
                    <a:pt x="5" y="8"/>
                  </a:cubicBezTo>
                  <a:cubicBezTo>
                    <a:pt x="7" y="7"/>
                    <a:pt x="8" y="5"/>
                    <a:pt x="8" y="4"/>
                  </a:cubicBezTo>
                  <a:cubicBezTo>
                    <a:pt x="8" y="2"/>
                    <a:pt x="7"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0"/>
            <p:cNvSpPr>
              <a:spLocks/>
            </p:cNvSpPr>
            <p:nvPr/>
          </p:nvSpPr>
          <p:spPr bwMode="auto">
            <a:xfrm>
              <a:off x="5572126" y="4314825"/>
              <a:ext cx="34925" cy="44450"/>
            </a:xfrm>
            <a:custGeom>
              <a:avLst/>
              <a:gdLst>
                <a:gd name="T0" fmla="*/ 2 w 4"/>
                <a:gd name="T1" fmla="*/ 4 h 5"/>
                <a:gd name="T2" fmla="*/ 3 w 4"/>
                <a:gd name="T3" fmla="*/ 4 h 5"/>
                <a:gd name="T4" fmla="*/ 2 w 4"/>
                <a:gd name="T5" fmla="*/ 0 h 5"/>
                <a:gd name="T6" fmla="*/ 2 w 4"/>
                <a:gd name="T7" fmla="*/ 0 h 5"/>
                <a:gd name="T8" fmla="*/ 2 w 4"/>
                <a:gd name="T9" fmla="*/ 4 h 5"/>
              </a:gdLst>
              <a:ahLst/>
              <a:cxnLst>
                <a:cxn ang="0">
                  <a:pos x="T0" y="T1"/>
                </a:cxn>
                <a:cxn ang="0">
                  <a:pos x="T2" y="T3"/>
                </a:cxn>
                <a:cxn ang="0">
                  <a:pos x="T4" y="T5"/>
                </a:cxn>
                <a:cxn ang="0">
                  <a:pos x="T6" y="T7"/>
                </a:cxn>
                <a:cxn ang="0">
                  <a:pos x="T8" y="T9"/>
                </a:cxn>
              </a:cxnLst>
              <a:rect l="0" t="0" r="r" b="b"/>
              <a:pathLst>
                <a:path w="4" h="5">
                  <a:moveTo>
                    <a:pt x="2" y="4"/>
                  </a:moveTo>
                  <a:cubicBezTo>
                    <a:pt x="2" y="4"/>
                    <a:pt x="2" y="4"/>
                    <a:pt x="3" y="4"/>
                  </a:cubicBezTo>
                  <a:cubicBezTo>
                    <a:pt x="4" y="5"/>
                    <a:pt x="4" y="1"/>
                    <a:pt x="2" y="0"/>
                  </a:cubicBezTo>
                  <a:cubicBezTo>
                    <a:pt x="2" y="0"/>
                    <a:pt x="2" y="0"/>
                    <a:pt x="2" y="0"/>
                  </a:cubicBezTo>
                  <a:cubicBezTo>
                    <a:pt x="0" y="1"/>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1"/>
            <p:cNvSpPr>
              <a:spLocks/>
            </p:cNvSpPr>
            <p:nvPr/>
          </p:nvSpPr>
          <p:spPr bwMode="auto">
            <a:xfrm>
              <a:off x="5757863" y="4724400"/>
              <a:ext cx="61913" cy="44450"/>
            </a:xfrm>
            <a:custGeom>
              <a:avLst/>
              <a:gdLst>
                <a:gd name="T0" fmla="*/ 5 w 7"/>
                <a:gd name="T1" fmla="*/ 5 h 5"/>
                <a:gd name="T2" fmla="*/ 6 w 7"/>
                <a:gd name="T3" fmla="*/ 5 h 5"/>
                <a:gd name="T4" fmla="*/ 5 w 7"/>
                <a:gd name="T5" fmla="*/ 1 h 5"/>
                <a:gd name="T6" fmla="*/ 2 w 7"/>
                <a:gd name="T7" fmla="*/ 0 h 5"/>
                <a:gd name="T8" fmla="*/ 5 w 7"/>
                <a:gd name="T9" fmla="*/ 5 h 5"/>
              </a:gdLst>
              <a:ahLst/>
              <a:cxnLst>
                <a:cxn ang="0">
                  <a:pos x="T0" y="T1"/>
                </a:cxn>
                <a:cxn ang="0">
                  <a:pos x="T2" y="T3"/>
                </a:cxn>
                <a:cxn ang="0">
                  <a:pos x="T4" y="T5"/>
                </a:cxn>
                <a:cxn ang="0">
                  <a:pos x="T6" y="T7"/>
                </a:cxn>
                <a:cxn ang="0">
                  <a:pos x="T8" y="T9"/>
                </a:cxn>
              </a:cxnLst>
              <a:rect l="0" t="0" r="r" b="b"/>
              <a:pathLst>
                <a:path w="7" h="5">
                  <a:moveTo>
                    <a:pt x="5" y="5"/>
                  </a:moveTo>
                  <a:cubicBezTo>
                    <a:pt x="5" y="5"/>
                    <a:pt x="5" y="5"/>
                    <a:pt x="6" y="5"/>
                  </a:cubicBezTo>
                  <a:cubicBezTo>
                    <a:pt x="7" y="5"/>
                    <a:pt x="6" y="3"/>
                    <a:pt x="5" y="1"/>
                  </a:cubicBezTo>
                  <a:cubicBezTo>
                    <a:pt x="4" y="1"/>
                    <a:pt x="3" y="0"/>
                    <a:pt x="2" y="0"/>
                  </a:cubicBezTo>
                  <a:cubicBezTo>
                    <a:pt x="0" y="0"/>
                    <a:pt x="2"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2"/>
            <p:cNvSpPr>
              <a:spLocks/>
            </p:cNvSpPr>
            <p:nvPr/>
          </p:nvSpPr>
          <p:spPr bwMode="auto">
            <a:xfrm>
              <a:off x="5641976" y="4900613"/>
              <a:ext cx="725488" cy="560388"/>
            </a:xfrm>
            <a:custGeom>
              <a:avLst/>
              <a:gdLst>
                <a:gd name="T0" fmla="*/ 79 w 82"/>
                <a:gd name="T1" fmla="*/ 28 h 63"/>
                <a:gd name="T2" fmla="*/ 69 w 82"/>
                <a:gd name="T3" fmla="*/ 17 h 63"/>
                <a:gd name="T4" fmla="*/ 64 w 82"/>
                <a:gd name="T5" fmla="*/ 6 h 63"/>
                <a:gd name="T6" fmla="*/ 61 w 82"/>
                <a:gd name="T7" fmla="*/ 2 h 63"/>
                <a:gd name="T8" fmla="*/ 57 w 82"/>
                <a:gd name="T9" fmla="*/ 4 h 63"/>
                <a:gd name="T10" fmla="*/ 54 w 82"/>
                <a:gd name="T11" fmla="*/ 14 h 63"/>
                <a:gd name="T12" fmla="*/ 51 w 82"/>
                <a:gd name="T13" fmla="*/ 13 h 63"/>
                <a:gd name="T14" fmla="*/ 48 w 82"/>
                <a:gd name="T15" fmla="*/ 11 h 63"/>
                <a:gd name="T16" fmla="*/ 47 w 82"/>
                <a:gd name="T17" fmla="*/ 9 h 63"/>
                <a:gd name="T18" fmla="*/ 42 w 82"/>
                <a:gd name="T19" fmla="*/ 2 h 63"/>
                <a:gd name="T20" fmla="*/ 41 w 82"/>
                <a:gd name="T21" fmla="*/ 1 h 63"/>
                <a:gd name="T22" fmla="*/ 37 w 82"/>
                <a:gd name="T23" fmla="*/ 4 h 63"/>
                <a:gd name="T24" fmla="*/ 37 w 82"/>
                <a:gd name="T25" fmla="*/ 4 h 63"/>
                <a:gd name="T26" fmla="*/ 33 w 82"/>
                <a:gd name="T27" fmla="*/ 10 h 63"/>
                <a:gd name="T28" fmla="*/ 30 w 82"/>
                <a:gd name="T29" fmla="*/ 7 h 63"/>
                <a:gd name="T30" fmla="*/ 27 w 82"/>
                <a:gd name="T31" fmla="*/ 6 h 63"/>
                <a:gd name="T32" fmla="*/ 27 w 82"/>
                <a:gd name="T33" fmla="*/ 6 h 63"/>
                <a:gd name="T34" fmla="*/ 24 w 82"/>
                <a:gd name="T35" fmla="*/ 12 h 63"/>
                <a:gd name="T36" fmla="*/ 22 w 82"/>
                <a:gd name="T37" fmla="*/ 12 h 63"/>
                <a:gd name="T38" fmla="*/ 18 w 82"/>
                <a:gd name="T39" fmla="*/ 13 h 63"/>
                <a:gd name="T40" fmla="*/ 17 w 82"/>
                <a:gd name="T41" fmla="*/ 16 h 63"/>
                <a:gd name="T42" fmla="*/ 8 w 82"/>
                <a:gd name="T43" fmla="*/ 20 h 63"/>
                <a:gd name="T44" fmla="*/ 2 w 82"/>
                <a:gd name="T45" fmla="*/ 29 h 63"/>
                <a:gd name="T46" fmla="*/ 5 w 82"/>
                <a:gd name="T47" fmla="*/ 43 h 63"/>
                <a:gd name="T48" fmla="*/ 6 w 82"/>
                <a:gd name="T49" fmla="*/ 52 h 63"/>
                <a:gd name="T50" fmla="*/ 14 w 82"/>
                <a:gd name="T51" fmla="*/ 51 h 63"/>
                <a:gd name="T52" fmla="*/ 18 w 82"/>
                <a:gd name="T53" fmla="*/ 51 h 63"/>
                <a:gd name="T54" fmla="*/ 21 w 82"/>
                <a:gd name="T55" fmla="*/ 48 h 63"/>
                <a:gd name="T56" fmla="*/ 24 w 82"/>
                <a:gd name="T57" fmla="*/ 46 h 63"/>
                <a:gd name="T58" fmla="*/ 27 w 82"/>
                <a:gd name="T59" fmla="*/ 46 h 63"/>
                <a:gd name="T60" fmla="*/ 30 w 82"/>
                <a:gd name="T61" fmla="*/ 46 h 63"/>
                <a:gd name="T62" fmla="*/ 30 w 82"/>
                <a:gd name="T63" fmla="*/ 46 h 63"/>
                <a:gd name="T64" fmla="*/ 37 w 82"/>
                <a:gd name="T65" fmla="*/ 45 h 63"/>
                <a:gd name="T66" fmla="*/ 41 w 82"/>
                <a:gd name="T67" fmla="*/ 46 h 63"/>
                <a:gd name="T68" fmla="*/ 43 w 82"/>
                <a:gd name="T69" fmla="*/ 48 h 63"/>
                <a:gd name="T70" fmla="*/ 48 w 82"/>
                <a:gd name="T71" fmla="*/ 50 h 63"/>
                <a:gd name="T72" fmla="*/ 48 w 82"/>
                <a:gd name="T73" fmla="*/ 48 h 63"/>
                <a:gd name="T74" fmla="*/ 51 w 82"/>
                <a:gd name="T75" fmla="*/ 51 h 63"/>
                <a:gd name="T76" fmla="*/ 54 w 82"/>
                <a:gd name="T77" fmla="*/ 58 h 63"/>
                <a:gd name="T78" fmla="*/ 61 w 82"/>
                <a:gd name="T79" fmla="*/ 61 h 63"/>
                <a:gd name="T80" fmla="*/ 66 w 82"/>
                <a:gd name="T81" fmla="*/ 63 h 63"/>
                <a:gd name="T82" fmla="*/ 69 w 82"/>
                <a:gd name="T83" fmla="*/ 63 h 63"/>
                <a:gd name="T84" fmla="*/ 80 w 82"/>
                <a:gd name="T85" fmla="*/ 47 h 63"/>
                <a:gd name="T86" fmla="*/ 81 w 82"/>
                <a:gd name="T87" fmla="*/ 42 h 63"/>
                <a:gd name="T88" fmla="*/ 81 w 82"/>
                <a:gd name="T89" fmla="*/ 32 h 63"/>
                <a:gd name="T90" fmla="*/ 79 w 82"/>
                <a:gd name="T91"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63">
                  <a:moveTo>
                    <a:pt x="79" y="28"/>
                  </a:moveTo>
                  <a:cubicBezTo>
                    <a:pt x="77" y="27"/>
                    <a:pt x="73" y="22"/>
                    <a:pt x="69" y="17"/>
                  </a:cubicBezTo>
                  <a:cubicBezTo>
                    <a:pt x="67" y="13"/>
                    <a:pt x="64" y="9"/>
                    <a:pt x="64" y="6"/>
                  </a:cubicBezTo>
                  <a:cubicBezTo>
                    <a:pt x="63" y="4"/>
                    <a:pt x="62" y="3"/>
                    <a:pt x="61" y="2"/>
                  </a:cubicBezTo>
                  <a:cubicBezTo>
                    <a:pt x="59" y="1"/>
                    <a:pt x="57" y="2"/>
                    <a:pt x="57" y="4"/>
                  </a:cubicBezTo>
                  <a:cubicBezTo>
                    <a:pt x="57" y="8"/>
                    <a:pt x="57" y="14"/>
                    <a:pt x="54" y="14"/>
                  </a:cubicBezTo>
                  <a:cubicBezTo>
                    <a:pt x="52" y="14"/>
                    <a:pt x="52" y="14"/>
                    <a:pt x="51" y="13"/>
                  </a:cubicBezTo>
                  <a:cubicBezTo>
                    <a:pt x="49" y="13"/>
                    <a:pt x="48" y="12"/>
                    <a:pt x="48" y="11"/>
                  </a:cubicBezTo>
                  <a:cubicBezTo>
                    <a:pt x="47" y="11"/>
                    <a:pt x="47" y="10"/>
                    <a:pt x="47" y="9"/>
                  </a:cubicBezTo>
                  <a:cubicBezTo>
                    <a:pt x="46" y="5"/>
                    <a:pt x="44" y="3"/>
                    <a:pt x="42" y="2"/>
                  </a:cubicBezTo>
                  <a:cubicBezTo>
                    <a:pt x="42" y="2"/>
                    <a:pt x="41" y="1"/>
                    <a:pt x="41" y="1"/>
                  </a:cubicBezTo>
                  <a:cubicBezTo>
                    <a:pt x="39" y="0"/>
                    <a:pt x="40" y="4"/>
                    <a:pt x="37" y="4"/>
                  </a:cubicBezTo>
                  <a:cubicBezTo>
                    <a:pt x="37" y="4"/>
                    <a:pt x="37" y="4"/>
                    <a:pt x="37" y="4"/>
                  </a:cubicBezTo>
                  <a:cubicBezTo>
                    <a:pt x="34" y="4"/>
                    <a:pt x="35" y="9"/>
                    <a:pt x="33" y="10"/>
                  </a:cubicBezTo>
                  <a:cubicBezTo>
                    <a:pt x="31" y="10"/>
                    <a:pt x="32" y="8"/>
                    <a:pt x="30" y="7"/>
                  </a:cubicBezTo>
                  <a:cubicBezTo>
                    <a:pt x="30" y="6"/>
                    <a:pt x="29" y="6"/>
                    <a:pt x="27" y="6"/>
                  </a:cubicBezTo>
                  <a:cubicBezTo>
                    <a:pt x="27" y="6"/>
                    <a:pt x="27" y="6"/>
                    <a:pt x="27" y="6"/>
                  </a:cubicBezTo>
                  <a:cubicBezTo>
                    <a:pt x="22" y="6"/>
                    <a:pt x="26" y="10"/>
                    <a:pt x="24" y="12"/>
                  </a:cubicBezTo>
                  <a:cubicBezTo>
                    <a:pt x="23" y="12"/>
                    <a:pt x="23" y="12"/>
                    <a:pt x="22" y="12"/>
                  </a:cubicBezTo>
                  <a:cubicBezTo>
                    <a:pt x="20" y="12"/>
                    <a:pt x="18" y="13"/>
                    <a:pt x="18" y="13"/>
                  </a:cubicBezTo>
                  <a:cubicBezTo>
                    <a:pt x="17" y="14"/>
                    <a:pt x="17" y="15"/>
                    <a:pt x="17" y="16"/>
                  </a:cubicBezTo>
                  <a:cubicBezTo>
                    <a:pt x="17" y="18"/>
                    <a:pt x="14" y="19"/>
                    <a:pt x="8" y="20"/>
                  </a:cubicBezTo>
                  <a:cubicBezTo>
                    <a:pt x="2" y="20"/>
                    <a:pt x="0" y="26"/>
                    <a:pt x="2" y="29"/>
                  </a:cubicBezTo>
                  <a:cubicBezTo>
                    <a:pt x="3" y="32"/>
                    <a:pt x="3" y="38"/>
                    <a:pt x="5" y="43"/>
                  </a:cubicBezTo>
                  <a:cubicBezTo>
                    <a:pt x="8" y="49"/>
                    <a:pt x="4" y="51"/>
                    <a:pt x="6" y="52"/>
                  </a:cubicBezTo>
                  <a:cubicBezTo>
                    <a:pt x="8" y="54"/>
                    <a:pt x="11" y="51"/>
                    <a:pt x="14" y="51"/>
                  </a:cubicBezTo>
                  <a:cubicBezTo>
                    <a:pt x="15" y="51"/>
                    <a:pt x="17" y="51"/>
                    <a:pt x="18" y="51"/>
                  </a:cubicBezTo>
                  <a:cubicBezTo>
                    <a:pt x="19" y="50"/>
                    <a:pt x="21" y="50"/>
                    <a:pt x="21" y="48"/>
                  </a:cubicBezTo>
                  <a:cubicBezTo>
                    <a:pt x="22" y="46"/>
                    <a:pt x="23" y="46"/>
                    <a:pt x="24" y="46"/>
                  </a:cubicBezTo>
                  <a:cubicBezTo>
                    <a:pt x="25" y="46"/>
                    <a:pt x="26" y="46"/>
                    <a:pt x="27" y="46"/>
                  </a:cubicBezTo>
                  <a:cubicBezTo>
                    <a:pt x="29" y="46"/>
                    <a:pt x="30" y="46"/>
                    <a:pt x="30" y="46"/>
                  </a:cubicBezTo>
                  <a:cubicBezTo>
                    <a:pt x="30" y="46"/>
                    <a:pt x="30" y="46"/>
                    <a:pt x="30" y="46"/>
                  </a:cubicBezTo>
                  <a:cubicBezTo>
                    <a:pt x="32" y="46"/>
                    <a:pt x="34" y="45"/>
                    <a:pt x="37" y="45"/>
                  </a:cubicBezTo>
                  <a:cubicBezTo>
                    <a:pt x="38" y="45"/>
                    <a:pt x="40" y="46"/>
                    <a:pt x="41" y="46"/>
                  </a:cubicBezTo>
                  <a:cubicBezTo>
                    <a:pt x="42" y="47"/>
                    <a:pt x="43" y="47"/>
                    <a:pt x="43" y="48"/>
                  </a:cubicBezTo>
                  <a:cubicBezTo>
                    <a:pt x="46" y="49"/>
                    <a:pt x="47" y="50"/>
                    <a:pt x="48" y="50"/>
                  </a:cubicBezTo>
                  <a:cubicBezTo>
                    <a:pt x="48" y="51"/>
                    <a:pt x="48" y="50"/>
                    <a:pt x="48" y="48"/>
                  </a:cubicBezTo>
                  <a:cubicBezTo>
                    <a:pt x="49" y="47"/>
                    <a:pt x="50" y="48"/>
                    <a:pt x="51" y="51"/>
                  </a:cubicBezTo>
                  <a:cubicBezTo>
                    <a:pt x="52" y="53"/>
                    <a:pt x="53" y="55"/>
                    <a:pt x="54" y="58"/>
                  </a:cubicBezTo>
                  <a:cubicBezTo>
                    <a:pt x="56" y="60"/>
                    <a:pt x="58" y="61"/>
                    <a:pt x="61" y="61"/>
                  </a:cubicBezTo>
                  <a:cubicBezTo>
                    <a:pt x="62" y="61"/>
                    <a:pt x="64" y="62"/>
                    <a:pt x="66" y="63"/>
                  </a:cubicBezTo>
                  <a:cubicBezTo>
                    <a:pt x="67" y="63"/>
                    <a:pt x="68" y="63"/>
                    <a:pt x="69" y="63"/>
                  </a:cubicBezTo>
                  <a:cubicBezTo>
                    <a:pt x="74" y="60"/>
                    <a:pt x="78" y="52"/>
                    <a:pt x="80" y="47"/>
                  </a:cubicBezTo>
                  <a:cubicBezTo>
                    <a:pt x="80" y="45"/>
                    <a:pt x="80" y="44"/>
                    <a:pt x="81" y="42"/>
                  </a:cubicBezTo>
                  <a:cubicBezTo>
                    <a:pt x="81" y="39"/>
                    <a:pt x="82" y="35"/>
                    <a:pt x="81" y="32"/>
                  </a:cubicBezTo>
                  <a:cubicBezTo>
                    <a:pt x="80" y="30"/>
                    <a:pt x="80" y="29"/>
                    <a:pt x="7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4" name="椭圆 113"/>
          <p:cNvSpPr/>
          <p:nvPr/>
        </p:nvSpPr>
        <p:spPr>
          <a:xfrm>
            <a:off x="5122863" y="3403600"/>
            <a:ext cx="749300" cy="749300"/>
          </a:xfrm>
          <a:prstGeom prst="ellipse">
            <a:avLst/>
          </a:prstGeom>
          <a:solidFill>
            <a:schemeClr val="accent3"/>
          </a:solidFill>
          <a:ln w="12700">
            <a:no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3.5</a:t>
            </a:r>
            <a:endParaRPr lang="zh-CN" altLang="en-US" dirty="0"/>
          </a:p>
        </p:txBody>
      </p:sp>
      <p:sp>
        <p:nvSpPr>
          <p:cNvPr id="115" name="椭圆 114"/>
          <p:cNvSpPr/>
          <p:nvPr/>
        </p:nvSpPr>
        <p:spPr>
          <a:xfrm>
            <a:off x="1567657" y="3337720"/>
            <a:ext cx="749300" cy="749300"/>
          </a:xfrm>
          <a:prstGeom prst="ellipse">
            <a:avLst/>
          </a:prstGeom>
          <a:solidFill>
            <a:schemeClr val="accent2"/>
          </a:solidFill>
          <a:ln w="12700">
            <a:no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2.5</a:t>
            </a:r>
            <a:endParaRPr lang="zh-CN" altLang="en-US" dirty="0"/>
          </a:p>
        </p:txBody>
      </p:sp>
      <p:sp>
        <p:nvSpPr>
          <p:cNvPr id="116" name="椭圆 115"/>
          <p:cNvSpPr/>
          <p:nvPr/>
        </p:nvSpPr>
        <p:spPr>
          <a:xfrm>
            <a:off x="3567114" y="3124201"/>
            <a:ext cx="714374" cy="714374"/>
          </a:xfrm>
          <a:prstGeom prst="ellipse">
            <a:avLst/>
          </a:prstGeom>
          <a:solidFill>
            <a:schemeClr val="accent1"/>
          </a:solidFill>
          <a:ln w="12700">
            <a:no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4.3</a:t>
            </a:r>
            <a:endParaRPr lang="zh-CN" altLang="en-US" dirty="0"/>
          </a:p>
        </p:txBody>
      </p:sp>
      <p:graphicFrame>
        <p:nvGraphicFramePr>
          <p:cNvPr id="121" name="图表 120"/>
          <p:cNvGraphicFramePr/>
          <p:nvPr>
            <p:extLst>
              <p:ext uri="{D42A27DB-BD31-4B8C-83A1-F6EECF244321}">
                <p14:modId xmlns:p14="http://schemas.microsoft.com/office/powerpoint/2010/main" val="3820724468"/>
              </p:ext>
            </p:extLst>
          </p:nvPr>
        </p:nvGraphicFramePr>
        <p:xfrm>
          <a:off x="7367588" y="3676650"/>
          <a:ext cx="4452936" cy="2174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63552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750"/>
                                        <p:tgtEl>
                                          <p:spTgt spid="121"/>
                                        </p:tgtEl>
                                      </p:cBhvr>
                                    </p:animEffect>
                                  </p:childTnLst>
                                </p:cTn>
                              </p:par>
                              <p:par>
                                <p:cTn id="8" presetID="63" presetClass="path" presetSubtype="0" decel="50000" fill="hold" grpId="1" nodeType="withEffect">
                                  <p:stCondLst>
                                    <p:cond delay="0"/>
                                  </p:stCondLst>
                                  <p:childTnLst>
                                    <p:animMotion origin="layout" path="M -0.01562 -3.7037E-6 L 0.11081 -3.7037E-6 " pathEditMode="relative" rAng="0" ptsTypes="AA">
                                      <p:cBhvr>
                                        <p:cTn id="9" dur="750" spd="-100000" fill="hold"/>
                                        <p:tgtEl>
                                          <p:spTgt spid="121"/>
                                        </p:tgtEl>
                                        <p:attrNameLst>
                                          <p:attrName>ppt_x</p:attrName>
                                          <p:attrName>ppt_y</p:attrName>
                                        </p:attrNameLst>
                                      </p:cBhvr>
                                      <p:rCtr x="6315" y="0"/>
                                    </p:animMotion>
                                  </p:childTnLst>
                                </p:cTn>
                              </p:par>
                              <p:par>
                                <p:cTn id="10" presetID="35" presetClass="path" presetSubtype="0" accel="50000" decel="50000" fill="hold" grpId="2" nodeType="withEffect">
                                  <p:stCondLst>
                                    <p:cond delay="750"/>
                                  </p:stCondLst>
                                  <p:childTnLst>
                                    <p:animMotion origin="layout" path="M -0.01562 -3.7037E-6 L -2.29167E-6 -3.7037E-6 " pathEditMode="relative" rAng="0" ptsTypes="AA">
                                      <p:cBhvr>
                                        <p:cTn id="11" dur="750" fill="hold"/>
                                        <p:tgtEl>
                                          <p:spTgt spid="121"/>
                                        </p:tgtEl>
                                        <p:attrNameLst>
                                          <p:attrName>ppt_x</p:attrName>
                                          <p:attrName>ppt_y</p:attrName>
                                        </p:attrNameLst>
                                      </p:cBhvr>
                                      <p:rCtr x="781" y="0"/>
                                    </p:animMotion>
                                  </p:childTnLst>
                                </p:cTn>
                              </p:par>
                              <p:par>
                                <p:cTn id="12" presetID="10" presetClass="entr" presetSubtype="0" fill="hold" nodeType="with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fade">
                                      <p:cBhvr>
                                        <p:cTn id="14" dur="500"/>
                                        <p:tgtEl>
                                          <p:spTgt spid="113"/>
                                        </p:tgtEl>
                                      </p:cBhvr>
                                    </p:animEffect>
                                  </p:childTnLst>
                                </p:cTn>
                              </p:par>
                              <p:par>
                                <p:cTn id="15" presetID="42" presetClass="path" presetSubtype="0" decel="30000" fill="hold" nodeType="withEffect">
                                  <p:stCondLst>
                                    <p:cond delay="0"/>
                                  </p:stCondLst>
                                  <p:childTnLst>
                                    <p:animMotion origin="layout" path="M 3.125E-6 -0.03981 L 3.125E-6 0.14815 " pathEditMode="relative" rAng="0" ptsTypes="AA">
                                      <p:cBhvr>
                                        <p:cTn id="16" dur="750" spd="-100000" fill="hold"/>
                                        <p:tgtEl>
                                          <p:spTgt spid="113"/>
                                        </p:tgtEl>
                                        <p:attrNameLst>
                                          <p:attrName>ppt_x</p:attrName>
                                          <p:attrName>ppt_y</p:attrName>
                                        </p:attrNameLst>
                                      </p:cBhvr>
                                      <p:rCtr x="0" y="9398"/>
                                    </p:animMotion>
                                  </p:childTnLst>
                                </p:cTn>
                              </p:par>
                              <p:par>
                                <p:cTn id="17" presetID="42" presetClass="path" presetSubtype="0" accel="30000" decel="30000" fill="hold" nodeType="withEffect">
                                  <p:stCondLst>
                                    <p:cond delay="750"/>
                                  </p:stCondLst>
                                  <p:childTnLst>
                                    <p:animMotion origin="layout" path="M 3.125E-6 -0.03981 L 3.125E-6 -3.7037E-6 " pathEditMode="relative" rAng="0" ptsTypes="AA">
                                      <p:cBhvr>
                                        <p:cTn id="18" dur="750" fill="hold"/>
                                        <p:tgtEl>
                                          <p:spTgt spid="113"/>
                                        </p:tgtEl>
                                        <p:attrNameLst>
                                          <p:attrName>ppt_x</p:attrName>
                                          <p:attrName>ppt_y</p:attrName>
                                        </p:attrNameLst>
                                      </p:cBhvr>
                                      <p:rCtr x="0" y="1991"/>
                                    </p:animMotion>
                                  </p:childTnLst>
                                </p:cTn>
                              </p:par>
                              <p:par>
                                <p:cTn id="19" presetID="53" presetClass="entr" presetSubtype="16" fill="hold" grpId="0" nodeType="withEffect">
                                  <p:stCondLst>
                                    <p:cond delay="750"/>
                                  </p:stCondLst>
                                  <p:childTnLst>
                                    <p:set>
                                      <p:cBhvr>
                                        <p:cTn id="20" dur="1" fill="hold">
                                          <p:stCondLst>
                                            <p:cond delay="0"/>
                                          </p:stCondLst>
                                        </p:cTn>
                                        <p:tgtEl>
                                          <p:spTgt spid="115"/>
                                        </p:tgtEl>
                                        <p:attrNameLst>
                                          <p:attrName>style.visibility</p:attrName>
                                        </p:attrNameLst>
                                      </p:cBhvr>
                                      <p:to>
                                        <p:strVal val="visible"/>
                                      </p:to>
                                    </p:set>
                                    <p:anim calcmode="lin" valueType="num">
                                      <p:cBhvr>
                                        <p:cTn id="21" dur="750" fill="hold"/>
                                        <p:tgtEl>
                                          <p:spTgt spid="115"/>
                                        </p:tgtEl>
                                        <p:attrNameLst>
                                          <p:attrName>ppt_w</p:attrName>
                                        </p:attrNameLst>
                                      </p:cBhvr>
                                      <p:tavLst>
                                        <p:tav tm="0">
                                          <p:val>
                                            <p:fltVal val="0"/>
                                          </p:val>
                                        </p:tav>
                                        <p:tav tm="100000">
                                          <p:val>
                                            <p:strVal val="#ppt_w"/>
                                          </p:val>
                                        </p:tav>
                                      </p:tavLst>
                                    </p:anim>
                                    <p:anim calcmode="lin" valueType="num">
                                      <p:cBhvr>
                                        <p:cTn id="22" dur="750" fill="hold"/>
                                        <p:tgtEl>
                                          <p:spTgt spid="115"/>
                                        </p:tgtEl>
                                        <p:attrNameLst>
                                          <p:attrName>ppt_h</p:attrName>
                                        </p:attrNameLst>
                                      </p:cBhvr>
                                      <p:tavLst>
                                        <p:tav tm="0">
                                          <p:val>
                                            <p:fltVal val="0"/>
                                          </p:val>
                                        </p:tav>
                                        <p:tav tm="100000">
                                          <p:val>
                                            <p:strVal val="#ppt_h"/>
                                          </p:val>
                                        </p:tav>
                                      </p:tavLst>
                                    </p:anim>
                                    <p:animEffect transition="in" filter="fade">
                                      <p:cBhvr>
                                        <p:cTn id="23" dur="750"/>
                                        <p:tgtEl>
                                          <p:spTgt spid="115"/>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116"/>
                                        </p:tgtEl>
                                        <p:attrNameLst>
                                          <p:attrName>style.visibility</p:attrName>
                                        </p:attrNameLst>
                                      </p:cBhvr>
                                      <p:to>
                                        <p:strVal val="visible"/>
                                      </p:to>
                                    </p:set>
                                    <p:anim calcmode="lin" valueType="num">
                                      <p:cBhvr>
                                        <p:cTn id="26" dur="750" fill="hold"/>
                                        <p:tgtEl>
                                          <p:spTgt spid="116"/>
                                        </p:tgtEl>
                                        <p:attrNameLst>
                                          <p:attrName>ppt_w</p:attrName>
                                        </p:attrNameLst>
                                      </p:cBhvr>
                                      <p:tavLst>
                                        <p:tav tm="0">
                                          <p:val>
                                            <p:fltVal val="0"/>
                                          </p:val>
                                        </p:tav>
                                        <p:tav tm="100000">
                                          <p:val>
                                            <p:strVal val="#ppt_w"/>
                                          </p:val>
                                        </p:tav>
                                      </p:tavLst>
                                    </p:anim>
                                    <p:anim calcmode="lin" valueType="num">
                                      <p:cBhvr>
                                        <p:cTn id="27" dur="750" fill="hold"/>
                                        <p:tgtEl>
                                          <p:spTgt spid="116"/>
                                        </p:tgtEl>
                                        <p:attrNameLst>
                                          <p:attrName>ppt_h</p:attrName>
                                        </p:attrNameLst>
                                      </p:cBhvr>
                                      <p:tavLst>
                                        <p:tav tm="0">
                                          <p:val>
                                            <p:fltVal val="0"/>
                                          </p:val>
                                        </p:tav>
                                        <p:tav tm="100000">
                                          <p:val>
                                            <p:strVal val="#ppt_h"/>
                                          </p:val>
                                        </p:tav>
                                      </p:tavLst>
                                    </p:anim>
                                    <p:animEffect transition="in" filter="fade">
                                      <p:cBhvr>
                                        <p:cTn id="28" dur="750"/>
                                        <p:tgtEl>
                                          <p:spTgt spid="116"/>
                                        </p:tgtEl>
                                      </p:cBhvr>
                                    </p:animEffect>
                                  </p:childTnLst>
                                </p:cTn>
                              </p:par>
                              <p:par>
                                <p:cTn id="29" presetID="53" presetClass="entr" presetSubtype="16" fill="hold" grpId="0" nodeType="withEffect">
                                  <p:stCondLst>
                                    <p:cond delay="1250"/>
                                  </p:stCondLst>
                                  <p:childTnLst>
                                    <p:set>
                                      <p:cBhvr>
                                        <p:cTn id="30" dur="1" fill="hold">
                                          <p:stCondLst>
                                            <p:cond delay="0"/>
                                          </p:stCondLst>
                                        </p:cTn>
                                        <p:tgtEl>
                                          <p:spTgt spid="114"/>
                                        </p:tgtEl>
                                        <p:attrNameLst>
                                          <p:attrName>style.visibility</p:attrName>
                                        </p:attrNameLst>
                                      </p:cBhvr>
                                      <p:to>
                                        <p:strVal val="visible"/>
                                      </p:to>
                                    </p:set>
                                    <p:anim calcmode="lin" valueType="num">
                                      <p:cBhvr>
                                        <p:cTn id="31" dur="750" fill="hold"/>
                                        <p:tgtEl>
                                          <p:spTgt spid="114"/>
                                        </p:tgtEl>
                                        <p:attrNameLst>
                                          <p:attrName>ppt_w</p:attrName>
                                        </p:attrNameLst>
                                      </p:cBhvr>
                                      <p:tavLst>
                                        <p:tav tm="0">
                                          <p:val>
                                            <p:fltVal val="0"/>
                                          </p:val>
                                        </p:tav>
                                        <p:tav tm="100000">
                                          <p:val>
                                            <p:strVal val="#ppt_w"/>
                                          </p:val>
                                        </p:tav>
                                      </p:tavLst>
                                    </p:anim>
                                    <p:anim calcmode="lin" valueType="num">
                                      <p:cBhvr>
                                        <p:cTn id="32" dur="750" fill="hold"/>
                                        <p:tgtEl>
                                          <p:spTgt spid="114"/>
                                        </p:tgtEl>
                                        <p:attrNameLst>
                                          <p:attrName>ppt_h</p:attrName>
                                        </p:attrNameLst>
                                      </p:cBhvr>
                                      <p:tavLst>
                                        <p:tav tm="0">
                                          <p:val>
                                            <p:fltVal val="0"/>
                                          </p:val>
                                        </p:tav>
                                        <p:tav tm="100000">
                                          <p:val>
                                            <p:strVal val="#ppt_h"/>
                                          </p:val>
                                        </p:tav>
                                      </p:tavLst>
                                    </p:anim>
                                    <p:animEffect transition="in" filter="fade">
                                      <p:cBhvr>
                                        <p:cTn id="33" dur="750"/>
                                        <p:tgtEl>
                                          <p:spTgt spid="114"/>
                                        </p:tgtEl>
                                      </p:cBhvr>
                                    </p:animEffect>
                                  </p:childTnLst>
                                </p:cTn>
                              </p:par>
                              <p:par>
                                <p:cTn id="34" presetID="22" presetClass="entr" presetSubtype="8" fill="hold" grpId="0" nodeType="withEffect">
                                  <p:stCondLst>
                                    <p:cond delay="175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750"/>
                                        <p:tgtEl>
                                          <p:spTgt spid="11"/>
                                        </p:tgtEl>
                                      </p:cBhvr>
                                    </p:animEffect>
                                  </p:childTnLst>
                                </p:cTn>
                              </p:par>
                              <p:par>
                                <p:cTn id="37" presetID="10" presetClass="entr" presetSubtype="0" fill="hold" grpId="0" nodeType="withEffect">
                                  <p:stCondLst>
                                    <p:cond delay="17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14" grpId="0" animBg="1"/>
      <p:bldP spid="115" grpId="0" animBg="1"/>
      <p:bldP spid="116" grpId="0" animBg="1"/>
      <p:bldGraphic spid="121" grpId="0">
        <p:bldAsOne/>
      </p:bldGraphic>
      <p:bldGraphic spid="121" grpId="1">
        <p:bldAsOne/>
      </p:bldGraphic>
      <p:bldGraphic spid="121" grpId="2">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p:cNvSpPr>
            <a:spLocks/>
          </p:cNvSpPr>
          <p:nvPr/>
        </p:nvSpPr>
        <p:spPr bwMode="auto">
          <a:xfrm>
            <a:off x="9664699" y="2836435"/>
            <a:ext cx="841374" cy="964318"/>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DFFFE"/>
          </a:solidFill>
          <a:ln w="12700">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Freeform 7"/>
          <p:cNvSpPr>
            <a:spLocks/>
          </p:cNvSpPr>
          <p:nvPr/>
        </p:nvSpPr>
        <p:spPr bwMode="auto">
          <a:xfrm>
            <a:off x="1685926" y="2836435"/>
            <a:ext cx="841374" cy="964318"/>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DFFFE"/>
          </a:solidFill>
          <a:ln w="12700">
            <a:solidFill>
              <a:schemeClr val="accent1"/>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文本框 1"/>
          <p:cNvSpPr txBox="1"/>
          <p:nvPr/>
        </p:nvSpPr>
        <p:spPr>
          <a:xfrm>
            <a:off x="1549534" y="2991371"/>
            <a:ext cx="1152258" cy="646331"/>
          </a:xfrm>
          <a:prstGeom prst="rect">
            <a:avLst/>
          </a:prstGeom>
          <a:noFill/>
        </p:spPr>
        <p:txBody>
          <a:bodyPr wrap="square" rtlCol="0">
            <a:spAutoFit/>
          </a:bodyPr>
          <a:lstStyle/>
          <a:p>
            <a:pPr algn="ctr"/>
            <a:r>
              <a:rPr lang="en-US" altLang="zh-CN" sz="3600" dirty="0">
                <a:solidFill>
                  <a:schemeClr val="accent1"/>
                </a:solidFill>
                <a:latin typeface="+mj-ea"/>
                <a:ea typeface="+mj-ea"/>
              </a:rPr>
              <a:t>01</a:t>
            </a:r>
            <a:endParaRPr lang="zh-CN" altLang="en-US" sz="3600" dirty="0">
              <a:solidFill>
                <a:schemeClr val="accent1"/>
              </a:solidFill>
              <a:latin typeface="+mj-ea"/>
              <a:ea typeface="+mj-ea"/>
            </a:endParaRPr>
          </a:p>
        </p:txBody>
      </p:sp>
      <p:sp>
        <p:nvSpPr>
          <p:cNvPr id="5" name="文本框 4"/>
          <p:cNvSpPr txBox="1"/>
          <p:nvPr/>
        </p:nvSpPr>
        <p:spPr>
          <a:xfrm>
            <a:off x="9509258" y="2998949"/>
            <a:ext cx="1152258" cy="646331"/>
          </a:xfrm>
          <a:prstGeom prst="rect">
            <a:avLst/>
          </a:prstGeom>
          <a:noFill/>
        </p:spPr>
        <p:txBody>
          <a:bodyPr wrap="square" rtlCol="0">
            <a:spAutoFit/>
          </a:bodyPr>
          <a:lstStyle/>
          <a:p>
            <a:pPr algn="ctr"/>
            <a:r>
              <a:rPr lang="en-US" altLang="zh-CN" sz="3600" dirty="0">
                <a:solidFill>
                  <a:schemeClr val="accent4"/>
                </a:solidFill>
                <a:latin typeface="+mj-ea"/>
                <a:ea typeface="+mj-ea"/>
              </a:rPr>
              <a:t>04</a:t>
            </a:r>
            <a:endParaRPr lang="zh-CN" altLang="en-US" sz="3600" dirty="0">
              <a:solidFill>
                <a:schemeClr val="accent4"/>
              </a:solidFill>
              <a:latin typeface="+mj-ea"/>
              <a:ea typeface="+mj-ea"/>
            </a:endParaRPr>
          </a:p>
        </p:txBody>
      </p:sp>
      <p:sp>
        <p:nvSpPr>
          <p:cNvPr id="6" name="文本框 5"/>
          <p:cNvSpPr txBox="1"/>
          <p:nvPr/>
        </p:nvSpPr>
        <p:spPr>
          <a:xfrm>
            <a:off x="1127126" y="4210225"/>
            <a:ext cx="1958974" cy="400110"/>
          </a:xfrm>
          <a:prstGeom prst="rect">
            <a:avLst/>
          </a:prstGeom>
          <a:noFill/>
        </p:spPr>
        <p:txBody>
          <a:bodyPr wrap="square" rtlCol="0">
            <a:spAutoFit/>
          </a:bodyPr>
          <a:lstStyle/>
          <a:p>
            <a:pPr algn="ctr"/>
            <a:r>
              <a:rPr lang="en-US" altLang="zh-CN" sz="2000" dirty="0">
                <a:solidFill>
                  <a:schemeClr val="accent1"/>
                </a:solidFill>
              </a:rPr>
              <a:t>Photoshop</a:t>
            </a:r>
            <a:endParaRPr lang="zh-CN" altLang="en-US" sz="2000" dirty="0">
              <a:solidFill>
                <a:schemeClr val="accent1"/>
              </a:solidFill>
            </a:endParaRPr>
          </a:p>
        </p:txBody>
      </p:sp>
      <p:sp>
        <p:nvSpPr>
          <p:cNvPr id="7" name="文本框 6"/>
          <p:cNvSpPr txBox="1"/>
          <p:nvPr/>
        </p:nvSpPr>
        <p:spPr>
          <a:xfrm>
            <a:off x="3786717" y="4210225"/>
            <a:ext cx="1958974" cy="400110"/>
          </a:xfrm>
          <a:prstGeom prst="rect">
            <a:avLst/>
          </a:prstGeom>
          <a:noFill/>
        </p:spPr>
        <p:txBody>
          <a:bodyPr wrap="square" rtlCol="0">
            <a:spAutoFit/>
          </a:bodyPr>
          <a:lstStyle/>
          <a:p>
            <a:pPr algn="ctr"/>
            <a:r>
              <a:rPr lang="en-US" altLang="zh-CN" sz="2000" dirty="0">
                <a:solidFill>
                  <a:schemeClr val="accent2"/>
                </a:solidFill>
              </a:rPr>
              <a:t>windows</a:t>
            </a:r>
            <a:endParaRPr lang="zh-CN" altLang="en-US" sz="2000" dirty="0">
              <a:solidFill>
                <a:schemeClr val="accent2"/>
              </a:solidFill>
            </a:endParaRPr>
          </a:p>
        </p:txBody>
      </p:sp>
      <p:sp>
        <p:nvSpPr>
          <p:cNvPr id="8" name="文本框 7"/>
          <p:cNvSpPr txBox="1"/>
          <p:nvPr/>
        </p:nvSpPr>
        <p:spPr>
          <a:xfrm>
            <a:off x="6446308" y="4210225"/>
            <a:ext cx="1958974" cy="400110"/>
          </a:xfrm>
          <a:prstGeom prst="rect">
            <a:avLst/>
          </a:prstGeom>
          <a:noFill/>
        </p:spPr>
        <p:txBody>
          <a:bodyPr wrap="square" rtlCol="0">
            <a:spAutoFit/>
          </a:bodyPr>
          <a:lstStyle/>
          <a:p>
            <a:pPr algn="ctr"/>
            <a:r>
              <a:rPr lang="en-US" altLang="zh-CN" sz="2000" dirty="0">
                <a:solidFill>
                  <a:schemeClr val="accent3"/>
                </a:solidFill>
              </a:rPr>
              <a:t>keynote</a:t>
            </a:r>
            <a:endParaRPr lang="zh-CN" altLang="en-US" sz="2000" dirty="0">
              <a:solidFill>
                <a:schemeClr val="accent3"/>
              </a:solidFill>
            </a:endParaRPr>
          </a:p>
        </p:txBody>
      </p:sp>
      <p:sp>
        <p:nvSpPr>
          <p:cNvPr id="9" name="文本框 8"/>
          <p:cNvSpPr txBox="1"/>
          <p:nvPr/>
        </p:nvSpPr>
        <p:spPr>
          <a:xfrm>
            <a:off x="9105899" y="4210225"/>
            <a:ext cx="1958974" cy="400110"/>
          </a:xfrm>
          <a:prstGeom prst="rect">
            <a:avLst/>
          </a:prstGeom>
          <a:noFill/>
        </p:spPr>
        <p:txBody>
          <a:bodyPr wrap="square" rtlCol="0">
            <a:spAutoFit/>
          </a:bodyPr>
          <a:lstStyle/>
          <a:p>
            <a:pPr algn="ctr"/>
            <a:r>
              <a:rPr lang="en-US" altLang="zh-CN" sz="2000" dirty="0">
                <a:solidFill>
                  <a:schemeClr val="accent4"/>
                </a:solidFill>
              </a:rPr>
              <a:t>Adobe</a:t>
            </a:r>
            <a:endParaRPr lang="zh-CN" altLang="en-US" sz="2000" dirty="0">
              <a:solidFill>
                <a:schemeClr val="accent4"/>
              </a:solidFill>
            </a:endParaRPr>
          </a:p>
        </p:txBody>
      </p:sp>
      <p:sp>
        <p:nvSpPr>
          <p:cNvPr id="10" name="矩形 9"/>
          <p:cNvSpPr/>
          <p:nvPr/>
        </p:nvSpPr>
        <p:spPr>
          <a:xfrm>
            <a:off x="894824" y="4586274"/>
            <a:ext cx="2423578" cy="784830"/>
          </a:xfrm>
          <a:prstGeom prst="rect">
            <a:avLst/>
          </a:prstGeom>
        </p:spPr>
        <p:txBody>
          <a:bodyPr wrap="square">
            <a:spAutoFit/>
          </a:bodyPr>
          <a:lstStyle/>
          <a:p>
            <a:pPr algn="ctr">
              <a:lnSpc>
                <a:spcPct val="125000"/>
              </a:lnSpc>
            </a:pPr>
            <a:r>
              <a:rPr lang="en-US" altLang="zh-CN" sz="1200" dirty="0">
                <a:solidFill>
                  <a:schemeClr val="tx1">
                    <a:lumMod val="75000"/>
                    <a:lumOff val="25000"/>
                    <a:alpha val="90000"/>
                  </a:schemeClr>
                </a:solidFill>
                <a:latin typeface="+mj-ea"/>
                <a:ea typeface="+mj-ea"/>
              </a:rPr>
              <a:t>The best preparation for tomorrow is doing your best today.</a:t>
            </a:r>
            <a:endParaRPr lang="zh-CN" altLang="en-US" sz="1200" dirty="0">
              <a:solidFill>
                <a:schemeClr val="tx1">
                  <a:lumMod val="75000"/>
                  <a:lumOff val="25000"/>
                  <a:alpha val="90000"/>
                </a:schemeClr>
              </a:solidFill>
              <a:latin typeface="+mj-ea"/>
              <a:ea typeface="+mj-ea"/>
            </a:endParaRPr>
          </a:p>
        </p:txBody>
      </p:sp>
      <p:sp>
        <p:nvSpPr>
          <p:cNvPr id="11" name="矩形 10"/>
          <p:cNvSpPr/>
          <p:nvPr/>
        </p:nvSpPr>
        <p:spPr>
          <a:xfrm>
            <a:off x="3645112" y="4586274"/>
            <a:ext cx="2242184" cy="784830"/>
          </a:xfrm>
          <a:prstGeom prst="rect">
            <a:avLst/>
          </a:prstGeom>
        </p:spPr>
        <p:txBody>
          <a:bodyPr wrap="square">
            <a:spAutoFit/>
          </a:bodyPr>
          <a:lstStyle/>
          <a:p>
            <a:pPr algn="ctr">
              <a:lnSpc>
                <a:spcPct val="125000"/>
              </a:lnSpc>
            </a:pPr>
            <a:r>
              <a:rPr lang="en-US" altLang="zh-CN" sz="1200" dirty="0">
                <a:solidFill>
                  <a:schemeClr val="tx1">
                    <a:lumMod val="75000"/>
                    <a:lumOff val="25000"/>
                    <a:alpha val="90000"/>
                  </a:schemeClr>
                </a:solidFill>
                <a:latin typeface="+mj-ea"/>
                <a:ea typeface="+mj-ea"/>
              </a:rPr>
              <a:t>The best preparation for tomorrow is doing your best today.</a:t>
            </a:r>
            <a:endParaRPr lang="zh-CN" altLang="en-US" sz="1200" dirty="0">
              <a:solidFill>
                <a:schemeClr val="tx1">
                  <a:lumMod val="75000"/>
                  <a:lumOff val="25000"/>
                  <a:alpha val="90000"/>
                </a:schemeClr>
              </a:solidFill>
              <a:latin typeface="+mj-ea"/>
              <a:ea typeface="+mj-ea"/>
            </a:endParaRPr>
          </a:p>
        </p:txBody>
      </p:sp>
      <p:sp>
        <p:nvSpPr>
          <p:cNvPr id="12" name="矩形 11"/>
          <p:cNvSpPr/>
          <p:nvPr/>
        </p:nvSpPr>
        <p:spPr>
          <a:xfrm>
            <a:off x="6304703" y="4586274"/>
            <a:ext cx="2242184" cy="784830"/>
          </a:xfrm>
          <a:prstGeom prst="rect">
            <a:avLst/>
          </a:prstGeom>
        </p:spPr>
        <p:txBody>
          <a:bodyPr wrap="square">
            <a:spAutoFit/>
          </a:bodyPr>
          <a:lstStyle/>
          <a:p>
            <a:pPr algn="ctr">
              <a:lnSpc>
                <a:spcPct val="125000"/>
              </a:lnSpc>
            </a:pPr>
            <a:r>
              <a:rPr lang="en-US" altLang="zh-CN" sz="1200" dirty="0">
                <a:solidFill>
                  <a:schemeClr val="tx1">
                    <a:lumMod val="75000"/>
                    <a:lumOff val="25000"/>
                    <a:alpha val="90000"/>
                  </a:schemeClr>
                </a:solidFill>
                <a:latin typeface="+mj-ea"/>
                <a:ea typeface="+mj-ea"/>
              </a:rPr>
              <a:t>The best preparation for tomorrow is doing your best today.</a:t>
            </a:r>
            <a:endParaRPr lang="zh-CN" altLang="en-US" sz="1200" dirty="0">
              <a:solidFill>
                <a:schemeClr val="tx1">
                  <a:lumMod val="75000"/>
                  <a:lumOff val="25000"/>
                  <a:alpha val="90000"/>
                </a:schemeClr>
              </a:solidFill>
              <a:latin typeface="+mj-ea"/>
              <a:ea typeface="+mj-ea"/>
            </a:endParaRPr>
          </a:p>
        </p:txBody>
      </p:sp>
      <p:sp>
        <p:nvSpPr>
          <p:cNvPr id="13" name="矩形 12"/>
          <p:cNvSpPr/>
          <p:nvPr/>
        </p:nvSpPr>
        <p:spPr>
          <a:xfrm>
            <a:off x="8964294" y="4586274"/>
            <a:ext cx="2242184" cy="784830"/>
          </a:xfrm>
          <a:prstGeom prst="rect">
            <a:avLst/>
          </a:prstGeom>
        </p:spPr>
        <p:txBody>
          <a:bodyPr wrap="square">
            <a:spAutoFit/>
          </a:bodyPr>
          <a:lstStyle/>
          <a:p>
            <a:pPr algn="ctr">
              <a:lnSpc>
                <a:spcPct val="125000"/>
              </a:lnSpc>
            </a:pPr>
            <a:r>
              <a:rPr lang="en-US" altLang="zh-CN" sz="1200" dirty="0">
                <a:solidFill>
                  <a:schemeClr val="tx1">
                    <a:lumMod val="75000"/>
                    <a:lumOff val="25000"/>
                    <a:alpha val="90000"/>
                  </a:schemeClr>
                </a:solidFill>
                <a:latin typeface="+mj-ea"/>
                <a:ea typeface="+mj-ea"/>
              </a:rPr>
              <a:t>The best preparation for tomorrow is doing your best today.</a:t>
            </a:r>
            <a:endParaRPr lang="zh-CN" altLang="en-US" sz="1200" dirty="0">
              <a:solidFill>
                <a:schemeClr val="tx1">
                  <a:lumMod val="75000"/>
                  <a:lumOff val="25000"/>
                  <a:alpha val="90000"/>
                </a:schemeClr>
              </a:solidFill>
              <a:latin typeface="+mj-ea"/>
              <a:ea typeface="+mj-ea"/>
            </a:endParaRPr>
          </a:p>
        </p:txBody>
      </p:sp>
      <p:sp>
        <p:nvSpPr>
          <p:cNvPr id="25" name="Freeform 7"/>
          <p:cNvSpPr>
            <a:spLocks/>
          </p:cNvSpPr>
          <p:nvPr/>
        </p:nvSpPr>
        <p:spPr bwMode="auto">
          <a:xfrm>
            <a:off x="1530483" y="2836435"/>
            <a:ext cx="310884" cy="356311"/>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DFFFE"/>
          </a:solidFill>
          <a:ln w="12700">
            <a:solidFill>
              <a:schemeClr val="accent1">
                <a:alpha val="5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7"/>
          <p:cNvSpPr>
            <a:spLocks/>
          </p:cNvSpPr>
          <p:nvPr/>
        </p:nvSpPr>
        <p:spPr bwMode="auto">
          <a:xfrm>
            <a:off x="9509257" y="2836435"/>
            <a:ext cx="310884" cy="356311"/>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DFFFE"/>
          </a:solidFill>
          <a:ln w="12700">
            <a:solidFill>
              <a:schemeClr val="accent4">
                <a:alpha val="5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椭圆 44"/>
          <p:cNvSpPr/>
          <p:nvPr/>
        </p:nvSpPr>
        <p:spPr>
          <a:xfrm>
            <a:off x="489170" y="793429"/>
            <a:ext cx="423089" cy="42308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10821" y="123336"/>
            <a:ext cx="241860" cy="241860"/>
          </a:xfrm>
          <a:prstGeom prst="ellipse">
            <a:avLst/>
          </a:prstGeom>
          <a:solidFill>
            <a:srgbClr val="FDFFFE"/>
          </a:solidFill>
          <a:ln w="9525">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08063" y="134811"/>
            <a:ext cx="1112933" cy="1112930"/>
          </a:xfrm>
          <a:prstGeom prst="ellipse">
            <a:avLst/>
          </a:prstGeom>
          <a:solidFill>
            <a:schemeClr val="bg1"/>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04696" y="1100128"/>
            <a:ext cx="186049" cy="186048"/>
          </a:xfrm>
          <a:prstGeom prst="ellipse">
            <a:avLst/>
          </a:prstGeom>
          <a:solidFill>
            <a:srgbClr val="FDFFFE"/>
          </a:solidFill>
          <a:ln w="635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254001" y="472618"/>
            <a:ext cx="3731154" cy="707886"/>
          </a:xfrm>
          <a:prstGeom prst="rect">
            <a:avLst/>
          </a:prstGeom>
          <a:noFill/>
        </p:spPr>
        <p:txBody>
          <a:bodyPr wrap="square" rtlCol="0">
            <a:spAutoFit/>
          </a:bodyPr>
          <a:lstStyle/>
          <a:p>
            <a:pPr algn="ct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Contents</a:t>
            </a:r>
          </a:p>
        </p:txBody>
      </p:sp>
      <p:sp>
        <p:nvSpPr>
          <p:cNvPr id="36" name="圆角矩形 35"/>
          <p:cNvSpPr/>
          <p:nvPr/>
        </p:nvSpPr>
        <p:spPr>
          <a:xfrm rot="20167890">
            <a:off x="3589577" y="419607"/>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7"/>
          <p:cNvSpPr>
            <a:spLocks/>
          </p:cNvSpPr>
          <p:nvPr/>
        </p:nvSpPr>
        <p:spPr bwMode="auto">
          <a:xfrm>
            <a:off x="4345517" y="2836435"/>
            <a:ext cx="841374" cy="964318"/>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Freeform 7"/>
          <p:cNvSpPr>
            <a:spLocks/>
          </p:cNvSpPr>
          <p:nvPr/>
        </p:nvSpPr>
        <p:spPr bwMode="auto">
          <a:xfrm>
            <a:off x="7005108" y="2836435"/>
            <a:ext cx="841374" cy="964318"/>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DFFFE"/>
          </a:solidFill>
          <a:ln w="1270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 </a:t>
            </a:r>
            <a:endParaRPr lang="zh-CN" altLang="en-US" dirty="0">
              <a:solidFill>
                <a:schemeClr val="lt1"/>
              </a:solidFill>
            </a:endParaRPr>
          </a:p>
        </p:txBody>
      </p:sp>
      <p:sp>
        <p:nvSpPr>
          <p:cNvPr id="3" name="文本框 2"/>
          <p:cNvSpPr txBox="1"/>
          <p:nvPr/>
        </p:nvSpPr>
        <p:spPr>
          <a:xfrm>
            <a:off x="4190075" y="2998949"/>
            <a:ext cx="1152258" cy="646331"/>
          </a:xfrm>
          <a:prstGeom prst="rect">
            <a:avLst/>
          </a:prstGeom>
          <a:noFill/>
        </p:spPr>
        <p:txBody>
          <a:bodyPr wrap="square" rtlCol="0">
            <a:spAutoFit/>
          </a:bodyPr>
          <a:lstStyle/>
          <a:p>
            <a:pPr algn="ctr"/>
            <a:r>
              <a:rPr lang="en-US" altLang="zh-CN" sz="3600" dirty="0">
                <a:solidFill>
                  <a:schemeClr val="accent2"/>
                </a:solidFill>
                <a:latin typeface="+mj-ea"/>
                <a:ea typeface="+mj-ea"/>
              </a:rPr>
              <a:t>02</a:t>
            </a:r>
            <a:endParaRPr lang="zh-CN" altLang="en-US" sz="3600" dirty="0">
              <a:solidFill>
                <a:schemeClr val="accent2"/>
              </a:solidFill>
              <a:latin typeface="+mj-ea"/>
              <a:ea typeface="+mj-ea"/>
            </a:endParaRPr>
          </a:p>
        </p:txBody>
      </p:sp>
      <p:sp>
        <p:nvSpPr>
          <p:cNvPr id="4" name="文本框 3"/>
          <p:cNvSpPr txBox="1"/>
          <p:nvPr/>
        </p:nvSpPr>
        <p:spPr>
          <a:xfrm>
            <a:off x="6849666" y="2998949"/>
            <a:ext cx="1152258" cy="646331"/>
          </a:xfrm>
          <a:prstGeom prst="rect">
            <a:avLst/>
          </a:prstGeom>
          <a:noFill/>
        </p:spPr>
        <p:txBody>
          <a:bodyPr wrap="square" rtlCol="0">
            <a:spAutoFit/>
          </a:bodyPr>
          <a:lstStyle/>
          <a:p>
            <a:pPr algn="ctr"/>
            <a:r>
              <a:rPr lang="en-US" altLang="zh-CN" sz="3600" dirty="0">
                <a:solidFill>
                  <a:schemeClr val="accent3"/>
                </a:solidFill>
                <a:latin typeface="+mj-ea"/>
                <a:ea typeface="+mj-ea"/>
              </a:rPr>
              <a:t>03</a:t>
            </a:r>
            <a:endParaRPr lang="zh-CN" altLang="en-US" sz="3600" dirty="0">
              <a:solidFill>
                <a:schemeClr val="accent3"/>
              </a:solidFill>
              <a:latin typeface="+mj-ea"/>
              <a:ea typeface="+mj-ea"/>
            </a:endParaRPr>
          </a:p>
        </p:txBody>
      </p:sp>
      <p:sp>
        <p:nvSpPr>
          <p:cNvPr id="30" name="Freeform 7"/>
          <p:cNvSpPr>
            <a:spLocks/>
          </p:cNvSpPr>
          <p:nvPr/>
        </p:nvSpPr>
        <p:spPr bwMode="auto">
          <a:xfrm>
            <a:off x="4190074" y="2836435"/>
            <a:ext cx="310884" cy="356311"/>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DFFFE"/>
          </a:solidFill>
          <a:ln w="12700">
            <a:solidFill>
              <a:schemeClr val="accent2">
                <a:alpha val="5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7"/>
          <p:cNvSpPr>
            <a:spLocks/>
          </p:cNvSpPr>
          <p:nvPr/>
        </p:nvSpPr>
        <p:spPr bwMode="auto">
          <a:xfrm>
            <a:off x="6849666" y="2836435"/>
            <a:ext cx="310884" cy="356311"/>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DFFFE"/>
          </a:solidFill>
          <a:ln w="12700">
            <a:solidFill>
              <a:schemeClr val="accent3">
                <a:alpha val="5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extLst>
      <p:ext uri="{BB962C8B-B14F-4D97-AF65-F5344CB8AC3E}">
        <p14:creationId xmlns:p14="http://schemas.microsoft.com/office/powerpoint/2010/main" val="324445809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64" presetClass="path" presetSubtype="0" decel="30000" fill="hold" grpId="1" nodeType="withEffect">
                                  <p:stCondLst>
                                    <p:cond delay="0"/>
                                  </p:stCondLst>
                                  <p:childTnLst>
                                    <p:animMotion origin="layout" path="M -4.58333E-6 0.03889 L -4.58333E-6 -0.14814 " pathEditMode="relative" rAng="0" ptsTypes="AA">
                                      <p:cBhvr>
                                        <p:cTn id="9" dur="750" spd="-100000" fill="hold"/>
                                        <p:tgtEl>
                                          <p:spTgt spid="47"/>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4.58333E-6 0.03843 L -4.58333E-6 -3.7037E-6 " pathEditMode="relative" rAng="0" ptsTypes="AA">
                                      <p:cBhvr>
                                        <p:cTn id="11" dur="750" fill="hold"/>
                                        <p:tgtEl>
                                          <p:spTgt spid="47"/>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750"/>
                                        <p:tgtEl>
                                          <p:spTgt spid="35"/>
                                        </p:tgtEl>
                                      </p:cBhvr>
                                    </p:animEffect>
                                  </p:childTnLst>
                                </p:cTn>
                              </p:par>
                              <p:par>
                                <p:cTn id="15" presetID="63" presetClass="path" presetSubtype="0" decel="50000" fill="hold" grpId="1" nodeType="withEffect">
                                  <p:stCondLst>
                                    <p:cond delay="0"/>
                                  </p:stCondLst>
                                  <p:childTnLst>
                                    <p:animMotion origin="layout" path="M -0.01562 -3.7037E-6 L 0.11081 -3.7037E-6 " pathEditMode="relative" rAng="0" ptsTypes="AA">
                                      <p:cBhvr>
                                        <p:cTn id="16" dur="750" spd="-100000" fill="hold"/>
                                        <p:tgtEl>
                                          <p:spTgt spid="35"/>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3.7037E-6 L -2.29167E-6 -3.7037E-6 " pathEditMode="relative" rAng="0" ptsTypes="AA">
                                      <p:cBhvr>
                                        <p:cTn id="18" dur="750" fill="hold"/>
                                        <p:tgtEl>
                                          <p:spTgt spid="35"/>
                                        </p:tgtEl>
                                        <p:attrNameLst>
                                          <p:attrName>ppt_x</p:attrName>
                                          <p:attrName>ppt_y</p:attrName>
                                        </p:attrNameLst>
                                      </p:cBhvr>
                                      <p:rCtr x="781" y="0"/>
                                    </p:animMotion>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42" presetClass="path" presetSubtype="0" decel="30000" fill="hold" grpId="1" nodeType="withEffect">
                                  <p:stCondLst>
                                    <p:cond delay="0"/>
                                  </p:stCondLst>
                                  <p:childTnLst>
                                    <p:animMotion origin="layout" path="M 1.66667E-6 -0.02361 L 1.66667E-6 0.05486 " pathEditMode="relative" rAng="0" ptsTypes="AA">
                                      <p:cBhvr>
                                        <p:cTn id="23" dur="750" spd="-100000" fill="hold"/>
                                        <p:tgtEl>
                                          <p:spTgt spid="36"/>
                                        </p:tgtEl>
                                        <p:attrNameLst>
                                          <p:attrName>ppt_x</p:attrName>
                                          <p:attrName>ppt_y</p:attrName>
                                        </p:attrNameLst>
                                      </p:cBhvr>
                                      <p:rCtr x="0" y="3912"/>
                                    </p:animMotion>
                                  </p:childTnLst>
                                </p:cTn>
                              </p:par>
                              <p:par>
                                <p:cTn id="24" presetID="42" presetClass="path" presetSubtype="0" accel="30000" decel="30000" fill="hold" grpId="2" nodeType="withEffect">
                                  <p:stCondLst>
                                    <p:cond delay="750"/>
                                  </p:stCondLst>
                                  <p:childTnLst>
                                    <p:animMotion origin="layout" path="M 1.66667E-6 -0.02361 L 1.66667E-6 -1.48148E-6 " pathEditMode="relative" rAng="0" ptsTypes="AA">
                                      <p:cBhvr>
                                        <p:cTn id="25" dur="750" fill="hold"/>
                                        <p:tgtEl>
                                          <p:spTgt spid="36"/>
                                        </p:tgtEl>
                                        <p:attrNameLst>
                                          <p:attrName>ppt_x</p:attrName>
                                          <p:attrName>ppt_y</p:attrName>
                                        </p:attrNameLst>
                                      </p:cBhvr>
                                      <p:rCtr x="0" y="1181"/>
                                    </p:animMotion>
                                  </p:childTnLst>
                                </p:cTn>
                              </p:par>
                              <p:par>
                                <p:cTn id="26" presetID="53" presetClass="entr" presetSubtype="16" fill="hold" grpId="1" nodeType="withEffect">
                                  <p:stCondLst>
                                    <p:cond delay="1250"/>
                                  </p:stCondLst>
                                  <p:childTnLst>
                                    <p:set>
                                      <p:cBhvr>
                                        <p:cTn id="27" dur="1" fill="hold">
                                          <p:stCondLst>
                                            <p:cond delay="0"/>
                                          </p:stCondLst>
                                        </p:cTn>
                                        <p:tgtEl>
                                          <p:spTgt spid="46"/>
                                        </p:tgtEl>
                                        <p:attrNameLst>
                                          <p:attrName>style.visibility</p:attrName>
                                        </p:attrNameLst>
                                      </p:cBhvr>
                                      <p:to>
                                        <p:strVal val="visible"/>
                                      </p:to>
                                    </p:set>
                                    <p:anim calcmode="lin" valueType="num">
                                      <p:cBhvr>
                                        <p:cTn id="28" dur="750" fill="hold"/>
                                        <p:tgtEl>
                                          <p:spTgt spid="46"/>
                                        </p:tgtEl>
                                        <p:attrNameLst>
                                          <p:attrName>ppt_w</p:attrName>
                                        </p:attrNameLst>
                                      </p:cBhvr>
                                      <p:tavLst>
                                        <p:tav tm="0">
                                          <p:val>
                                            <p:fltVal val="0"/>
                                          </p:val>
                                        </p:tav>
                                        <p:tav tm="100000">
                                          <p:val>
                                            <p:strVal val="#ppt_w"/>
                                          </p:val>
                                        </p:tav>
                                      </p:tavLst>
                                    </p:anim>
                                    <p:anim calcmode="lin" valueType="num">
                                      <p:cBhvr>
                                        <p:cTn id="29" dur="750" fill="hold"/>
                                        <p:tgtEl>
                                          <p:spTgt spid="46"/>
                                        </p:tgtEl>
                                        <p:attrNameLst>
                                          <p:attrName>ppt_h</p:attrName>
                                        </p:attrNameLst>
                                      </p:cBhvr>
                                      <p:tavLst>
                                        <p:tav tm="0">
                                          <p:val>
                                            <p:fltVal val="0"/>
                                          </p:val>
                                        </p:tav>
                                        <p:tav tm="100000">
                                          <p:val>
                                            <p:strVal val="#ppt_h"/>
                                          </p:val>
                                        </p:tav>
                                      </p:tavLst>
                                    </p:anim>
                                    <p:animEffect transition="in" filter="fade">
                                      <p:cBhvr>
                                        <p:cTn id="30" dur="750"/>
                                        <p:tgtEl>
                                          <p:spTgt spid="46"/>
                                        </p:tgtEl>
                                      </p:cBhvr>
                                    </p:animEffect>
                                  </p:childTnLst>
                                </p:cTn>
                              </p:par>
                              <p:par>
                                <p:cTn id="31" presetID="53" presetClass="entr" presetSubtype="16" fill="hold" grpId="1" nodeType="withEffect">
                                  <p:stCondLst>
                                    <p:cond delay="15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750" fill="hold"/>
                                        <p:tgtEl>
                                          <p:spTgt spid="45"/>
                                        </p:tgtEl>
                                        <p:attrNameLst>
                                          <p:attrName>ppt_w</p:attrName>
                                        </p:attrNameLst>
                                      </p:cBhvr>
                                      <p:tavLst>
                                        <p:tav tm="0">
                                          <p:val>
                                            <p:fltVal val="0"/>
                                          </p:val>
                                        </p:tav>
                                        <p:tav tm="100000">
                                          <p:val>
                                            <p:strVal val="#ppt_w"/>
                                          </p:val>
                                        </p:tav>
                                      </p:tavLst>
                                    </p:anim>
                                    <p:anim calcmode="lin" valueType="num">
                                      <p:cBhvr>
                                        <p:cTn id="34" dur="750" fill="hold"/>
                                        <p:tgtEl>
                                          <p:spTgt spid="45"/>
                                        </p:tgtEl>
                                        <p:attrNameLst>
                                          <p:attrName>ppt_h</p:attrName>
                                        </p:attrNameLst>
                                      </p:cBhvr>
                                      <p:tavLst>
                                        <p:tav tm="0">
                                          <p:val>
                                            <p:fltVal val="0"/>
                                          </p:val>
                                        </p:tav>
                                        <p:tav tm="100000">
                                          <p:val>
                                            <p:strVal val="#ppt_h"/>
                                          </p:val>
                                        </p:tav>
                                      </p:tavLst>
                                    </p:anim>
                                    <p:animEffect transition="in" filter="fade">
                                      <p:cBhvr>
                                        <p:cTn id="35" dur="750"/>
                                        <p:tgtEl>
                                          <p:spTgt spid="45"/>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48"/>
                                        </p:tgtEl>
                                        <p:attrNameLst>
                                          <p:attrName>style.visibility</p:attrName>
                                        </p:attrNameLst>
                                      </p:cBhvr>
                                      <p:to>
                                        <p:strVal val="visible"/>
                                      </p:to>
                                    </p:set>
                                    <p:anim calcmode="lin" valueType="num">
                                      <p:cBhvr>
                                        <p:cTn id="38" dur="750" fill="hold"/>
                                        <p:tgtEl>
                                          <p:spTgt spid="48"/>
                                        </p:tgtEl>
                                        <p:attrNameLst>
                                          <p:attrName>ppt_w</p:attrName>
                                        </p:attrNameLst>
                                      </p:cBhvr>
                                      <p:tavLst>
                                        <p:tav tm="0">
                                          <p:val>
                                            <p:fltVal val="0"/>
                                          </p:val>
                                        </p:tav>
                                        <p:tav tm="100000">
                                          <p:val>
                                            <p:strVal val="#ppt_w"/>
                                          </p:val>
                                        </p:tav>
                                      </p:tavLst>
                                    </p:anim>
                                    <p:anim calcmode="lin" valueType="num">
                                      <p:cBhvr>
                                        <p:cTn id="39" dur="750" fill="hold"/>
                                        <p:tgtEl>
                                          <p:spTgt spid="48"/>
                                        </p:tgtEl>
                                        <p:attrNameLst>
                                          <p:attrName>ppt_h</p:attrName>
                                        </p:attrNameLst>
                                      </p:cBhvr>
                                      <p:tavLst>
                                        <p:tav tm="0">
                                          <p:val>
                                            <p:fltVal val="0"/>
                                          </p:val>
                                        </p:tav>
                                        <p:tav tm="100000">
                                          <p:val>
                                            <p:strVal val="#ppt_h"/>
                                          </p:val>
                                        </p:tav>
                                      </p:tavLst>
                                    </p:anim>
                                    <p:animEffect transition="in" filter="fade">
                                      <p:cBhvr>
                                        <p:cTn id="40" dur="750"/>
                                        <p:tgtEl>
                                          <p:spTgt spid="48"/>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750" fill="hold"/>
                                        <p:tgtEl>
                                          <p:spTgt spid="23"/>
                                        </p:tgtEl>
                                        <p:attrNameLst>
                                          <p:attrName>ppt_w</p:attrName>
                                        </p:attrNameLst>
                                      </p:cBhvr>
                                      <p:tavLst>
                                        <p:tav tm="0">
                                          <p:val>
                                            <p:fltVal val="0"/>
                                          </p:val>
                                        </p:tav>
                                        <p:tav tm="100000">
                                          <p:val>
                                            <p:strVal val="#ppt_w"/>
                                          </p:val>
                                        </p:tav>
                                      </p:tavLst>
                                    </p:anim>
                                    <p:anim calcmode="lin" valueType="num">
                                      <p:cBhvr>
                                        <p:cTn id="44" dur="750" fill="hold"/>
                                        <p:tgtEl>
                                          <p:spTgt spid="23"/>
                                        </p:tgtEl>
                                        <p:attrNameLst>
                                          <p:attrName>ppt_h</p:attrName>
                                        </p:attrNameLst>
                                      </p:cBhvr>
                                      <p:tavLst>
                                        <p:tav tm="0">
                                          <p:val>
                                            <p:fltVal val="0"/>
                                          </p:val>
                                        </p:tav>
                                        <p:tav tm="100000">
                                          <p:val>
                                            <p:strVal val="#ppt_h"/>
                                          </p:val>
                                        </p:tav>
                                      </p:tavLst>
                                    </p:anim>
                                    <p:animEffect transition="in" filter="fade">
                                      <p:cBhvr>
                                        <p:cTn id="45" dur="750"/>
                                        <p:tgtEl>
                                          <p:spTgt spid="23"/>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22"/>
                                        </p:tgtEl>
                                        <p:attrNameLst>
                                          <p:attrName>style.visibility</p:attrName>
                                        </p:attrNameLst>
                                      </p:cBhvr>
                                      <p:to>
                                        <p:strVal val="visible"/>
                                      </p:to>
                                    </p:set>
                                    <p:anim calcmode="lin" valueType="num">
                                      <p:cBhvr>
                                        <p:cTn id="48" dur="750" fill="hold"/>
                                        <p:tgtEl>
                                          <p:spTgt spid="22"/>
                                        </p:tgtEl>
                                        <p:attrNameLst>
                                          <p:attrName>ppt_w</p:attrName>
                                        </p:attrNameLst>
                                      </p:cBhvr>
                                      <p:tavLst>
                                        <p:tav tm="0">
                                          <p:val>
                                            <p:fltVal val="0"/>
                                          </p:val>
                                        </p:tav>
                                        <p:tav tm="100000">
                                          <p:val>
                                            <p:strVal val="#ppt_w"/>
                                          </p:val>
                                        </p:tav>
                                      </p:tavLst>
                                    </p:anim>
                                    <p:anim calcmode="lin" valueType="num">
                                      <p:cBhvr>
                                        <p:cTn id="49" dur="750" fill="hold"/>
                                        <p:tgtEl>
                                          <p:spTgt spid="22"/>
                                        </p:tgtEl>
                                        <p:attrNameLst>
                                          <p:attrName>ppt_h</p:attrName>
                                        </p:attrNameLst>
                                      </p:cBhvr>
                                      <p:tavLst>
                                        <p:tav tm="0">
                                          <p:val>
                                            <p:fltVal val="0"/>
                                          </p:val>
                                        </p:tav>
                                        <p:tav tm="100000">
                                          <p:val>
                                            <p:strVal val="#ppt_h"/>
                                          </p:val>
                                        </p:tav>
                                      </p:tavLst>
                                    </p:anim>
                                    <p:animEffect transition="in" filter="fade">
                                      <p:cBhvr>
                                        <p:cTn id="50" dur="750"/>
                                        <p:tgtEl>
                                          <p:spTgt spid="22"/>
                                        </p:tgtEl>
                                      </p:cBhvr>
                                    </p:animEffect>
                                  </p:childTnLst>
                                </p:cTn>
                              </p:par>
                              <p:par>
                                <p:cTn id="51" presetID="1" presetClass="entr" presetSubtype="0" fill="hold" grpId="0" nodeType="withEffect">
                                  <p:stCondLst>
                                    <p:cond delay="225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2250"/>
                                  </p:stCondLst>
                                  <p:childTnLst>
                                    <p:set>
                                      <p:cBhvr>
                                        <p:cTn id="54" dur="1" fill="hold">
                                          <p:stCondLst>
                                            <p:cond delay="0"/>
                                          </p:stCondLst>
                                        </p:cTn>
                                        <p:tgtEl>
                                          <p:spTgt spid="21"/>
                                        </p:tgtEl>
                                        <p:attrNameLst>
                                          <p:attrName>style.visibility</p:attrName>
                                        </p:attrNameLst>
                                      </p:cBhvr>
                                      <p:to>
                                        <p:strVal val="visible"/>
                                      </p:to>
                                    </p:set>
                                  </p:childTnLst>
                                </p:cTn>
                              </p:par>
                              <p:par>
                                <p:cTn id="55" presetID="35" presetClass="path" presetSubtype="0" fill="hold" grpId="1" nodeType="withEffect">
                                  <p:stCondLst>
                                    <p:cond delay="2250"/>
                                  </p:stCondLst>
                                  <p:childTnLst>
                                    <p:animMotion origin="layout" path="M -3.54167E-6 3.7037E-6 L -0.2181 3.7037E-6 " pathEditMode="relative" rAng="0" ptsTypes="AA">
                                      <p:cBhvr>
                                        <p:cTn id="56" dur="750" spd="-100000" fill="hold"/>
                                        <p:tgtEl>
                                          <p:spTgt spid="24"/>
                                        </p:tgtEl>
                                        <p:attrNameLst>
                                          <p:attrName>ppt_x</p:attrName>
                                          <p:attrName>ppt_y</p:attrName>
                                        </p:attrNameLst>
                                      </p:cBhvr>
                                      <p:rCtr x="-10911" y="0"/>
                                    </p:animMotion>
                                  </p:childTnLst>
                                </p:cTn>
                              </p:par>
                              <p:par>
                                <p:cTn id="57" presetID="63" presetClass="path" presetSubtype="0" fill="hold" grpId="1" nodeType="withEffect">
                                  <p:stCondLst>
                                    <p:cond delay="2250"/>
                                  </p:stCondLst>
                                  <p:childTnLst>
                                    <p:animMotion origin="layout" path="M 3.54167E-6 3.7037E-6 L 0.2181 3.7037E-6 " pathEditMode="relative" rAng="0" ptsTypes="AA">
                                      <p:cBhvr>
                                        <p:cTn id="58" dur="750" spd="-100000" fill="hold"/>
                                        <p:tgtEl>
                                          <p:spTgt spid="21"/>
                                        </p:tgtEl>
                                        <p:attrNameLst>
                                          <p:attrName>ppt_x</p:attrName>
                                          <p:attrName>ppt_y</p:attrName>
                                        </p:attrNameLst>
                                      </p:cBhvr>
                                      <p:rCtr x="10898" y="0"/>
                                    </p:animMotion>
                                  </p:childTnLst>
                                </p:cTn>
                              </p:par>
                              <p:par>
                                <p:cTn id="59" presetID="31" presetClass="entr" presetSubtype="0" fill="hold" grpId="0" nodeType="withEffect">
                                  <p:stCondLst>
                                    <p:cond delay="2750"/>
                                  </p:stCondLst>
                                  <p:childTnLst>
                                    <p:set>
                                      <p:cBhvr>
                                        <p:cTn id="60" dur="1" fill="hold">
                                          <p:stCondLst>
                                            <p:cond delay="0"/>
                                          </p:stCondLst>
                                        </p:cTn>
                                        <p:tgtEl>
                                          <p:spTgt spid="25"/>
                                        </p:tgtEl>
                                        <p:attrNameLst>
                                          <p:attrName>style.visibility</p:attrName>
                                        </p:attrNameLst>
                                      </p:cBhvr>
                                      <p:to>
                                        <p:strVal val="visible"/>
                                      </p:to>
                                    </p:set>
                                    <p:anim calcmode="lin" valueType="num">
                                      <p:cBhvr>
                                        <p:cTn id="61" dur="750" fill="hold"/>
                                        <p:tgtEl>
                                          <p:spTgt spid="25"/>
                                        </p:tgtEl>
                                        <p:attrNameLst>
                                          <p:attrName>ppt_w</p:attrName>
                                        </p:attrNameLst>
                                      </p:cBhvr>
                                      <p:tavLst>
                                        <p:tav tm="0">
                                          <p:val>
                                            <p:fltVal val="0"/>
                                          </p:val>
                                        </p:tav>
                                        <p:tav tm="100000">
                                          <p:val>
                                            <p:strVal val="#ppt_w"/>
                                          </p:val>
                                        </p:tav>
                                      </p:tavLst>
                                    </p:anim>
                                    <p:anim calcmode="lin" valueType="num">
                                      <p:cBhvr>
                                        <p:cTn id="62" dur="750" fill="hold"/>
                                        <p:tgtEl>
                                          <p:spTgt spid="25"/>
                                        </p:tgtEl>
                                        <p:attrNameLst>
                                          <p:attrName>ppt_h</p:attrName>
                                        </p:attrNameLst>
                                      </p:cBhvr>
                                      <p:tavLst>
                                        <p:tav tm="0">
                                          <p:val>
                                            <p:fltVal val="0"/>
                                          </p:val>
                                        </p:tav>
                                        <p:tav tm="100000">
                                          <p:val>
                                            <p:strVal val="#ppt_h"/>
                                          </p:val>
                                        </p:tav>
                                      </p:tavLst>
                                    </p:anim>
                                    <p:anim calcmode="lin" valueType="num">
                                      <p:cBhvr>
                                        <p:cTn id="63" dur="750" fill="hold"/>
                                        <p:tgtEl>
                                          <p:spTgt spid="25"/>
                                        </p:tgtEl>
                                        <p:attrNameLst>
                                          <p:attrName>style.rotation</p:attrName>
                                        </p:attrNameLst>
                                      </p:cBhvr>
                                      <p:tavLst>
                                        <p:tav tm="0">
                                          <p:val>
                                            <p:fltVal val="90"/>
                                          </p:val>
                                        </p:tav>
                                        <p:tav tm="100000">
                                          <p:val>
                                            <p:fltVal val="0"/>
                                          </p:val>
                                        </p:tav>
                                      </p:tavLst>
                                    </p:anim>
                                    <p:animEffect transition="in" filter="fade">
                                      <p:cBhvr>
                                        <p:cTn id="64" dur="750"/>
                                        <p:tgtEl>
                                          <p:spTgt spid="25"/>
                                        </p:tgtEl>
                                      </p:cBhvr>
                                    </p:animEffect>
                                  </p:childTnLst>
                                </p:cTn>
                              </p:par>
                              <p:par>
                                <p:cTn id="65" presetID="31" presetClass="entr" presetSubtype="0" fill="hold" grpId="0" nodeType="withEffect">
                                  <p:stCondLst>
                                    <p:cond delay="2750"/>
                                  </p:stCondLst>
                                  <p:childTnLst>
                                    <p:set>
                                      <p:cBhvr>
                                        <p:cTn id="66" dur="1" fill="hold">
                                          <p:stCondLst>
                                            <p:cond delay="0"/>
                                          </p:stCondLst>
                                        </p:cTn>
                                        <p:tgtEl>
                                          <p:spTgt spid="30"/>
                                        </p:tgtEl>
                                        <p:attrNameLst>
                                          <p:attrName>style.visibility</p:attrName>
                                        </p:attrNameLst>
                                      </p:cBhvr>
                                      <p:to>
                                        <p:strVal val="visible"/>
                                      </p:to>
                                    </p:set>
                                    <p:anim calcmode="lin" valueType="num">
                                      <p:cBhvr>
                                        <p:cTn id="67" dur="750" fill="hold"/>
                                        <p:tgtEl>
                                          <p:spTgt spid="30"/>
                                        </p:tgtEl>
                                        <p:attrNameLst>
                                          <p:attrName>ppt_w</p:attrName>
                                        </p:attrNameLst>
                                      </p:cBhvr>
                                      <p:tavLst>
                                        <p:tav tm="0">
                                          <p:val>
                                            <p:fltVal val="0"/>
                                          </p:val>
                                        </p:tav>
                                        <p:tav tm="100000">
                                          <p:val>
                                            <p:strVal val="#ppt_w"/>
                                          </p:val>
                                        </p:tav>
                                      </p:tavLst>
                                    </p:anim>
                                    <p:anim calcmode="lin" valueType="num">
                                      <p:cBhvr>
                                        <p:cTn id="68" dur="750" fill="hold"/>
                                        <p:tgtEl>
                                          <p:spTgt spid="30"/>
                                        </p:tgtEl>
                                        <p:attrNameLst>
                                          <p:attrName>ppt_h</p:attrName>
                                        </p:attrNameLst>
                                      </p:cBhvr>
                                      <p:tavLst>
                                        <p:tav tm="0">
                                          <p:val>
                                            <p:fltVal val="0"/>
                                          </p:val>
                                        </p:tav>
                                        <p:tav tm="100000">
                                          <p:val>
                                            <p:strVal val="#ppt_h"/>
                                          </p:val>
                                        </p:tav>
                                      </p:tavLst>
                                    </p:anim>
                                    <p:anim calcmode="lin" valueType="num">
                                      <p:cBhvr>
                                        <p:cTn id="69" dur="750" fill="hold"/>
                                        <p:tgtEl>
                                          <p:spTgt spid="30"/>
                                        </p:tgtEl>
                                        <p:attrNameLst>
                                          <p:attrName>style.rotation</p:attrName>
                                        </p:attrNameLst>
                                      </p:cBhvr>
                                      <p:tavLst>
                                        <p:tav tm="0">
                                          <p:val>
                                            <p:fltVal val="90"/>
                                          </p:val>
                                        </p:tav>
                                        <p:tav tm="100000">
                                          <p:val>
                                            <p:fltVal val="0"/>
                                          </p:val>
                                        </p:tav>
                                      </p:tavLst>
                                    </p:anim>
                                    <p:animEffect transition="in" filter="fade">
                                      <p:cBhvr>
                                        <p:cTn id="70" dur="750"/>
                                        <p:tgtEl>
                                          <p:spTgt spid="30"/>
                                        </p:tgtEl>
                                      </p:cBhvr>
                                    </p:animEffect>
                                  </p:childTnLst>
                                </p:cTn>
                              </p:par>
                              <p:par>
                                <p:cTn id="71" presetID="31" presetClass="entr" presetSubtype="0" fill="hold" grpId="0" nodeType="withEffect">
                                  <p:stCondLst>
                                    <p:cond delay="2750"/>
                                  </p:stCondLst>
                                  <p:childTnLst>
                                    <p:set>
                                      <p:cBhvr>
                                        <p:cTn id="72" dur="1" fill="hold">
                                          <p:stCondLst>
                                            <p:cond delay="0"/>
                                          </p:stCondLst>
                                        </p:cTn>
                                        <p:tgtEl>
                                          <p:spTgt spid="31"/>
                                        </p:tgtEl>
                                        <p:attrNameLst>
                                          <p:attrName>style.visibility</p:attrName>
                                        </p:attrNameLst>
                                      </p:cBhvr>
                                      <p:to>
                                        <p:strVal val="visible"/>
                                      </p:to>
                                    </p:set>
                                    <p:anim calcmode="lin" valueType="num">
                                      <p:cBhvr>
                                        <p:cTn id="73" dur="750" fill="hold"/>
                                        <p:tgtEl>
                                          <p:spTgt spid="31"/>
                                        </p:tgtEl>
                                        <p:attrNameLst>
                                          <p:attrName>ppt_w</p:attrName>
                                        </p:attrNameLst>
                                      </p:cBhvr>
                                      <p:tavLst>
                                        <p:tav tm="0">
                                          <p:val>
                                            <p:fltVal val="0"/>
                                          </p:val>
                                        </p:tav>
                                        <p:tav tm="100000">
                                          <p:val>
                                            <p:strVal val="#ppt_w"/>
                                          </p:val>
                                        </p:tav>
                                      </p:tavLst>
                                    </p:anim>
                                    <p:anim calcmode="lin" valueType="num">
                                      <p:cBhvr>
                                        <p:cTn id="74" dur="750" fill="hold"/>
                                        <p:tgtEl>
                                          <p:spTgt spid="31"/>
                                        </p:tgtEl>
                                        <p:attrNameLst>
                                          <p:attrName>ppt_h</p:attrName>
                                        </p:attrNameLst>
                                      </p:cBhvr>
                                      <p:tavLst>
                                        <p:tav tm="0">
                                          <p:val>
                                            <p:fltVal val="0"/>
                                          </p:val>
                                        </p:tav>
                                        <p:tav tm="100000">
                                          <p:val>
                                            <p:strVal val="#ppt_h"/>
                                          </p:val>
                                        </p:tav>
                                      </p:tavLst>
                                    </p:anim>
                                    <p:anim calcmode="lin" valueType="num">
                                      <p:cBhvr>
                                        <p:cTn id="75" dur="750" fill="hold"/>
                                        <p:tgtEl>
                                          <p:spTgt spid="31"/>
                                        </p:tgtEl>
                                        <p:attrNameLst>
                                          <p:attrName>style.rotation</p:attrName>
                                        </p:attrNameLst>
                                      </p:cBhvr>
                                      <p:tavLst>
                                        <p:tav tm="0">
                                          <p:val>
                                            <p:fltVal val="90"/>
                                          </p:val>
                                        </p:tav>
                                        <p:tav tm="100000">
                                          <p:val>
                                            <p:fltVal val="0"/>
                                          </p:val>
                                        </p:tav>
                                      </p:tavLst>
                                    </p:anim>
                                    <p:animEffect transition="in" filter="fade">
                                      <p:cBhvr>
                                        <p:cTn id="76" dur="750"/>
                                        <p:tgtEl>
                                          <p:spTgt spid="31"/>
                                        </p:tgtEl>
                                      </p:cBhvr>
                                    </p:animEffect>
                                  </p:childTnLst>
                                </p:cTn>
                              </p:par>
                              <p:par>
                                <p:cTn id="77" presetID="31" presetClass="entr" presetSubtype="0" fill="hold" grpId="0" nodeType="withEffect">
                                  <p:stCondLst>
                                    <p:cond delay="2750"/>
                                  </p:stCondLst>
                                  <p:childTnLst>
                                    <p:set>
                                      <p:cBhvr>
                                        <p:cTn id="78" dur="1" fill="hold">
                                          <p:stCondLst>
                                            <p:cond delay="0"/>
                                          </p:stCondLst>
                                        </p:cTn>
                                        <p:tgtEl>
                                          <p:spTgt spid="32"/>
                                        </p:tgtEl>
                                        <p:attrNameLst>
                                          <p:attrName>style.visibility</p:attrName>
                                        </p:attrNameLst>
                                      </p:cBhvr>
                                      <p:to>
                                        <p:strVal val="visible"/>
                                      </p:to>
                                    </p:set>
                                    <p:anim calcmode="lin" valueType="num">
                                      <p:cBhvr>
                                        <p:cTn id="79" dur="750" fill="hold"/>
                                        <p:tgtEl>
                                          <p:spTgt spid="32"/>
                                        </p:tgtEl>
                                        <p:attrNameLst>
                                          <p:attrName>ppt_w</p:attrName>
                                        </p:attrNameLst>
                                      </p:cBhvr>
                                      <p:tavLst>
                                        <p:tav tm="0">
                                          <p:val>
                                            <p:fltVal val="0"/>
                                          </p:val>
                                        </p:tav>
                                        <p:tav tm="100000">
                                          <p:val>
                                            <p:strVal val="#ppt_w"/>
                                          </p:val>
                                        </p:tav>
                                      </p:tavLst>
                                    </p:anim>
                                    <p:anim calcmode="lin" valueType="num">
                                      <p:cBhvr>
                                        <p:cTn id="80" dur="750" fill="hold"/>
                                        <p:tgtEl>
                                          <p:spTgt spid="32"/>
                                        </p:tgtEl>
                                        <p:attrNameLst>
                                          <p:attrName>ppt_h</p:attrName>
                                        </p:attrNameLst>
                                      </p:cBhvr>
                                      <p:tavLst>
                                        <p:tav tm="0">
                                          <p:val>
                                            <p:fltVal val="0"/>
                                          </p:val>
                                        </p:tav>
                                        <p:tav tm="100000">
                                          <p:val>
                                            <p:strVal val="#ppt_h"/>
                                          </p:val>
                                        </p:tav>
                                      </p:tavLst>
                                    </p:anim>
                                    <p:anim calcmode="lin" valueType="num">
                                      <p:cBhvr>
                                        <p:cTn id="81" dur="750" fill="hold"/>
                                        <p:tgtEl>
                                          <p:spTgt spid="32"/>
                                        </p:tgtEl>
                                        <p:attrNameLst>
                                          <p:attrName>style.rotation</p:attrName>
                                        </p:attrNameLst>
                                      </p:cBhvr>
                                      <p:tavLst>
                                        <p:tav tm="0">
                                          <p:val>
                                            <p:fltVal val="90"/>
                                          </p:val>
                                        </p:tav>
                                        <p:tav tm="100000">
                                          <p:val>
                                            <p:fltVal val="0"/>
                                          </p:val>
                                        </p:tav>
                                      </p:tavLst>
                                    </p:anim>
                                    <p:animEffect transition="in" filter="fade">
                                      <p:cBhvr>
                                        <p:cTn id="82" dur="750"/>
                                        <p:tgtEl>
                                          <p:spTgt spid="32"/>
                                        </p:tgtEl>
                                      </p:cBhvr>
                                    </p:animEffect>
                                  </p:childTnLst>
                                </p:cTn>
                              </p:par>
                              <p:par>
                                <p:cTn id="83" presetID="53" presetClass="entr" presetSubtype="16" fill="hold" grpId="0" nodeType="withEffect">
                                  <p:stCondLst>
                                    <p:cond delay="2750"/>
                                  </p:stCondLst>
                                  <p:childTnLst>
                                    <p:set>
                                      <p:cBhvr>
                                        <p:cTn id="84" dur="1" fill="hold">
                                          <p:stCondLst>
                                            <p:cond delay="0"/>
                                          </p:stCondLst>
                                        </p:cTn>
                                        <p:tgtEl>
                                          <p:spTgt spid="5"/>
                                        </p:tgtEl>
                                        <p:attrNameLst>
                                          <p:attrName>style.visibility</p:attrName>
                                        </p:attrNameLst>
                                      </p:cBhvr>
                                      <p:to>
                                        <p:strVal val="visible"/>
                                      </p:to>
                                    </p:set>
                                    <p:anim calcmode="lin" valueType="num">
                                      <p:cBhvr>
                                        <p:cTn id="85" dur="750" fill="hold"/>
                                        <p:tgtEl>
                                          <p:spTgt spid="5"/>
                                        </p:tgtEl>
                                        <p:attrNameLst>
                                          <p:attrName>ppt_w</p:attrName>
                                        </p:attrNameLst>
                                      </p:cBhvr>
                                      <p:tavLst>
                                        <p:tav tm="0">
                                          <p:val>
                                            <p:fltVal val="0"/>
                                          </p:val>
                                        </p:tav>
                                        <p:tav tm="100000">
                                          <p:val>
                                            <p:strVal val="#ppt_w"/>
                                          </p:val>
                                        </p:tav>
                                      </p:tavLst>
                                    </p:anim>
                                    <p:anim calcmode="lin" valueType="num">
                                      <p:cBhvr>
                                        <p:cTn id="86" dur="750" fill="hold"/>
                                        <p:tgtEl>
                                          <p:spTgt spid="5"/>
                                        </p:tgtEl>
                                        <p:attrNameLst>
                                          <p:attrName>ppt_h</p:attrName>
                                        </p:attrNameLst>
                                      </p:cBhvr>
                                      <p:tavLst>
                                        <p:tav tm="0">
                                          <p:val>
                                            <p:fltVal val="0"/>
                                          </p:val>
                                        </p:tav>
                                        <p:tav tm="100000">
                                          <p:val>
                                            <p:strVal val="#ppt_h"/>
                                          </p:val>
                                        </p:tav>
                                      </p:tavLst>
                                    </p:anim>
                                    <p:animEffect transition="in" filter="fade">
                                      <p:cBhvr>
                                        <p:cTn id="87" dur="750"/>
                                        <p:tgtEl>
                                          <p:spTgt spid="5"/>
                                        </p:tgtEl>
                                      </p:cBhvr>
                                    </p:animEffect>
                                  </p:childTnLst>
                                </p:cTn>
                              </p:par>
                              <p:par>
                                <p:cTn id="88" presetID="53" presetClass="entr" presetSubtype="16" fill="hold" grpId="0" nodeType="withEffect">
                                  <p:stCondLst>
                                    <p:cond delay="2750"/>
                                  </p:stCondLst>
                                  <p:childTnLst>
                                    <p:set>
                                      <p:cBhvr>
                                        <p:cTn id="89" dur="1" fill="hold">
                                          <p:stCondLst>
                                            <p:cond delay="0"/>
                                          </p:stCondLst>
                                        </p:cTn>
                                        <p:tgtEl>
                                          <p:spTgt spid="4"/>
                                        </p:tgtEl>
                                        <p:attrNameLst>
                                          <p:attrName>style.visibility</p:attrName>
                                        </p:attrNameLst>
                                      </p:cBhvr>
                                      <p:to>
                                        <p:strVal val="visible"/>
                                      </p:to>
                                    </p:set>
                                    <p:anim calcmode="lin" valueType="num">
                                      <p:cBhvr>
                                        <p:cTn id="90" dur="750" fill="hold"/>
                                        <p:tgtEl>
                                          <p:spTgt spid="4"/>
                                        </p:tgtEl>
                                        <p:attrNameLst>
                                          <p:attrName>ppt_w</p:attrName>
                                        </p:attrNameLst>
                                      </p:cBhvr>
                                      <p:tavLst>
                                        <p:tav tm="0">
                                          <p:val>
                                            <p:fltVal val="0"/>
                                          </p:val>
                                        </p:tav>
                                        <p:tav tm="100000">
                                          <p:val>
                                            <p:strVal val="#ppt_w"/>
                                          </p:val>
                                        </p:tav>
                                      </p:tavLst>
                                    </p:anim>
                                    <p:anim calcmode="lin" valueType="num">
                                      <p:cBhvr>
                                        <p:cTn id="91" dur="750" fill="hold"/>
                                        <p:tgtEl>
                                          <p:spTgt spid="4"/>
                                        </p:tgtEl>
                                        <p:attrNameLst>
                                          <p:attrName>ppt_h</p:attrName>
                                        </p:attrNameLst>
                                      </p:cBhvr>
                                      <p:tavLst>
                                        <p:tav tm="0">
                                          <p:val>
                                            <p:fltVal val="0"/>
                                          </p:val>
                                        </p:tav>
                                        <p:tav tm="100000">
                                          <p:val>
                                            <p:strVal val="#ppt_h"/>
                                          </p:val>
                                        </p:tav>
                                      </p:tavLst>
                                    </p:anim>
                                    <p:animEffect transition="in" filter="fade">
                                      <p:cBhvr>
                                        <p:cTn id="92" dur="750"/>
                                        <p:tgtEl>
                                          <p:spTgt spid="4"/>
                                        </p:tgtEl>
                                      </p:cBhvr>
                                    </p:animEffect>
                                  </p:childTnLst>
                                </p:cTn>
                              </p:par>
                              <p:par>
                                <p:cTn id="93" presetID="53" presetClass="entr" presetSubtype="16" fill="hold" grpId="0" nodeType="withEffect">
                                  <p:stCondLst>
                                    <p:cond delay="2750"/>
                                  </p:stCondLst>
                                  <p:childTnLst>
                                    <p:set>
                                      <p:cBhvr>
                                        <p:cTn id="94" dur="1" fill="hold">
                                          <p:stCondLst>
                                            <p:cond delay="0"/>
                                          </p:stCondLst>
                                        </p:cTn>
                                        <p:tgtEl>
                                          <p:spTgt spid="3"/>
                                        </p:tgtEl>
                                        <p:attrNameLst>
                                          <p:attrName>style.visibility</p:attrName>
                                        </p:attrNameLst>
                                      </p:cBhvr>
                                      <p:to>
                                        <p:strVal val="visible"/>
                                      </p:to>
                                    </p:set>
                                    <p:anim calcmode="lin" valueType="num">
                                      <p:cBhvr>
                                        <p:cTn id="95" dur="750" fill="hold"/>
                                        <p:tgtEl>
                                          <p:spTgt spid="3"/>
                                        </p:tgtEl>
                                        <p:attrNameLst>
                                          <p:attrName>ppt_w</p:attrName>
                                        </p:attrNameLst>
                                      </p:cBhvr>
                                      <p:tavLst>
                                        <p:tav tm="0">
                                          <p:val>
                                            <p:fltVal val="0"/>
                                          </p:val>
                                        </p:tav>
                                        <p:tav tm="100000">
                                          <p:val>
                                            <p:strVal val="#ppt_w"/>
                                          </p:val>
                                        </p:tav>
                                      </p:tavLst>
                                    </p:anim>
                                    <p:anim calcmode="lin" valueType="num">
                                      <p:cBhvr>
                                        <p:cTn id="96" dur="750" fill="hold"/>
                                        <p:tgtEl>
                                          <p:spTgt spid="3"/>
                                        </p:tgtEl>
                                        <p:attrNameLst>
                                          <p:attrName>ppt_h</p:attrName>
                                        </p:attrNameLst>
                                      </p:cBhvr>
                                      <p:tavLst>
                                        <p:tav tm="0">
                                          <p:val>
                                            <p:fltVal val="0"/>
                                          </p:val>
                                        </p:tav>
                                        <p:tav tm="100000">
                                          <p:val>
                                            <p:strVal val="#ppt_h"/>
                                          </p:val>
                                        </p:tav>
                                      </p:tavLst>
                                    </p:anim>
                                    <p:animEffect transition="in" filter="fade">
                                      <p:cBhvr>
                                        <p:cTn id="97" dur="750"/>
                                        <p:tgtEl>
                                          <p:spTgt spid="3"/>
                                        </p:tgtEl>
                                      </p:cBhvr>
                                    </p:animEffect>
                                  </p:childTnLst>
                                </p:cTn>
                              </p:par>
                              <p:par>
                                <p:cTn id="98" presetID="53" presetClass="entr" presetSubtype="16" fill="hold" grpId="0" nodeType="withEffect">
                                  <p:stCondLst>
                                    <p:cond delay="2750"/>
                                  </p:stCondLst>
                                  <p:childTnLst>
                                    <p:set>
                                      <p:cBhvr>
                                        <p:cTn id="99" dur="1" fill="hold">
                                          <p:stCondLst>
                                            <p:cond delay="0"/>
                                          </p:stCondLst>
                                        </p:cTn>
                                        <p:tgtEl>
                                          <p:spTgt spid="2"/>
                                        </p:tgtEl>
                                        <p:attrNameLst>
                                          <p:attrName>style.visibility</p:attrName>
                                        </p:attrNameLst>
                                      </p:cBhvr>
                                      <p:to>
                                        <p:strVal val="visible"/>
                                      </p:to>
                                    </p:set>
                                    <p:anim calcmode="lin" valueType="num">
                                      <p:cBhvr>
                                        <p:cTn id="100" dur="750" fill="hold"/>
                                        <p:tgtEl>
                                          <p:spTgt spid="2"/>
                                        </p:tgtEl>
                                        <p:attrNameLst>
                                          <p:attrName>ppt_w</p:attrName>
                                        </p:attrNameLst>
                                      </p:cBhvr>
                                      <p:tavLst>
                                        <p:tav tm="0">
                                          <p:val>
                                            <p:fltVal val="0"/>
                                          </p:val>
                                        </p:tav>
                                        <p:tav tm="100000">
                                          <p:val>
                                            <p:strVal val="#ppt_w"/>
                                          </p:val>
                                        </p:tav>
                                      </p:tavLst>
                                    </p:anim>
                                    <p:anim calcmode="lin" valueType="num">
                                      <p:cBhvr>
                                        <p:cTn id="101" dur="750" fill="hold"/>
                                        <p:tgtEl>
                                          <p:spTgt spid="2"/>
                                        </p:tgtEl>
                                        <p:attrNameLst>
                                          <p:attrName>ppt_h</p:attrName>
                                        </p:attrNameLst>
                                      </p:cBhvr>
                                      <p:tavLst>
                                        <p:tav tm="0">
                                          <p:val>
                                            <p:fltVal val="0"/>
                                          </p:val>
                                        </p:tav>
                                        <p:tav tm="100000">
                                          <p:val>
                                            <p:strVal val="#ppt_h"/>
                                          </p:val>
                                        </p:tav>
                                      </p:tavLst>
                                    </p:anim>
                                    <p:animEffect transition="in" filter="fade">
                                      <p:cBhvr>
                                        <p:cTn id="102" dur="750"/>
                                        <p:tgtEl>
                                          <p:spTgt spid="2"/>
                                        </p:tgtEl>
                                      </p:cBhvr>
                                    </p:animEffect>
                                  </p:childTnLst>
                                </p:cTn>
                              </p:par>
                              <p:par>
                                <p:cTn id="103" presetID="16" presetClass="entr" presetSubtype="37" fill="hold" grpId="0" nodeType="withEffect">
                                  <p:stCondLst>
                                    <p:cond delay="3500"/>
                                  </p:stCondLst>
                                  <p:childTnLst>
                                    <p:set>
                                      <p:cBhvr>
                                        <p:cTn id="104" dur="1" fill="hold">
                                          <p:stCondLst>
                                            <p:cond delay="0"/>
                                          </p:stCondLst>
                                        </p:cTn>
                                        <p:tgtEl>
                                          <p:spTgt spid="6"/>
                                        </p:tgtEl>
                                        <p:attrNameLst>
                                          <p:attrName>style.visibility</p:attrName>
                                        </p:attrNameLst>
                                      </p:cBhvr>
                                      <p:to>
                                        <p:strVal val="visible"/>
                                      </p:to>
                                    </p:set>
                                    <p:animEffect transition="in" filter="barn(outVertical)">
                                      <p:cBhvr>
                                        <p:cTn id="105" dur="750"/>
                                        <p:tgtEl>
                                          <p:spTgt spid="6"/>
                                        </p:tgtEl>
                                      </p:cBhvr>
                                    </p:animEffect>
                                  </p:childTnLst>
                                </p:cTn>
                              </p:par>
                              <p:par>
                                <p:cTn id="106" presetID="16" presetClass="entr" presetSubtype="37" fill="hold" grpId="0" nodeType="withEffect">
                                  <p:stCondLst>
                                    <p:cond delay="3500"/>
                                  </p:stCondLst>
                                  <p:childTnLst>
                                    <p:set>
                                      <p:cBhvr>
                                        <p:cTn id="107" dur="1" fill="hold">
                                          <p:stCondLst>
                                            <p:cond delay="0"/>
                                          </p:stCondLst>
                                        </p:cTn>
                                        <p:tgtEl>
                                          <p:spTgt spid="7"/>
                                        </p:tgtEl>
                                        <p:attrNameLst>
                                          <p:attrName>style.visibility</p:attrName>
                                        </p:attrNameLst>
                                      </p:cBhvr>
                                      <p:to>
                                        <p:strVal val="visible"/>
                                      </p:to>
                                    </p:set>
                                    <p:animEffect transition="in" filter="barn(outVertical)">
                                      <p:cBhvr>
                                        <p:cTn id="108" dur="750"/>
                                        <p:tgtEl>
                                          <p:spTgt spid="7"/>
                                        </p:tgtEl>
                                      </p:cBhvr>
                                    </p:animEffect>
                                  </p:childTnLst>
                                </p:cTn>
                              </p:par>
                              <p:par>
                                <p:cTn id="109" presetID="16" presetClass="entr" presetSubtype="37" fill="hold" grpId="0" nodeType="withEffect">
                                  <p:stCondLst>
                                    <p:cond delay="3500"/>
                                  </p:stCondLst>
                                  <p:childTnLst>
                                    <p:set>
                                      <p:cBhvr>
                                        <p:cTn id="110" dur="1" fill="hold">
                                          <p:stCondLst>
                                            <p:cond delay="0"/>
                                          </p:stCondLst>
                                        </p:cTn>
                                        <p:tgtEl>
                                          <p:spTgt spid="8"/>
                                        </p:tgtEl>
                                        <p:attrNameLst>
                                          <p:attrName>style.visibility</p:attrName>
                                        </p:attrNameLst>
                                      </p:cBhvr>
                                      <p:to>
                                        <p:strVal val="visible"/>
                                      </p:to>
                                    </p:set>
                                    <p:animEffect transition="in" filter="barn(outVertical)">
                                      <p:cBhvr>
                                        <p:cTn id="111" dur="750"/>
                                        <p:tgtEl>
                                          <p:spTgt spid="8"/>
                                        </p:tgtEl>
                                      </p:cBhvr>
                                    </p:animEffect>
                                  </p:childTnLst>
                                </p:cTn>
                              </p:par>
                              <p:par>
                                <p:cTn id="112" presetID="16" presetClass="entr" presetSubtype="37" fill="hold" grpId="0" nodeType="withEffect">
                                  <p:stCondLst>
                                    <p:cond delay="3500"/>
                                  </p:stCondLst>
                                  <p:childTnLst>
                                    <p:set>
                                      <p:cBhvr>
                                        <p:cTn id="113" dur="1" fill="hold">
                                          <p:stCondLst>
                                            <p:cond delay="0"/>
                                          </p:stCondLst>
                                        </p:cTn>
                                        <p:tgtEl>
                                          <p:spTgt spid="9"/>
                                        </p:tgtEl>
                                        <p:attrNameLst>
                                          <p:attrName>style.visibility</p:attrName>
                                        </p:attrNameLst>
                                      </p:cBhvr>
                                      <p:to>
                                        <p:strVal val="visible"/>
                                      </p:to>
                                    </p:set>
                                    <p:animEffect transition="in" filter="barn(outVertical)">
                                      <p:cBhvr>
                                        <p:cTn id="114" dur="750"/>
                                        <p:tgtEl>
                                          <p:spTgt spid="9"/>
                                        </p:tgtEl>
                                      </p:cBhvr>
                                    </p:animEffect>
                                  </p:childTnLst>
                                </p:cTn>
                              </p:par>
                              <p:par>
                                <p:cTn id="115" presetID="10" presetClass="entr" presetSubtype="0" fill="hold" grpId="0" nodeType="withEffect">
                                  <p:stCondLst>
                                    <p:cond delay="3500"/>
                                  </p:stCondLst>
                                  <p:childTnLst>
                                    <p:set>
                                      <p:cBhvr>
                                        <p:cTn id="116" dur="1" fill="hold">
                                          <p:stCondLst>
                                            <p:cond delay="0"/>
                                          </p:stCondLst>
                                        </p:cTn>
                                        <p:tgtEl>
                                          <p:spTgt spid="10"/>
                                        </p:tgtEl>
                                        <p:attrNameLst>
                                          <p:attrName>style.visibility</p:attrName>
                                        </p:attrNameLst>
                                      </p:cBhvr>
                                      <p:to>
                                        <p:strVal val="visible"/>
                                      </p:to>
                                    </p:set>
                                    <p:animEffect transition="in" filter="fade">
                                      <p:cBhvr>
                                        <p:cTn id="117" dur="750"/>
                                        <p:tgtEl>
                                          <p:spTgt spid="10"/>
                                        </p:tgtEl>
                                      </p:cBhvr>
                                    </p:animEffect>
                                  </p:childTnLst>
                                </p:cTn>
                              </p:par>
                              <p:par>
                                <p:cTn id="118" presetID="10" presetClass="entr" presetSubtype="0" fill="hold" grpId="0" nodeType="withEffect">
                                  <p:stCondLst>
                                    <p:cond delay="3500"/>
                                  </p:stCondLst>
                                  <p:childTnLst>
                                    <p:set>
                                      <p:cBhvr>
                                        <p:cTn id="119" dur="1" fill="hold">
                                          <p:stCondLst>
                                            <p:cond delay="0"/>
                                          </p:stCondLst>
                                        </p:cTn>
                                        <p:tgtEl>
                                          <p:spTgt spid="11"/>
                                        </p:tgtEl>
                                        <p:attrNameLst>
                                          <p:attrName>style.visibility</p:attrName>
                                        </p:attrNameLst>
                                      </p:cBhvr>
                                      <p:to>
                                        <p:strVal val="visible"/>
                                      </p:to>
                                    </p:set>
                                    <p:animEffect transition="in" filter="fade">
                                      <p:cBhvr>
                                        <p:cTn id="120" dur="750"/>
                                        <p:tgtEl>
                                          <p:spTgt spid="11"/>
                                        </p:tgtEl>
                                      </p:cBhvr>
                                    </p:animEffect>
                                  </p:childTnLst>
                                </p:cTn>
                              </p:par>
                              <p:par>
                                <p:cTn id="121" presetID="10" presetClass="entr" presetSubtype="0" fill="hold" grpId="0" nodeType="withEffect">
                                  <p:stCondLst>
                                    <p:cond delay="3500"/>
                                  </p:stCondLst>
                                  <p:childTnLst>
                                    <p:set>
                                      <p:cBhvr>
                                        <p:cTn id="122" dur="1" fill="hold">
                                          <p:stCondLst>
                                            <p:cond delay="0"/>
                                          </p:stCondLst>
                                        </p:cTn>
                                        <p:tgtEl>
                                          <p:spTgt spid="12"/>
                                        </p:tgtEl>
                                        <p:attrNameLst>
                                          <p:attrName>style.visibility</p:attrName>
                                        </p:attrNameLst>
                                      </p:cBhvr>
                                      <p:to>
                                        <p:strVal val="visible"/>
                                      </p:to>
                                    </p:set>
                                    <p:animEffect transition="in" filter="fade">
                                      <p:cBhvr>
                                        <p:cTn id="123" dur="750"/>
                                        <p:tgtEl>
                                          <p:spTgt spid="12"/>
                                        </p:tgtEl>
                                      </p:cBhvr>
                                    </p:animEffect>
                                  </p:childTnLst>
                                </p:cTn>
                              </p:par>
                              <p:par>
                                <p:cTn id="124" presetID="10" presetClass="entr" presetSubtype="0" fill="hold" grpId="0" nodeType="withEffect">
                                  <p:stCondLst>
                                    <p:cond delay="3500"/>
                                  </p:stCondLst>
                                  <p:childTnLst>
                                    <p:set>
                                      <p:cBhvr>
                                        <p:cTn id="125" dur="1" fill="hold">
                                          <p:stCondLst>
                                            <p:cond delay="0"/>
                                          </p:stCondLst>
                                        </p:cTn>
                                        <p:tgtEl>
                                          <p:spTgt spid="13"/>
                                        </p:tgtEl>
                                        <p:attrNameLst>
                                          <p:attrName>style.visibility</p:attrName>
                                        </p:attrNameLst>
                                      </p:cBhvr>
                                      <p:to>
                                        <p:strVal val="visible"/>
                                      </p:to>
                                    </p:set>
                                    <p:animEffect transition="in" filter="fade">
                                      <p:cBhvr>
                                        <p:cTn id="126"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1" grpId="0" animBg="1"/>
      <p:bldP spid="21" grpId="1" animBg="1"/>
      <p:bldP spid="2" grpId="0"/>
      <p:bldP spid="5" grpId="0"/>
      <p:bldP spid="6" grpId="0"/>
      <p:bldP spid="7" grpId="0"/>
      <p:bldP spid="8" grpId="0"/>
      <p:bldP spid="9" grpId="0"/>
      <p:bldP spid="10" grpId="0"/>
      <p:bldP spid="11" grpId="0"/>
      <p:bldP spid="12" grpId="0"/>
      <p:bldP spid="13" grpId="0"/>
      <p:bldP spid="25" grpId="0" animBg="1"/>
      <p:bldP spid="32" grpId="0" animBg="1"/>
      <p:bldP spid="45" grpId="1" animBg="1"/>
      <p:bldP spid="46" grpId="1" animBg="1"/>
      <p:bldP spid="47" grpId="0" animBg="1"/>
      <p:bldP spid="47" grpId="1" animBg="1"/>
      <p:bldP spid="47" grpId="2" animBg="1"/>
      <p:bldP spid="48" grpId="0" animBg="1"/>
      <p:bldP spid="35" grpId="0"/>
      <p:bldP spid="35" grpId="1"/>
      <p:bldP spid="35" grpId="2"/>
      <p:bldP spid="36" grpId="0" animBg="1"/>
      <p:bldP spid="36" grpId="1" animBg="1"/>
      <p:bldP spid="36" grpId="2" animBg="1"/>
      <p:bldP spid="22" grpId="0" animBg="1"/>
      <p:bldP spid="23" grpId="0" animBg="1"/>
      <p:bldP spid="3" grpId="0"/>
      <p:bldP spid="4" grpId="0"/>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123336"/>
            <a:ext cx="5004449" cy="1162840"/>
            <a:chOff x="408944" y="339236"/>
            <a:chExt cx="5004449" cy="1162840"/>
          </a:xfrm>
        </p:grpSpPr>
        <p:grpSp>
          <p:nvGrpSpPr>
            <p:cNvPr id="3" name="组合 2"/>
            <p:cNvGrpSpPr/>
            <p:nvPr/>
          </p:nvGrpSpPr>
          <p:grpSpPr>
            <a:xfrm>
              <a:off x="644114" y="339236"/>
              <a:ext cx="1131826" cy="1162840"/>
              <a:chOff x="706022" y="401658"/>
              <a:chExt cx="1277029" cy="1312025"/>
            </a:xfrm>
          </p:grpSpPr>
          <p:sp>
            <p:nvSpPr>
              <p:cNvPr id="6" name="椭圆 5"/>
              <p:cNvSpPr/>
              <p:nvPr/>
            </p:nvSpPr>
            <p:spPr>
              <a:xfrm>
                <a:off x="706022" y="1157720"/>
                <a:ext cx="477368" cy="47736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43280" y="401658"/>
                <a:ext cx="272889" cy="272889"/>
              </a:xfrm>
              <a:prstGeom prst="ellipse">
                <a:avLst/>
              </a:prstGeom>
              <a:solidFill>
                <a:srgbClr val="FDFFFE"/>
              </a:solidFill>
              <a:ln w="12700">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7339" y="414605"/>
                <a:ext cx="1255712" cy="1255712"/>
              </a:xfrm>
              <a:prstGeom prst="ellipse">
                <a:avLst/>
              </a:prstGeom>
              <a:solidFill>
                <a:srgbClr val="FDFFFE"/>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62027" y="1503766"/>
                <a:ext cx="209917" cy="209917"/>
              </a:xfrm>
              <a:prstGeom prst="ellipse">
                <a:avLst/>
              </a:prstGeom>
              <a:solidFill>
                <a:srgbClr val="FDFFFE"/>
              </a:solidFill>
              <a:ln w="1270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08944" y="688518"/>
              <a:ext cx="5004449"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5" name="圆角矩形 4"/>
            <p:cNvSpPr/>
            <p:nvPr/>
          </p:nvSpPr>
          <p:spPr>
            <a:xfrm rot="20167890">
              <a:off x="5073659" y="635507"/>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1908674" y="2276467"/>
            <a:ext cx="1352052" cy="1352050"/>
          </a:xfrm>
          <a:prstGeom prst="ellipse">
            <a:avLst/>
          </a:prstGeom>
          <a:solidFill>
            <a:schemeClr val="accent1"/>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253602" y="2276467"/>
            <a:ext cx="1352052" cy="1352050"/>
          </a:xfrm>
          <a:prstGeom prst="ellipse">
            <a:avLst/>
          </a:prstGeom>
          <a:solidFill>
            <a:schemeClr val="accent2"/>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598530" y="2276467"/>
            <a:ext cx="1352052" cy="1352050"/>
          </a:xfrm>
          <a:prstGeom prst="ellipse">
            <a:avLst/>
          </a:prstGeom>
          <a:solidFill>
            <a:schemeClr val="accent3"/>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3457" y="2276467"/>
            <a:ext cx="1352052" cy="1352050"/>
          </a:xfrm>
          <a:prstGeom prst="ellipse">
            <a:avLst/>
          </a:prstGeom>
          <a:solidFill>
            <a:schemeClr val="accent4"/>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图表 13"/>
          <p:cNvGraphicFramePr/>
          <p:nvPr>
            <p:extLst>
              <p:ext uri="{D42A27DB-BD31-4B8C-83A1-F6EECF244321}">
                <p14:modId xmlns:p14="http://schemas.microsoft.com/office/powerpoint/2010/main" val="3063036489"/>
              </p:ext>
            </p:extLst>
          </p:nvPr>
        </p:nvGraphicFramePr>
        <p:xfrm>
          <a:off x="1424304" y="2178896"/>
          <a:ext cx="2320790" cy="1547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图表 14"/>
          <p:cNvGraphicFramePr/>
          <p:nvPr>
            <p:extLst>
              <p:ext uri="{D42A27DB-BD31-4B8C-83A1-F6EECF244321}">
                <p14:modId xmlns:p14="http://schemas.microsoft.com/office/powerpoint/2010/main" val="1699870332"/>
              </p:ext>
            </p:extLst>
          </p:nvPr>
        </p:nvGraphicFramePr>
        <p:xfrm>
          <a:off x="3769232" y="2178896"/>
          <a:ext cx="2320790" cy="15471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图表 15"/>
          <p:cNvGraphicFramePr/>
          <p:nvPr>
            <p:extLst>
              <p:ext uri="{D42A27DB-BD31-4B8C-83A1-F6EECF244321}">
                <p14:modId xmlns:p14="http://schemas.microsoft.com/office/powerpoint/2010/main" val="3446669310"/>
              </p:ext>
            </p:extLst>
          </p:nvPr>
        </p:nvGraphicFramePr>
        <p:xfrm>
          <a:off x="6114160" y="2178896"/>
          <a:ext cx="2320790" cy="15471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图表 16"/>
          <p:cNvGraphicFramePr/>
          <p:nvPr>
            <p:extLst>
              <p:ext uri="{D42A27DB-BD31-4B8C-83A1-F6EECF244321}">
                <p14:modId xmlns:p14="http://schemas.microsoft.com/office/powerpoint/2010/main" val="2860826785"/>
              </p:ext>
            </p:extLst>
          </p:nvPr>
        </p:nvGraphicFramePr>
        <p:xfrm>
          <a:off x="8459088" y="2178896"/>
          <a:ext cx="2320790" cy="1547192"/>
        </p:xfrm>
        <a:graphic>
          <a:graphicData uri="http://schemas.openxmlformats.org/drawingml/2006/chart">
            <c:chart xmlns:c="http://schemas.openxmlformats.org/drawingml/2006/chart" xmlns:r="http://schemas.openxmlformats.org/officeDocument/2006/relationships" r:id="rId6"/>
          </a:graphicData>
        </a:graphic>
      </p:graphicFrame>
      <p:sp>
        <p:nvSpPr>
          <p:cNvPr id="18" name="矩形 17"/>
          <p:cNvSpPr/>
          <p:nvPr/>
        </p:nvSpPr>
        <p:spPr>
          <a:xfrm>
            <a:off x="741536" y="5666537"/>
            <a:ext cx="10681208" cy="535531"/>
          </a:xfrm>
          <a:prstGeom prst="rect">
            <a:avLst/>
          </a:prstGeom>
        </p:spPr>
        <p:txBody>
          <a:bodyPr wrap="square">
            <a:spAutoFit/>
          </a:bodyPr>
          <a:lstStyle/>
          <a:p>
            <a:pPr algn="ctr">
              <a:lnSpc>
                <a:spcPct val="120000"/>
              </a:lnSpc>
            </a:pPr>
            <a:r>
              <a:rPr lang="en-US" altLang="zh-CN" sz="1200" dirty="0">
                <a:solidFill>
                  <a:schemeClr val="tx1">
                    <a:lumMod val="75000"/>
                    <a:lumOff val="25000"/>
                  </a:schemeClr>
                </a:solidFill>
              </a:rPr>
              <a:t>Never put off what you can do today until tomorrow. You cannot improve your past, but you can improve your future. Once time is wasted, life is wasted. Don't aim for success if you want it; just do what you love and believe in.</a:t>
            </a:r>
            <a:endParaRPr lang="zh-CN" altLang="en-US" sz="1200" dirty="0">
              <a:solidFill>
                <a:schemeClr val="tx1">
                  <a:lumMod val="75000"/>
                  <a:lumOff val="25000"/>
                </a:schemeClr>
              </a:solidFill>
            </a:endParaRPr>
          </a:p>
        </p:txBody>
      </p:sp>
      <p:sp>
        <p:nvSpPr>
          <p:cNvPr id="19" name="文本框 18"/>
          <p:cNvSpPr txBox="1"/>
          <p:nvPr/>
        </p:nvSpPr>
        <p:spPr>
          <a:xfrm>
            <a:off x="6030427" y="3794143"/>
            <a:ext cx="2488258" cy="369332"/>
          </a:xfrm>
          <a:prstGeom prst="rect">
            <a:avLst/>
          </a:prstGeom>
          <a:noFill/>
        </p:spPr>
        <p:txBody>
          <a:bodyPr wrap="square" rtlCol="0">
            <a:spAutoFit/>
          </a:bodyPr>
          <a:lstStyle/>
          <a:p>
            <a:pPr algn="ctr"/>
            <a:r>
              <a:rPr lang="en-US" altLang="zh-CN" dirty="0">
                <a:solidFill>
                  <a:schemeClr val="accent3"/>
                </a:solidFill>
              </a:rPr>
              <a:t>Adobe illustrator</a:t>
            </a:r>
            <a:endParaRPr lang="zh-CN" altLang="en-US" dirty="0">
              <a:solidFill>
                <a:schemeClr val="accent3"/>
              </a:solidFill>
            </a:endParaRPr>
          </a:p>
        </p:txBody>
      </p:sp>
      <p:sp>
        <p:nvSpPr>
          <p:cNvPr id="20" name="文本框 19"/>
          <p:cNvSpPr txBox="1"/>
          <p:nvPr/>
        </p:nvSpPr>
        <p:spPr>
          <a:xfrm>
            <a:off x="8854054" y="3794143"/>
            <a:ext cx="1532646" cy="369332"/>
          </a:xfrm>
          <a:prstGeom prst="rect">
            <a:avLst/>
          </a:prstGeom>
          <a:noFill/>
        </p:spPr>
        <p:txBody>
          <a:bodyPr wrap="square" rtlCol="0">
            <a:spAutoFit/>
          </a:bodyPr>
          <a:lstStyle/>
          <a:p>
            <a:pPr algn="ctr"/>
            <a:r>
              <a:rPr lang="en-US" altLang="zh-CN" dirty="0">
                <a:solidFill>
                  <a:schemeClr val="accent4"/>
                </a:solidFill>
              </a:rPr>
              <a:t>Keynote</a:t>
            </a:r>
            <a:endParaRPr lang="zh-CN" altLang="en-US" dirty="0">
              <a:solidFill>
                <a:schemeClr val="accent4"/>
              </a:solidFill>
            </a:endParaRPr>
          </a:p>
        </p:txBody>
      </p:sp>
      <p:sp>
        <p:nvSpPr>
          <p:cNvPr id="21" name="文本框 20"/>
          <p:cNvSpPr txBox="1"/>
          <p:nvPr/>
        </p:nvSpPr>
        <p:spPr>
          <a:xfrm>
            <a:off x="4163305" y="3794143"/>
            <a:ext cx="1532646" cy="369332"/>
          </a:xfrm>
          <a:prstGeom prst="rect">
            <a:avLst/>
          </a:prstGeom>
          <a:noFill/>
        </p:spPr>
        <p:txBody>
          <a:bodyPr wrap="square" rtlCol="0">
            <a:spAutoFit/>
          </a:bodyPr>
          <a:lstStyle/>
          <a:p>
            <a:pPr algn="ctr"/>
            <a:r>
              <a:rPr lang="en-US" altLang="zh-CN" dirty="0">
                <a:solidFill>
                  <a:schemeClr val="accent2"/>
                </a:solidFill>
              </a:rPr>
              <a:t>Photoshop</a:t>
            </a:r>
            <a:endParaRPr lang="zh-CN" altLang="en-US" dirty="0">
              <a:solidFill>
                <a:schemeClr val="accent2"/>
              </a:solidFill>
            </a:endParaRPr>
          </a:p>
        </p:txBody>
      </p:sp>
      <p:sp>
        <p:nvSpPr>
          <p:cNvPr id="22" name="文本框 21"/>
          <p:cNvSpPr txBox="1"/>
          <p:nvPr/>
        </p:nvSpPr>
        <p:spPr>
          <a:xfrm>
            <a:off x="1818377" y="3794143"/>
            <a:ext cx="1532646" cy="369332"/>
          </a:xfrm>
          <a:prstGeom prst="rect">
            <a:avLst/>
          </a:prstGeom>
          <a:noFill/>
        </p:spPr>
        <p:txBody>
          <a:bodyPr wrap="square" rtlCol="0">
            <a:spAutoFit/>
          </a:bodyPr>
          <a:lstStyle/>
          <a:p>
            <a:pPr algn="ctr"/>
            <a:r>
              <a:rPr lang="en-US" altLang="zh-CN" dirty="0">
                <a:solidFill>
                  <a:schemeClr val="accent1"/>
                </a:solidFill>
              </a:rPr>
              <a:t>Windows</a:t>
            </a:r>
            <a:endParaRPr lang="zh-CN" altLang="en-US" dirty="0">
              <a:solidFill>
                <a:schemeClr val="accent1"/>
              </a:solidFill>
            </a:endParaRPr>
          </a:p>
        </p:txBody>
      </p:sp>
      <p:sp>
        <p:nvSpPr>
          <p:cNvPr id="25" name="文本框 24"/>
          <p:cNvSpPr txBox="1"/>
          <p:nvPr/>
        </p:nvSpPr>
        <p:spPr>
          <a:xfrm>
            <a:off x="4140521" y="5204872"/>
            <a:ext cx="3914908" cy="461665"/>
          </a:xfrm>
          <a:prstGeom prst="rect">
            <a:avLst/>
          </a:prstGeom>
          <a:noFill/>
        </p:spPr>
        <p:txBody>
          <a:bodyPr wrap="square" rtlCol="0">
            <a:spAutoFit/>
          </a:bodyPr>
          <a:lstStyle/>
          <a:p>
            <a:pPr algn="ctr"/>
            <a:r>
              <a:rPr lang="en-US" altLang="zh-CN" sz="2400" dirty="0">
                <a:solidFill>
                  <a:schemeClr val="accent2"/>
                </a:solidFill>
              </a:rPr>
              <a:t>About Our Company</a:t>
            </a:r>
            <a:endParaRPr lang="zh-CN" altLang="en-US" sz="2400" dirty="0">
              <a:solidFill>
                <a:schemeClr val="accent2"/>
              </a:solidFill>
            </a:endParaRPr>
          </a:p>
        </p:txBody>
      </p:sp>
      <p:sp>
        <p:nvSpPr>
          <p:cNvPr id="29" name="双括号 28"/>
          <p:cNvSpPr/>
          <p:nvPr/>
        </p:nvSpPr>
        <p:spPr>
          <a:xfrm>
            <a:off x="1260182" y="2032000"/>
            <a:ext cx="9540490" cy="2249714"/>
          </a:xfrm>
          <a:prstGeom prst="bracketPair">
            <a:avLst>
              <a:gd name="adj" fmla="val 5699"/>
            </a:avLst>
          </a:prstGeom>
          <a:ln w="22225">
            <a:solidFill>
              <a:schemeClr val="bg1">
                <a:lumMod val="50000"/>
                <a:alpha val="4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KSO_Shape"/>
          <p:cNvSpPr/>
          <p:nvPr/>
        </p:nvSpPr>
        <p:spPr>
          <a:xfrm rot="10800000">
            <a:off x="5911435" y="4636537"/>
            <a:ext cx="354480" cy="305444"/>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chemeClr val="accent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extLst>
      <p:ext uri="{BB962C8B-B14F-4D97-AF65-F5344CB8AC3E}">
        <p14:creationId xmlns:p14="http://schemas.microsoft.com/office/powerpoint/2010/main" val="207805889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Horizontal)">
                                      <p:cBhvr>
                                        <p:cTn id="7" dur="75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par>
                                <p:cTn id="11" presetID="63" presetClass="path" presetSubtype="0" decel="50000" fill="hold" grpId="1" nodeType="withEffect">
                                  <p:stCondLst>
                                    <p:cond delay="0"/>
                                  </p:stCondLst>
                                  <p:childTnLst>
                                    <p:animMotion origin="layout" path="M 0.01523 -3.7037E-6 L -0.10885 -3.7037E-6 " pathEditMode="relative" rAng="0" ptsTypes="AA">
                                      <p:cBhvr>
                                        <p:cTn id="12" dur="750" spd="-100000" fill="hold"/>
                                        <p:tgtEl>
                                          <p:spTgt spid="10"/>
                                        </p:tgtEl>
                                        <p:attrNameLst>
                                          <p:attrName>ppt_x</p:attrName>
                                          <p:attrName>ppt_y</p:attrName>
                                        </p:attrNameLst>
                                      </p:cBhvr>
                                      <p:rCtr x="-6211" y="0"/>
                                    </p:animMotion>
                                  </p:childTnLst>
                                </p:cTn>
                              </p:par>
                              <p:par>
                                <p:cTn id="13" presetID="35" presetClass="path" presetSubtype="0" accel="50000" decel="50000" fill="hold" grpId="2" nodeType="withEffect">
                                  <p:stCondLst>
                                    <p:cond delay="750"/>
                                  </p:stCondLst>
                                  <p:childTnLst>
                                    <p:animMotion origin="layout" path="M 0.01601 -3.7037E-6 L 8.33333E-7 -3.7037E-6 " pathEditMode="relative" rAng="0" ptsTypes="AA">
                                      <p:cBhvr>
                                        <p:cTn id="14" dur="750" fill="hold"/>
                                        <p:tgtEl>
                                          <p:spTgt spid="10"/>
                                        </p:tgtEl>
                                        <p:attrNameLst>
                                          <p:attrName>ppt_x</p:attrName>
                                          <p:attrName>ppt_y</p:attrName>
                                        </p:attrNameLst>
                                      </p:cBhvr>
                                      <p:rCtr x="-807" y="0"/>
                                    </p:animMotion>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42" presetClass="path" presetSubtype="0" decel="30000" fill="hold" grpId="1" nodeType="withEffect">
                                  <p:stCondLst>
                                    <p:cond delay="0"/>
                                  </p:stCondLst>
                                  <p:childTnLst>
                                    <p:animMotion origin="layout" path="M 3.125E-6 -0.03981 L 3.125E-6 0.14815 " pathEditMode="relative" rAng="0" ptsTypes="AA">
                                      <p:cBhvr>
                                        <p:cTn id="19" dur="750" spd="-100000" fill="hold"/>
                                        <p:tgtEl>
                                          <p:spTgt spid="11"/>
                                        </p:tgtEl>
                                        <p:attrNameLst>
                                          <p:attrName>ppt_x</p:attrName>
                                          <p:attrName>ppt_y</p:attrName>
                                        </p:attrNameLst>
                                      </p:cBhvr>
                                      <p:rCtr x="0" y="9398"/>
                                    </p:animMotion>
                                  </p:childTnLst>
                                </p:cTn>
                              </p:par>
                              <p:par>
                                <p:cTn id="20" presetID="42" presetClass="path" presetSubtype="0" accel="30000" decel="30000" fill="hold" grpId="2" nodeType="withEffect">
                                  <p:stCondLst>
                                    <p:cond delay="750"/>
                                  </p:stCondLst>
                                  <p:childTnLst>
                                    <p:animMotion origin="layout" path="M 3.125E-6 -0.03981 L 3.125E-6 -3.7037E-6 " pathEditMode="relative" rAng="0" ptsTypes="AA">
                                      <p:cBhvr>
                                        <p:cTn id="21" dur="750" fill="hold"/>
                                        <p:tgtEl>
                                          <p:spTgt spid="11"/>
                                        </p:tgtEl>
                                        <p:attrNameLst>
                                          <p:attrName>ppt_x</p:attrName>
                                          <p:attrName>ppt_y</p:attrName>
                                        </p:attrNameLst>
                                      </p:cBhvr>
                                      <p:rCtr x="0" y="1991"/>
                                    </p:animMotion>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64" presetClass="path" presetSubtype="0" decel="30000" fill="hold" grpId="1" nodeType="withEffect">
                                  <p:stCondLst>
                                    <p:cond delay="0"/>
                                  </p:stCondLst>
                                  <p:childTnLst>
                                    <p:animMotion origin="layout" path="M -4.58333E-6 0.03889 L -4.58333E-6 -0.14814 " pathEditMode="relative" rAng="0" ptsTypes="AA">
                                      <p:cBhvr>
                                        <p:cTn id="26" dur="750" spd="-100000" fill="hold"/>
                                        <p:tgtEl>
                                          <p:spTgt spid="12"/>
                                        </p:tgtEl>
                                        <p:attrNameLst>
                                          <p:attrName>ppt_x</p:attrName>
                                          <p:attrName>ppt_y</p:attrName>
                                        </p:attrNameLst>
                                      </p:cBhvr>
                                      <p:rCtr x="0" y="-9352"/>
                                    </p:animMotion>
                                  </p:childTnLst>
                                </p:cTn>
                              </p:par>
                              <p:par>
                                <p:cTn id="27" presetID="64" presetClass="path" presetSubtype="0" accel="30000" decel="30000" fill="hold" grpId="2" nodeType="withEffect">
                                  <p:stCondLst>
                                    <p:cond delay="750"/>
                                  </p:stCondLst>
                                  <p:childTnLst>
                                    <p:animMotion origin="layout" path="M -4.58333E-6 0.03843 L -4.58333E-6 -3.7037E-6 " pathEditMode="relative" rAng="0" ptsTypes="AA">
                                      <p:cBhvr>
                                        <p:cTn id="28" dur="750" fill="hold"/>
                                        <p:tgtEl>
                                          <p:spTgt spid="12"/>
                                        </p:tgtEl>
                                        <p:attrNameLst>
                                          <p:attrName>ppt_x</p:attrName>
                                          <p:attrName>ppt_y</p:attrName>
                                        </p:attrNameLst>
                                      </p:cBhvr>
                                      <p:rCtr x="0" y="-1921"/>
                                    </p:animMotion>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750"/>
                                        <p:tgtEl>
                                          <p:spTgt spid="13"/>
                                        </p:tgtEl>
                                      </p:cBhvr>
                                    </p:animEffect>
                                  </p:childTnLst>
                                </p:cTn>
                              </p:par>
                              <p:par>
                                <p:cTn id="32" presetID="63" presetClass="path" presetSubtype="0" decel="50000" fill="hold" grpId="1" nodeType="withEffect">
                                  <p:stCondLst>
                                    <p:cond delay="0"/>
                                  </p:stCondLst>
                                  <p:childTnLst>
                                    <p:animMotion origin="layout" path="M -0.01562 -3.7037E-6 L 0.11081 -3.7037E-6 " pathEditMode="relative" rAng="0" ptsTypes="AA">
                                      <p:cBhvr>
                                        <p:cTn id="33" dur="750" spd="-100000" fill="hold"/>
                                        <p:tgtEl>
                                          <p:spTgt spid="13"/>
                                        </p:tgtEl>
                                        <p:attrNameLst>
                                          <p:attrName>ppt_x</p:attrName>
                                          <p:attrName>ppt_y</p:attrName>
                                        </p:attrNameLst>
                                      </p:cBhvr>
                                      <p:rCtr x="6315" y="0"/>
                                    </p:animMotion>
                                  </p:childTnLst>
                                </p:cTn>
                              </p:par>
                              <p:par>
                                <p:cTn id="34" presetID="35" presetClass="path" presetSubtype="0" accel="50000" decel="50000" fill="hold" grpId="2" nodeType="withEffect">
                                  <p:stCondLst>
                                    <p:cond delay="750"/>
                                  </p:stCondLst>
                                  <p:childTnLst>
                                    <p:animMotion origin="layout" path="M -0.01562 -3.7037E-6 L -2.29167E-6 -3.7037E-6 " pathEditMode="relative" rAng="0" ptsTypes="AA">
                                      <p:cBhvr>
                                        <p:cTn id="35" dur="750" fill="hold"/>
                                        <p:tgtEl>
                                          <p:spTgt spid="13"/>
                                        </p:tgtEl>
                                        <p:attrNameLst>
                                          <p:attrName>ppt_x</p:attrName>
                                          <p:attrName>ppt_y</p:attrName>
                                        </p:attrNameLst>
                                      </p:cBhvr>
                                      <p:rCtr x="781" y="0"/>
                                    </p:animMotion>
                                  </p:childTnLst>
                                </p:cTn>
                              </p:par>
                              <p:par>
                                <p:cTn id="36" presetID="10" presetClass="entr" presetSubtype="0"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35" presetClass="path" presetSubtype="0" accel="50000" decel="50000" fill="hold" grpId="1" nodeType="withEffect">
                                  <p:stCondLst>
                                    <p:cond delay="750"/>
                                  </p:stCondLst>
                                  <p:childTnLst>
                                    <p:animMotion origin="layout" path="M 0.01601 1.11111E-6 L 8.33333E-7 1.11111E-6 " pathEditMode="relative" rAng="0" ptsTypes="AA">
                                      <p:cBhvr>
                                        <p:cTn id="40" dur="750" fill="hold"/>
                                        <p:tgtEl>
                                          <p:spTgt spid="14"/>
                                        </p:tgtEl>
                                        <p:attrNameLst>
                                          <p:attrName>ppt_x</p:attrName>
                                          <p:attrName>ppt_y</p:attrName>
                                        </p:attrNameLst>
                                      </p:cBhvr>
                                      <p:rCtr x="-807" y="0"/>
                                    </p:animMotion>
                                  </p:childTnLst>
                                </p:cTn>
                              </p:par>
                              <p:par>
                                <p:cTn id="41" presetID="10" presetClass="entr" presetSubtype="0" fill="hold" grpId="0" nodeType="withEffect">
                                  <p:stCondLst>
                                    <p:cond delay="7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42" presetClass="path" presetSubtype="0" accel="30000" decel="30000" fill="hold" grpId="1" nodeType="withEffect">
                                  <p:stCondLst>
                                    <p:cond delay="750"/>
                                  </p:stCondLst>
                                  <p:childTnLst>
                                    <p:animMotion origin="layout" path="M 3.125E-6 -0.03982 L 3.125E-6 1.11111E-6 " pathEditMode="relative" rAng="0" ptsTypes="AA">
                                      <p:cBhvr>
                                        <p:cTn id="45" dur="750" fill="hold"/>
                                        <p:tgtEl>
                                          <p:spTgt spid="15"/>
                                        </p:tgtEl>
                                        <p:attrNameLst>
                                          <p:attrName>ppt_x</p:attrName>
                                          <p:attrName>ppt_y</p:attrName>
                                        </p:attrNameLst>
                                      </p:cBhvr>
                                      <p:rCtr x="0" y="1991"/>
                                    </p:animMotion>
                                  </p:childTnLst>
                                </p:cTn>
                              </p:par>
                              <p:par>
                                <p:cTn id="46" presetID="10" presetClass="entr" presetSubtype="0" fill="hold" grpId="0" nodeType="withEffect">
                                  <p:stCondLst>
                                    <p:cond delay="75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64" presetClass="path" presetSubtype="0" accel="30000" decel="30000" fill="hold" grpId="1" nodeType="withEffect">
                                  <p:stCondLst>
                                    <p:cond delay="750"/>
                                  </p:stCondLst>
                                  <p:childTnLst>
                                    <p:animMotion origin="layout" path="M -4.58333E-6 0.03842 L -4.58333E-6 1.11111E-6 " pathEditMode="relative" rAng="0" ptsTypes="AA">
                                      <p:cBhvr>
                                        <p:cTn id="50" dur="750" fill="hold"/>
                                        <p:tgtEl>
                                          <p:spTgt spid="16"/>
                                        </p:tgtEl>
                                        <p:attrNameLst>
                                          <p:attrName>ppt_x</p:attrName>
                                          <p:attrName>ppt_y</p:attrName>
                                        </p:attrNameLst>
                                      </p:cBhvr>
                                      <p:rCtr x="0" y="-1921"/>
                                    </p:animMotion>
                                  </p:childTnLst>
                                </p:cTn>
                              </p:par>
                              <p:par>
                                <p:cTn id="51" presetID="10" presetClass="entr" presetSubtype="0" fill="hold" grpId="0" nodeType="withEffect">
                                  <p:stCondLst>
                                    <p:cond delay="75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35" presetClass="path" presetSubtype="0" accel="50000" decel="50000" fill="hold" grpId="1" nodeType="withEffect">
                                  <p:stCondLst>
                                    <p:cond delay="750"/>
                                  </p:stCondLst>
                                  <p:childTnLst>
                                    <p:animMotion origin="layout" path="M -0.01562 1.11111E-6 L -2.29167E-6 1.11111E-6 " pathEditMode="relative" rAng="0" ptsTypes="AA">
                                      <p:cBhvr>
                                        <p:cTn id="55" dur="750" fill="hold"/>
                                        <p:tgtEl>
                                          <p:spTgt spid="17"/>
                                        </p:tgtEl>
                                        <p:attrNameLst>
                                          <p:attrName>ppt_x</p:attrName>
                                          <p:attrName>ppt_y</p:attrName>
                                        </p:attrNameLst>
                                      </p:cBhvr>
                                      <p:rCtr x="781" y="0"/>
                                    </p:animMotion>
                                  </p:childTnLst>
                                </p:cTn>
                              </p:par>
                              <p:par>
                                <p:cTn id="56" presetID="10" presetClass="entr" presetSubtype="0" fill="hold" grpId="0" nodeType="withEffect">
                                  <p:stCondLst>
                                    <p:cond delay="125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750"/>
                                        <p:tgtEl>
                                          <p:spTgt spid="22"/>
                                        </p:tgtEl>
                                      </p:cBhvr>
                                    </p:animEffect>
                                  </p:childTnLst>
                                </p:cTn>
                              </p:par>
                              <p:par>
                                <p:cTn id="59" presetID="10" presetClass="entr" presetSubtype="0" fill="hold" grpId="0" nodeType="withEffect">
                                  <p:stCondLst>
                                    <p:cond delay="125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750"/>
                                        <p:tgtEl>
                                          <p:spTgt spid="21"/>
                                        </p:tgtEl>
                                      </p:cBhvr>
                                    </p:animEffect>
                                  </p:childTnLst>
                                </p:cTn>
                              </p:par>
                              <p:par>
                                <p:cTn id="62" presetID="10" presetClass="entr" presetSubtype="0" fill="hold" grpId="0" nodeType="withEffect">
                                  <p:stCondLst>
                                    <p:cond delay="125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50"/>
                                        <p:tgtEl>
                                          <p:spTgt spid="19"/>
                                        </p:tgtEl>
                                      </p:cBhvr>
                                    </p:animEffect>
                                  </p:childTnLst>
                                </p:cTn>
                              </p:par>
                              <p:par>
                                <p:cTn id="65" presetID="10" presetClass="entr" presetSubtype="0" fill="hold" grpId="0" nodeType="withEffect">
                                  <p:stCondLst>
                                    <p:cond delay="125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750"/>
                                        <p:tgtEl>
                                          <p:spTgt spid="20"/>
                                        </p:tgtEl>
                                      </p:cBhvr>
                                    </p:animEffect>
                                  </p:childTnLst>
                                </p:cTn>
                              </p:par>
                              <p:par>
                                <p:cTn id="68" presetID="22" presetClass="entr" presetSubtype="8" fill="hold" grpId="0" nodeType="withEffect">
                                  <p:stCondLst>
                                    <p:cond delay="175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750"/>
                                        <p:tgtEl>
                                          <p:spTgt spid="25"/>
                                        </p:tgtEl>
                                      </p:cBhvr>
                                    </p:animEffect>
                                  </p:childTnLst>
                                </p:cTn>
                              </p:par>
                              <p:par>
                                <p:cTn id="71" presetID="10" presetClass="entr" presetSubtype="0" fill="hold" grpId="0" nodeType="withEffect">
                                  <p:stCondLst>
                                    <p:cond delay="175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750"/>
                                        <p:tgtEl>
                                          <p:spTgt spid="18"/>
                                        </p:tgtEl>
                                      </p:cBhvr>
                                    </p:animEffect>
                                  </p:childTnLst>
                                </p:cTn>
                              </p:par>
                              <p:par>
                                <p:cTn id="74" presetID="45" presetClass="entr" presetSubtype="0" fill="hold" grpId="0" nodeType="withEffect">
                                  <p:stCondLst>
                                    <p:cond delay="175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750"/>
                                        <p:tgtEl>
                                          <p:spTgt spid="32"/>
                                        </p:tgtEl>
                                      </p:cBhvr>
                                    </p:animEffect>
                                    <p:anim calcmode="lin" valueType="num">
                                      <p:cBhvr>
                                        <p:cTn id="77" dur="750" fill="hold"/>
                                        <p:tgtEl>
                                          <p:spTgt spid="32"/>
                                        </p:tgtEl>
                                        <p:attrNameLst>
                                          <p:attrName>ppt_w</p:attrName>
                                        </p:attrNameLst>
                                      </p:cBhvr>
                                      <p:tavLst>
                                        <p:tav tm="0" fmla="#ppt_w*sin(2.5*pi*$)">
                                          <p:val>
                                            <p:fltVal val="0"/>
                                          </p:val>
                                        </p:tav>
                                        <p:tav tm="100000">
                                          <p:val>
                                            <p:fltVal val="1"/>
                                          </p:val>
                                        </p:tav>
                                      </p:tavLst>
                                    </p:anim>
                                    <p:anim calcmode="lin" valueType="num">
                                      <p:cBhvr>
                                        <p:cTn id="78" dur="75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Graphic spid="14" grpId="0">
        <p:bldAsOne/>
      </p:bldGraphic>
      <p:bldGraphic spid="14" grpId="1">
        <p:bldAsOne/>
      </p:bldGraphic>
      <p:bldGraphic spid="15" grpId="0">
        <p:bldAsOne/>
      </p:bldGraphic>
      <p:bldGraphic spid="15" grpId="1">
        <p:bldAsOne/>
      </p:bldGraphic>
      <p:bldGraphic spid="16" grpId="0">
        <p:bldAsOne/>
      </p:bldGraphic>
      <p:bldGraphic spid="16" grpId="1">
        <p:bldAsOne/>
      </p:bldGraphic>
      <p:bldGraphic spid="17" grpId="0">
        <p:bldAsOne/>
      </p:bldGraphic>
      <p:bldGraphic spid="17" grpId="1">
        <p:bldAsOne/>
      </p:bldGraphic>
      <p:bldP spid="18" grpId="0"/>
      <p:bldP spid="19" grpId="0"/>
      <p:bldP spid="20" grpId="0"/>
      <p:bldP spid="21" grpId="0"/>
      <p:bldP spid="22" grpId="0"/>
      <p:bldP spid="25" grpId="0"/>
      <p:bldP spid="29"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25600" y="0"/>
            <a:ext cx="13817600" cy="77724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43500" y="1851025"/>
            <a:ext cx="1905000" cy="3155950"/>
          </a:xfrm>
          <a:custGeom>
            <a:avLst/>
            <a:gdLst>
              <a:gd name="connsiteX0" fmla="*/ 0 w 1905000"/>
              <a:gd name="connsiteY0" fmla="*/ 0 h 3155950"/>
              <a:gd name="connsiteX1" fmla="*/ 1905000 w 1905000"/>
              <a:gd name="connsiteY1" fmla="*/ 0 h 3155950"/>
              <a:gd name="connsiteX2" fmla="*/ 1905000 w 1905000"/>
              <a:gd name="connsiteY2" fmla="*/ 3155950 h 3155950"/>
              <a:gd name="connsiteX3" fmla="*/ 0 w 1905000"/>
              <a:gd name="connsiteY3" fmla="*/ 3155950 h 3155950"/>
            </a:gdLst>
            <a:ahLst/>
            <a:cxnLst>
              <a:cxn ang="0">
                <a:pos x="connsiteX0" y="connsiteY0"/>
              </a:cxn>
              <a:cxn ang="0">
                <a:pos x="connsiteX1" y="connsiteY1"/>
              </a:cxn>
              <a:cxn ang="0">
                <a:pos x="connsiteX2" y="connsiteY2"/>
              </a:cxn>
              <a:cxn ang="0">
                <a:pos x="connsiteX3" y="connsiteY3"/>
              </a:cxn>
            </a:cxnLst>
            <a:rect l="l" t="t" r="r" b="b"/>
            <a:pathLst>
              <a:path w="1905000" h="3155950">
                <a:moveTo>
                  <a:pt x="0" y="0"/>
                </a:moveTo>
                <a:lnTo>
                  <a:pt x="1905000" y="0"/>
                </a:lnTo>
                <a:lnTo>
                  <a:pt x="1905000" y="3155950"/>
                </a:lnTo>
                <a:lnTo>
                  <a:pt x="0" y="3155950"/>
                </a:lnTo>
                <a:close/>
              </a:path>
            </a:pathLst>
          </a:custGeom>
          <a:ln w="25400">
            <a:solidFill>
              <a:schemeClr val="bg1">
                <a:alpha val="45000"/>
              </a:schemeClr>
            </a:solidFill>
          </a:ln>
          <a:effectLst>
            <a:outerShdw blurRad="482600" sx="104000" sy="104000" algn="ctr" rotWithShape="0">
              <a:srgbClr val="2C7D9A">
                <a:alpha val="53000"/>
              </a:srgbClr>
            </a:outerShdw>
          </a:effectLst>
        </p:spPr>
      </p:pic>
      <p:sp>
        <p:nvSpPr>
          <p:cNvPr id="13" name="文本框 12"/>
          <p:cNvSpPr txBox="1"/>
          <p:nvPr/>
        </p:nvSpPr>
        <p:spPr>
          <a:xfrm>
            <a:off x="5429250" y="2140287"/>
            <a:ext cx="1333500" cy="1015663"/>
          </a:xfrm>
          <a:prstGeom prst="rect">
            <a:avLst/>
          </a:prstGeom>
          <a:noFill/>
        </p:spPr>
        <p:txBody>
          <a:bodyPr wrap="square" rtlCol="0">
            <a:spAutoFit/>
          </a:bodyPr>
          <a:lstStyle/>
          <a:p>
            <a:pPr algn="ctr"/>
            <a:r>
              <a:rPr lang="en-US" altLang="zh-CN" sz="6000" dirty="0">
                <a:solidFill>
                  <a:schemeClr val="bg1"/>
                </a:solidFill>
                <a:latin typeface="+mj-ea"/>
                <a:ea typeface="+mj-ea"/>
              </a:rPr>
              <a:t>04</a:t>
            </a:r>
            <a:endParaRPr lang="zh-CN" altLang="en-US" sz="6000" dirty="0">
              <a:solidFill>
                <a:schemeClr val="bg1"/>
              </a:solidFill>
              <a:latin typeface="+mj-ea"/>
              <a:ea typeface="+mj-ea"/>
            </a:endParaRPr>
          </a:p>
        </p:txBody>
      </p:sp>
      <p:sp>
        <p:nvSpPr>
          <p:cNvPr id="14" name="文本框 13"/>
          <p:cNvSpPr txBox="1"/>
          <p:nvPr/>
        </p:nvSpPr>
        <p:spPr>
          <a:xfrm>
            <a:off x="3733800" y="3346787"/>
            <a:ext cx="4724400" cy="584775"/>
          </a:xfrm>
          <a:prstGeom prst="rect">
            <a:avLst/>
          </a:prstGeom>
          <a:noFill/>
        </p:spPr>
        <p:txBody>
          <a:bodyPr wrap="square" rtlCol="0">
            <a:spAutoFit/>
          </a:bodyPr>
          <a:lstStyle/>
          <a:p>
            <a:pPr algn="ctr"/>
            <a:r>
              <a:rPr lang="en-US" altLang="zh-CN" sz="3200" dirty="0">
                <a:solidFill>
                  <a:schemeClr val="bg1"/>
                </a:solidFill>
              </a:rPr>
              <a:t>Photoshop Cs6</a:t>
            </a:r>
            <a:endParaRPr lang="zh-CN" altLang="en-US" sz="3200" dirty="0">
              <a:solidFill>
                <a:schemeClr val="bg1"/>
              </a:solidFill>
            </a:endParaRPr>
          </a:p>
        </p:txBody>
      </p:sp>
      <p:sp>
        <p:nvSpPr>
          <p:cNvPr id="15" name="矩形 14"/>
          <p:cNvSpPr/>
          <p:nvPr/>
        </p:nvSpPr>
        <p:spPr>
          <a:xfrm>
            <a:off x="3057525" y="3931562"/>
            <a:ext cx="6076950" cy="751681"/>
          </a:xfrm>
          <a:prstGeom prst="rect">
            <a:avLst/>
          </a:prstGeom>
        </p:spPr>
        <p:txBody>
          <a:bodyPr wrap="square">
            <a:spAutoFit/>
          </a:bodyPr>
          <a:lstStyle/>
          <a:p>
            <a:pPr algn="ctr">
              <a:lnSpc>
                <a:spcPct val="125000"/>
              </a:lnSpc>
            </a:pPr>
            <a:r>
              <a:rPr lang="en-US" altLang="zh-CN" dirty="0">
                <a:solidFill>
                  <a:schemeClr val="bg1">
                    <a:alpha val="90000"/>
                  </a:schemeClr>
                </a:solidFill>
                <a:latin typeface="+mj-ea"/>
                <a:ea typeface="+mj-ea"/>
              </a:rPr>
              <a:t>The best preparation for tomorrow is doing your best today.</a:t>
            </a:r>
            <a:endParaRPr lang="zh-CN" altLang="en-US" dirty="0">
              <a:solidFill>
                <a:schemeClr val="bg1">
                  <a:alpha val="90000"/>
                </a:schemeClr>
              </a:solidFill>
              <a:latin typeface="+mj-ea"/>
              <a:ea typeface="+mj-ea"/>
            </a:endParaRPr>
          </a:p>
        </p:txBody>
      </p:sp>
      <p:sp>
        <p:nvSpPr>
          <p:cNvPr id="16" name="矩形 15"/>
          <p:cNvSpPr/>
          <p:nvPr/>
        </p:nvSpPr>
        <p:spPr>
          <a:xfrm>
            <a:off x="5873750" y="4959350"/>
            <a:ext cx="444500" cy="6848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3277538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500"/>
                                        <p:tgtEl>
                                          <p:spTgt spid="9"/>
                                        </p:tgtEl>
                                      </p:cBhvr>
                                    </p:animEffect>
                                    <p:set>
                                      <p:cBhvr>
                                        <p:cTn id="7" dur="1" fill="hold">
                                          <p:stCondLst>
                                            <p:cond delay="2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0"/>
                                        <p:tgtEl>
                                          <p:spTgt spid="11"/>
                                        </p:tgtEl>
                                      </p:cBhvr>
                                    </p:animEffect>
                                  </p:childTnLst>
                                </p:cTn>
                              </p:par>
                              <p:par>
                                <p:cTn id="11" presetID="63" presetClass="path" presetSubtype="0" accel="50000" decel="50000" fill="hold" nodeType="withEffect">
                                  <p:stCondLst>
                                    <p:cond delay="0"/>
                                  </p:stCondLst>
                                  <p:childTnLst>
                                    <p:animMotion origin="layout" path="M 0 0 L 0.066667 -0.066667 E" pathEditMode="relative" ptsTypes="">
                                      <p:cBhvr>
                                        <p:cTn id="12" dur="2500" fill="hold"/>
                                        <p:tgtEl>
                                          <p:spTgt spid="9"/>
                                        </p:tgtEl>
                                        <p:attrNameLst>
                                          <p:attrName>ppt_x</p:attrName>
                                          <p:attrName>ppt_y</p:attrName>
                                        </p:attrNameLst>
                                      </p:cBhvr>
                                    </p:animMotion>
                                  </p:childTnLst>
                                </p:cTn>
                              </p:par>
                              <p:par>
                                <p:cTn id="13" presetID="6" presetClass="emph" presetSubtype="0" accel="50000" decel="50000" fill="hold" nodeType="withEffect">
                                  <p:stCondLst>
                                    <p:cond delay="0"/>
                                  </p:stCondLst>
                                  <p:childTnLst>
                                    <p:animScale>
                                      <p:cBhvr>
                                        <p:cTn id="14" dur="2500" fill="hold"/>
                                        <p:tgtEl>
                                          <p:spTgt spid="9"/>
                                        </p:tgtEl>
                                      </p:cBhvr>
                                      <p:by x="150000" y="150000"/>
                                      <p:to x="88235" y="88235"/>
                                    </p:animScale>
                                  </p:childTnLst>
                                </p:cTn>
                              </p:par>
                              <p:par>
                                <p:cTn id="15" presetID="63" presetClass="path" presetSubtype="0" accel="50000" decel="50000" fill="hold" nodeType="withEffect">
                                  <p:stCondLst>
                                    <p:cond delay="0"/>
                                  </p:stCondLst>
                                  <p:childTnLst>
                                    <p:animMotion origin="layout" path="M -0.066667 0.066667 L 0 0 E" pathEditMode="relative" ptsTypes="">
                                      <p:cBhvr>
                                        <p:cTn id="16" dur="2500" fill="hold"/>
                                        <p:tgtEl>
                                          <p:spTgt spid="11"/>
                                        </p:tgtEl>
                                        <p:attrNameLst>
                                          <p:attrName>ppt_x</p:attrName>
                                          <p:attrName>ppt_y</p:attrName>
                                        </p:attrNameLst>
                                      </p:cBhvr>
                                    </p:animMotion>
                                  </p:childTnLst>
                                </p:cTn>
                              </p:par>
                              <p:par>
                                <p:cTn id="17" presetID="6" presetClass="emph" presetSubtype="0" accel="50000" decel="50000" fill="hold" nodeType="withEffect">
                                  <p:stCondLst>
                                    <p:cond delay="0"/>
                                  </p:stCondLst>
                                  <p:childTnLst>
                                    <p:animScale>
                                      <p:cBhvr>
                                        <p:cTn id="18" dur="2500" fill="hold"/>
                                        <p:tgtEl>
                                          <p:spTgt spid="11"/>
                                        </p:tgtEl>
                                      </p:cBhvr>
                                      <p:by x="150000" y="150000"/>
                                      <p:from x="113333" y="113333"/>
                                      <p:to x="100000" y="100000"/>
                                    </p:animScale>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par>
                                <p:cTn id="22" presetID="63" presetClass="path" presetSubtype="0" decel="50000" fill="hold" grpId="1" nodeType="withEffect">
                                  <p:stCondLst>
                                    <p:cond delay="0"/>
                                  </p:stCondLst>
                                  <p:childTnLst>
                                    <p:animMotion origin="layout" path="M -0.01562 -3.7037E-6 L 0.11081 -3.7037E-6 " pathEditMode="relative" rAng="0" ptsTypes="AA">
                                      <p:cBhvr>
                                        <p:cTn id="23" dur="1000" spd="-100000" fill="hold"/>
                                        <p:tgtEl>
                                          <p:spTgt spid="15"/>
                                        </p:tgtEl>
                                        <p:attrNameLst>
                                          <p:attrName>ppt_x</p:attrName>
                                          <p:attrName>ppt_y</p:attrName>
                                        </p:attrNameLst>
                                      </p:cBhvr>
                                      <p:rCtr x="6315" y="0"/>
                                    </p:animMotion>
                                  </p:childTnLst>
                                </p:cTn>
                              </p:par>
                              <p:par>
                                <p:cTn id="24" presetID="35" presetClass="path" presetSubtype="0" accel="50000" decel="50000" fill="hold" grpId="2" nodeType="withEffect">
                                  <p:stCondLst>
                                    <p:cond delay="1000"/>
                                  </p:stCondLst>
                                  <p:childTnLst>
                                    <p:animMotion origin="layout" path="M -0.01562 -3.7037E-6 L -2.29167E-6 -3.7037E-6 " pathEditMode="relative" rAng="0" ptsTypes="AA">
                                      <p:cBhvr>
                                        <p:cTn id="25" dur="750" fill="hold"/>
                                        <p:tgtEl>
                                          <p:spTgt spid="15"/>
                                        </p:tgtEl>
                                        <p:attrNameLst>
                                          <p:attrName>ppt_x</p:attrName>
                                          <p:attrName>ppt_y</p:attrName>
                                        </p:attrNameLst>
                                      </p:cBhvr>
                                      <p:rCtr x="781" y="0"/>
                                    </p:animMotion>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750"/>
                                        <p:tgtEl>
                                          <p:spTgt spid="14"/>
                                        </p:tgtEl>
                                      </p:cBhvr>
                                    </p:animEffect>
                                  </p:childTnLst>
                                </p:cTn>
                              </p:par>
                              <p:par>
                                <p:cTn id="29" presetID="63" presetClass="path" presetSubtype="0" decel="50000" fill="hold" grpId="1" nodeType="withEffect">
                                  <p:stCondLst>
                                    <p:cond delay="0"/>
                                  </p:stCondLst>
                                  <p:childTnLst>
                                    <p:animMotion origin="layout" path="M 0.01523 -3.7037E-6 L -0.10885 -3.7037E-6 " pathEditMode="relative" rAng="0" ptsTypes="AA">
                                      <p:cBhvr>
                                        <p:cTn id="30" dur="1000" spd="-100000" fill="hold"/>
                                        <p:tgtEl>
                                          <p:spTgt spid="14"/>
                                        </p:tgtEl>
                                        <p:attrNameLst>
                                          <p:attrName>ppt_x</p:attrName>
                                          <p:attrName>ppt_y</p:attrName>
                                        </p:attrNameLst>
                                      </p:cBhvr>
                                      <p:rCtr x="-6211" y="0"/>
                                    </p:animMotion>
                                  </p:childTnLst>
                                </p:cTn>
                              </p:par>
                              <p:par>
                                <p:cTn id="31" presetID="35" presetClass="path" presetSubtype="0" accel="50000" decel="50000" fill="hold" grpId="2" nodeType="withEffect">
                                  <p:stCondLst>
                                    <p:cond delay="1000"/>
                                  </p:stCondLst>
                                  <p:childTnLst>
                                    <p:animMotion origin="layout" path="M 0.01601 -3.7037E-6 L 8.33333E-7 -3.7037E-6 " pathEditMode="relative" rAng="0" ptsTypes="AA">
                                      <p:cBhvr>
                                        <p:cTn id="32" dur="750" fill="hold"/>
                                        <p:tgtEl>
                                          <p:spTgt spid="14"/>
                                        </p:tgtEl>
                                        <p:attrNameLst>
                                          <p:attrName>ppt_x</p:attrName>
                                          <p:attrName>ppt_y</p:attrName>
                                        </p:attrNameLst>
                                      </p:cBhvr>
                                      <p:rCtr x="-807" y="0"/>
                                    </p:animMotion>
                                  </p:childTnLst>
                                </p:cTn>
                              </p:par>
                              <p:par>
                                <p:cTn id="33" presetID="10" presetClass="entr" presetSubtype="0" fill="hold" nodeType="with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75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64" presetClass="path" presetSubtype="0" decel="30000" fill="hold" grpId="1" nodeType="withEffect">
                                  <p:stCondLst>
                                    <p:cond delay="0"/>
                                  </p:stCondLst>
                                  <p:childTnLst>
                                    <p:animMotion origin="layout" path="M 3.125E-6 0.03889 L 3.125E-6 -0.20486 " pathEditMode="relative" rAng="0" ptsTypes="AA">
                                      <p:cBhvr>
                                        <p:cTn id="43" dur="1000" spd="-100000" fill="hold"/>
                                        <p:tgtEl>
                                          <p:spTgt spid="13"/>
                                        </p:tgtEl>
                                        <p:attrNameLst>
                                          <p:attrName>ppt_x</p:attrName>
                                          <p:attrName>ppt_y</p:attrName>
                                        </p:attrNameLst>
                                      </p:cBhvr>
                                      <p:rCtr x="0" y="-12199"/>
                                    </p:animMotion>
                                  </p:childTnLst>
                                </p:cTn>
                              </p:par>
                              <p:par>
                                <p:cTn id="44" presetID="64" presetClass="path" presetSubtype="0" accel="30000" decel="30000" fill="hold" grpId="2" nodeType="withEffect">
                                  <p:stCondLst>
                                    <p:cond delay="1000"/>
                                  </p:stCondLst>
                                  <p:childTnLst>
                                    <p:animMotion origin="layout" path="M 3.95833E-6 0.03842 L 3.95833E-6 2.96296E-6 " pathEditMode="relative" rAng="0" ptsTypes="AA">
                                      <p:cBhvr>
                                        <p:cTn id="45" dur="750" fill="hold"/>
                                        <p:tgtEl>
                                          <p:spTgt spid="13"/>
                                        </p:tgtEl>
                                        <p:attrNameLst>
                                          <p:attrName>ppt_x</p:attrName>
                                          <p:attrName>ppt_y</p:attrName>
                                        </p:attrNameLst>
                                      </p:cBhvr>
                                      <p:rCtr x="0" y="-1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4" grpId="0"/>
      <p:bldP spid="14" grpId="1"/>
      <p:bldP spid="14" grpId="2"/>
      <p:bldP spid="15" grpId="0"/>
      <p:bldP spid="15" grpId="1"/>
      <p:bldP spid="15" grpId="2"/>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7898441" y="2353106"/>
            <a:ext cx="812800" cy="812800"/>
          </a:xfrm>
          <a:prstGeom prst="ellipse">
            <a:avLst/>
          </a:prstGeom>
          <a:solidFill>
            <a:schemeClr val="accent2"/>
          </a:solidFill>
          <a:ln w="12700">
            <a:noFill/>
          </a:ln>
          <a:effectLst>
            <a:outerShdw blurRad="419100" dist="419100" dir="2700000" sx="90000" sy="90000" algn="tl" rotWithShape="0">
              <a:schemeClr val="tx1">
                <a:lumMod val="50000"/>
                <a:lumOff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7898441" y="5213484"/>
            <a:ext cx="812800" cy="812800"/>
          </a:xfrm>
          <a:prstGeom prst="ellipse">
            <a:avLst/>
          </a:prstGeom>
          <a:solidFill>
            <a:schemeClr val="accent4"/>
          </a:solidFill>
          <a:ln w="12700">
            <a:noFill/>
          </a:ln>
          <a:effectLst>
            <a:outerShdw blurRad="419100" dist="419100" dir="2700000" sx="90000" sy="90000" algn="tl" rotWithShape="0">
              <a:schemeClr val="tx1">
                <a:lumMod val="50000"/>
                <a:lumOff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492773" y="2353106"/>
            <a:ext cx="812800" cy="812800"/>
          </a:xfrm>
          <a:prstGeom prst="ellipse">
            <a:avLst/>
          </a:prstGeom>
          <a:solidFill>
            <a:schemeClr val="accent1"/>
          </a:solidFill>
          <a:ln w="12700">
            <a:noFill/>
          </a:ln>
          <a:effectLst>
            <a:outerShdw blurRad="419100" dist="419100" dir="2700000" sx="90000" sy="90000" algn="tl" rotWithShape="0">
              <a:schemeClr val="tx1">
                <a:lumMod val="50000"/>
                <a:lumOff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697413" y="2827340"/>
            <a:ext cx="2797175" cy="2678112"/>
            <a:chOff x="4697413" y="2827340"/>
            <a:chExt cx="2797175" cy="2678112"/>
          </a:xfrm>
        </p:grpSpPr>
        <p:sp>
          <p:nvSpPr>
            <p:cNvPr id="15" name="MH_Other_1"/>
            <p:cNvSpPr/>
            <p:nvPr>
              <p:custDataLst>
                <p:tags r:id="rId1"/>
              </p:custDataLst>
            </p:nvPr>
          </p:nvSpPr>
          <p:spPr>
            <a:xfrm>
              <a:off x="5672138" y="2827340"/>
              <a:ext cx="1439862" cy="1476375"/>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28" fmla="*/ 0 w 1768701"/>
                <a:gd name="connsiteY28" fmla="*/ 0 h 1819275"/>
                <a:gd name="connsiteX0" fmla="*/ 0 w 1774058"/>
                <a:gd name="connsiteY0" fmla="*/ 0 h 1819275"/>
                <a:gd name="connsiteX1" fmla="*/ 1239837 w 1774058"/>
                <a:gd name="connsiteY1" fmla="*/ 0 h 1819275"/>
                <a:gd name="connsiteX2" fmla="*/ 1425575 w 1774058"/>
                <a:gd name="connsiteY2" fmla="*/ 1819275 h 1819275"/>
                <a:gd name="connsiteX3" fmla="*/ 1217011 w 1774058"/>
                <a:gd name="connsiteY3" fmla="*/ 1151279 h 1819275"/>
                <a:gd name="connsiteX4" fmla="*/ 1120532 w 1774058"/>
                <a:gd name="connsiteY4" fmla="*/ 960656 h 1819275"/>
                <a:gd name="connsiteX5" fmla="*/ 1125218 w 1774058"/>
                <a:gd name="connsiteY5" fmla="*/ 962449 h 1819275"/>
                <a:gd name="connsiteX6" fmla="*/ 1087312 w 1774058"/>
                <a:gd name="connsiteY6" fmla="*/ 895020 h 1819275"/>
                <a:gd name="connsiteX7" fmla="*/ 1067594 w 1774058"/>
                <a:gd name="connsiteY7" fmla="*/ 856060 h 1819275"/>
                <a:gd name="connsiteX8" fmla="*/ 1044723 w 1774058"/>
                <a:gd name="connsiteY8" fmla="*/ 819259 h 1819275"/>
                <a:gd name="connsiteX9" fmla="*/ 1032247 w 1774058"/>
                <a:gd name="connsiteY9" fmla="*/ 797066 h 1819275"/>
                <a:gd name="connsiteX10" fmla="*/ 1011074 w 1774058"/>
                <a:gd name="connsiteY10" fmla="*/ 765115 h 1819275"/>
                <a:gd name="connsiteX11" fmla="*/ 976419 w 1774058"/>
                <a:gd name="connsiteY11" fmla="*/ 709350 h 1819275"/>
                <a:gd name="connsiteX12" fmla="*/ 949071 w 1774058"/>
                <a:gd name="connsiteY12" fmla="*/ 671548 h 1819275"/>
                <a:gd name="connsiteX13" fmla="*/ 932625 w 1774058"/>
                <a:gd name="connsiteY13" fmla="*/ 646730 h 1819275"/>
                <a:gd name="connsiteX14" fmla="*/ 911183 w 1774058"/>
                <a:gd name="connsiteY14" fmla="*/ 619176 h 1819275"/>
                <a:gd name="connsiteX15" fmla="*/ 873826 w 1774058"/>
                <a:gd name="connsiteY15" fmla="*/ 567538 h 1819275"/>
                <a:gd name="connsiteX16" fmla="*/ 842456 w 1774058"/>
                <a:gd name="connsiteY16" fmla="*/ 530859 h 1819275"/>
                <a:gd name="connsiteX17" fmla="*/ 827460 w 1774058"/>
                <a:gd name="connsiteY17" fmla="*/ 511589 h 1819275"/>
                <a:gd name="connsiteX18" fmla="*/ 804660 w 1774058"/>
                <a:gd name="connsiteY18" fmla="*/ 486667 h 1819275"/>
                <a:gd name="connsiteX19" fmla="*/ 759485 w 1774058"/>
                <a:gd name="connsiteY19" fmla="*/ 433846 h 1819275"/>
                <a:gd name="connsiteX20" fmla="*/ 732019 w 1774058"/>
                <a:gd name="connsiteY20" fmla="*/ 407265 h 1819275"/>
                <a:gd name="connsiteX21" fmla="*/ 717863 w 1774058"/>
                <a:gd name="connsiteY21" fmla="*/ 391791 h 1819275"/>
                <a:gd name="connsiteX22" fmla="*/ 677622 w 1774058"/>
                <a:gd name="connsiteY22" fmla="*/ 354620 h 1819275"/>
                <a:gd name="connsiteX23" fmla="*/ 633065 w 1774058"/>
                <a:gd name="connsiteY23" fmla="*/ 311498 h 1819275"/>
                <a:gd name="connsiteX24" fmla="*/ 619739 w 1774058"/>
                <a:gd name="connsiteY24" fmla="*/ 301151 h 1819275"/>
                <a:gd name="connsiteX25" fmla="*/ 604942 w 1774058"/>
                <a:gd name="connsiteY25" fmla="*/ 287483 h 1819275"/>
                <a:gd name="connsiteX26" fmla="*/ 29334 w 1774058"/>
                <a:gd name="connsiteY26" fmla="*/ 3471 h 1819275"/>
                <a:gd name="connsiteX27" fmla="*/ 7152 w 1774058"/>
                <a:gd name="connsiteY27" fmla="*/ 1798 h 1819275"/>
                <a:gd name="connsiteX28" fmla="*/ 0 w 1774058"/>
                <a:gd name="connsiteY28" fmla="*/ 0 h 1819275"/>
                <a:gd name="connsiteX0" fmla="*/ 0 w 1775399"/>
                <a:gd name="connsiteY0" fmla="*/ 0 h 1819275"/>
                <a:gd name="connsiteX1" fmla="*/ 1239837 w 1775399"/>
                <a:gd name="connsiteY1" fmla="*/ 0 h 1819275"/>
                <a:gd name="connsiteX2" fmla="*/ 1425575 w 1775399"/>
                <a:gd name="connsiteY2" fmla="*/ 1819275 h 1819275"/>
                <a:gd name="connsiteX3" fmla="*/ 1217011 w 1775399"/>
                <a:gd name="connsiteY3" fmla="*/ 1151279 h 1819275"/>
                <a:gd name="connsiteX4" fmla="*/ 1120532 w 1775399"/>
                <a:gd name="connsiteY4" fmla="*/ 960656 h 1819275"/>
                <a:gd name="connsiteX5" fmla="*/ 1125218 w 1775399"/>
                <a:gd name="connsiteY5" fmla="*/ 962449 h 1819275"/>
                <a:gd name="connsiteX6" fmla="*/ 1087312 w 1775399"/>
                <a:gd name="connsiteY6" fmla="*/ 895020 h 1819275"/>
                <a:gd name="connsiteX7" fmla="*/ 1067594 w 1775399"/>
                <a:gd name="connsiteY7" fmla="*/ 856060 h 1819275"/>
                <a:gd name="connsiteX8" fmla="*/ 1044723 w 1775399"/>
                <a:gd name="connsiteY8" fmla="*/ 819259 h 1819275"/>
                <a:gd name="connsiteX9" fmla="*/ 1032247 w 1775399"/>
                <a:gd name="connsiteY9" fmla="*/ 797066 h 1819275"/>
                <a:gd name="connsiteX10" fmla="*/ 1011074 w 1775399"/>
                <a:gd name="connsiteY10" fmla="*/ 765115 h 1819275"/>
                <a:gd name="connsiteX11" fmla="*/ 976419 w 1775399"/>
                <a:gd name="connsiteY11" fmla="*/ 709350 h 1819275"/>
                <a:gd name="connsiteX12" fmla="*/ 949071 w 1775399"/>
                <a:gd name="connsiteY12" fmla="*/ 671548 h 1819275"/>
                <a:gd name="connsiteX13" fmla="*/ 932625 w 1775399"/>
                <a:gd name="connsiteY13" fmla="*/ 646730 h 1819275"/>
                <a:gd name="connsiteX14" fmla="*/ 911183 w 1775399"/>
                <a:gd name="connsiteY14" fmla="*/ 619176 h 1819275"/>
                <a:gd name="connsiteX15" fmla="*/ 873826 w 1775399"/>
                <a:gd name="connsiteY15" fmla="*/ 567538 h 1819275"/>
                <a:gd name="connsiteX16" fmla="*/ 842456 w 1775399"/>
                <a:gd name="connsiteY16" fmla="*/ 530859 h 1819275"/>
                <a:gd name="connsiteX17" fmla="*/ 827460 w 1775399"/>
                <a:gd name="connsiteY17" fmla="*/ 511589 h 1819275"/>
                <a:gd name="connsiteX18" fmla="*/ 804660 w 1775399"/>
                <a:gd name="connsiteY18" fmla="*/ 486667 h 1819275"/>
                <a:gd name="connsiteX19" fmla="*/ 759485 w 1775399"/>
                <a:gd name="connsiteY19" fmla="*/ 433846 h 1819275"/>
                <a:gd name="connsiteX20" fmla="*/ 732019 w 1775399"/>
                <a:gd name="connsiteY20" fmla="*/ 407265 h 1819275"/>
                <a:gd name="connsiteX21" fmla="*/ 717863 w 1775399"/>
                <a:gd name="connsiteY21" fmla="*/ 391791 h 1819275"/>
                <a:gd name="connsiteX22" fmla="*/ 677622 w 1775399"/>
                <a:gd name="connsiteY22" fmla="*/ 354620 h 1819275"/>
                <a:gd name="connsiteX23" fmla="*/ 633065 w 1775399"/>
                <a:gd name="connsiteY23" fmla="*/ 311498 h 1819275"/>
                <a:gd name="connsiteX24" fmla="*/ 619739 w 1775399"/>
                <a:gd name="connsiteY24" fmla="*/ 301151 h 1819275"/>
                <a:gd name="connsiteX25" fmla="*/ 604942 w 1775399"/>
                <a:gd name="connsiteY25" fmla="*/ 287483 h 1819275"/>
                <a:gd name="connsiteX26" fmla="*/ 29334 w 1775399"/>
                <a:gd name="connsiteY26" fmla="*/ 3471 h 1819275"/>
                <a:gd name="connsiteX27" fmla="*/ 7152 w 1775399"/>
                <a:gd name="connsiteY27" fmla="*/ 1798 h 1819275"/>
                <a:gd name="connsiteX28" fmla="*/ 0 w 1775399"/>
                <a:gd name="connsiteY28" fmla="*/ 0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chemeClr val="accent2"/>
            </a:solidFill>
            <a:ln w="3175">
              <a:noFill/>
            </a:ln>
            <a:effectLst>
              <a:outerShdw blurRad="279400" dist="419100" dir="2700000" sx="92000" sy="92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MH_Other_2"/>
            <p:cNvSpPr/>
            <p:nvPr>
              <p:custDataLst>
                <p:tags r:id="rId2"/>
              </p:custDataLst>
            </p:nvPr>
          </p:nvSpPr>
          <p:spPr>
            <a:xfrm rot="18018922">
              <a:off x="5011738" y="2879726"/>
              <a:ext cx="1433512" cy="1474788"/>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chemeClr val="accent1"/>
            </a:solidFill>
            <a:ln w="3175">
              <a:noFill/>
            </a:ln>
            <a:effectLst>
              <a:outerShdw blurRad="279400" dist="419100" dir="2700000" sx="92000" sy="92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MH_Other_3"/>
            <p:cNvSpPr/>
            <p:nvPr>
              <p:custDataLst>
                <p:tags r:id="rId3"/>
              </p:custDataLst>
            </p:nvPr>
          </p:nvSpPr>
          <p:spPr>
            <a:xfrm rot="14427225">
              <a:off x="4718845" y="3472658"/>
              <a:ext cx="1433512" cy="1476375"/>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chemeClr val="accent1">
                <a:lumMod val="60000"/>
                <a:lumOff val="40000"/>
              </a:schemeClr>
            </a:solidFill>
            <a:ln w="3175">
              <a:noFill/>
            </a:ln>
            <a:effectLst>
              <a:outerShdw blurRad="279400" dist="419100" dir="2700000" sx="92000" sy="92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MH_Other_4"/>
            <p:cNvSpPr/>
            <p:nvPr>
              <p:custDataLst>
                <p:tags r:id="rId4"/>
              </p:custDataLst>
            </p:nvPr>
          </p:nvSpPr>
          <p:spPr>
            <a:xfrm rot="10859581">
              <a:off x="5086350" y="4029077"/>
              <a:ext cx="1435100" cy="1476375"/>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chemeClr val="accent5"/>
            </a:solidFill>
            <a:ln w="3175">
              <a:noFill/>
            </a:ln>
            <a:effectLst>
              <a:outerShdw blurRad="279400" dist="419100" dir="2700000" sx="92000" sy="92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MH_Other_5"/>
            <p:cNvSpPr/>
            <p:nvPr>
              <p:custDataLst>
                <p:tags r:id="rId5"/>
              </p:custDataLst>
            </p:nvPr>
          </p:nvSpPr>
          <p:spPr>
            <a:xfrm rot="7267884">
              <a:off x="5744369" y="3987007"/>
              <a:ext cx="1435100" cy="1474788"/>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chemeClr val="accent4"/>
            </a:solidFill>
            <a:ln w="3175">
              <a:noFill/>
            </a:ln>
            <a:effectLst>
              <a:outerShdw blurRad="279400" dist="419100" dir="2700000" sx="92000" sy="92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MH_Other_6"/>
            <p:cNvSpPr/>
            <p:nvPr>
              <p:custDataLst>
                <p:tags r:id="rId6"/>
              </p:custDataLst>
            </p:nvPr>
          </p:nvSpPr>
          <p:spPr>
            <a:xfrm rot="3662163">
              <a:off x="6039645" y="3396458"/>
              <a:ext cx="1433512" cy="1476375"/>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chemeClr val="accent3"/>
            </a:solidFill>
            <a:ln w="3175">
              <a:noFill/>
            </a:ln>
            <a:effectLst>
              <a:outerShdw blurRad="279400" dist="419100" dir="2700000" sx="92000" sy="92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1" name="组合 20"/>
          <p:cNvGrpSpPr/>
          <p:nvPr/>
        </p:nvGrpSpPr>
        <p:grpSpPr>
          <a:xfrm>
            <a:off x="6613537" y="3012913"/>
            <a:ext cx="222724" cy="381200"/>
            <a:chOff x="10396538" y="461964"/>
            <a:chExt cx="165100" cy="282575"/>
          </a:xfrm>
          <a:solidFill>
            <a:schemeClr val="bg1"/>
          </a:solidFill>
        </p:grpSpPr>
        <p:sp>
          <p:nvSpPr>
            <p:cNvPr id="22" name="Freeform 30"/>
            <p:cNvSpPr>
              <a:spLocks/>
            </p:cNvSpPr>
            <p:nvPr/>
          </p:nvSpPr>
          <p:spPr bwMode="auto">
            <a:xfrm>
              <a:off x="10420351" y="461964"/>
              <a:ext cx="115888" cy="192088"/>
            </a:xfrm>
            <a:custGeom>
              <a:avLst/>
              <a:gdLst>
                <a:gd name="T0" fmla="*/ 0 w 101"/>
                <a:gd name="T1" fmla="*/ 121 h 167"/>
                <a:gd name="T2" fmla="*/ 50 w 101"/>
                <a:gd name="T3" fmla="*/ 167 h 167"/>
                <a:gd name="T4" fmla="*/ 101 w 101"/>
                <a:gd name="T5" fmla="*/ 121 h 167"/>
                <a:gd name="T6" fmla="*/ 101 w 101"/>
                <a:gd name="T7" fmla="*/ 46 h 167"/>
                <a:gd name="T8" fmla="*/ 50 w 101"/>
                <a:gd name="T9" fmla="*/ 0 h 167"/>
                <a:gd name="T10" fmla="*/ 0 w 101"/>
                <a:gd name="T11" fmla="*/ 46 h 167"/>
                <a:gd name="T12" fmla="*/ 0 w 101"/>
                <a:gd name="T13" fmla="*/ 48 h 167"/>
                <a:gd name="T14" fmla="*/ 0 w 101"/>
                <a:gd name="T15" fmla="*/ 118 h 167"/>
                <a:gd name="T16" fmla="*/ 0 w 101"/>
                <a:gd name="T17"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67">
                  <a:moveTo>
                    <a:pt x="0" y="121"/>
                  </a:moveTo>
                  <a:cubicBezTo>
                    <a:pt x="0" y="147"/>
                    <a:pt x="22" y="167"/>
                    <a:pt x="50" y="167"/>
                  </a:cubicBezTo>
                  <a:cubicBezTo>
                    <a:pt x="78" y="167"/>
                    <a:pt x="101" y="147"/>
                    <a:pt x="101" y="121"/>
                  </a:cubicBezTo>
                  <a:cubicBezTo>
                    <a:pt x="101" y="46"/>
                    <a:pt x="101" y="46"/>
                    <a:pt x="101" y="46"/>
                  </a:cubicBezTo>
                  <a:cubicBezTo>
                    <a:pt x="101" y="20"/>
                    <a:pt x="78" y="0"/>
                    <a:pt x="50" y="0"/>
                  </a:cubicBezTo>
                  <a:cubicBezTo>
                    <a:pt x="22" y="0"/>
                    <a:pt x="0" y="20"/>
                    <a:pt x="0" y="46"/>
                  </a:cubicBezTo>
                  <a:cubicBezTo>
                    <a:pt x="0" y="47"/>
                    <a:pt x="0" y="47"/>
                    <a:pt x="0" y="48"/>
                  </a:cubicBezTo>
                  <a:cubicBezTo>
                    <a:pt x="0" y="118"/>
                    <a:pt x="0" y="118"/>
                    <a:pt x="0" y="118"/>
                  </a:cubicBezTo>
                  <a:cubicBezTo>
                    <a:pt x="0" y="119"/>
                    <a:pt x="0" y="120"/>
                    <a:pt x="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1"/>
            <p:cNvSpPr>
              <a:spLocks/>
            </p:cNvSpPr>
            <p:nvPr/>
          </p:nvSpPr>
          <p:spPr bwMode="auto">
            <a:xfrm>
              <a:off x="10396538" y="547689"/>
              <a:ext cx="165100" cy="196850"/>
            </a:xfrm>
            <a:custGeom>
              <a:avLst/>
              <a:gdLst>
                <a:gd name="T0" fmla="*/ 131 w 144"/>
                <a:gd name="T1" fmla="*/ 0 h 171"/>
                <a:gd name="T2" fmla="*/ 131 w 144"/>
                <a:gd name="T3" fmla="*/ 41 h 171"/>
                <a:gd name="T4" fmla="*/ 72 w 144"/>
                <a:gd name="T5" fmla="*/ 101 h 171"/>
                <a:gd name="T6" fmla="*/ 12 w 144"/>
                <a:gd name="T7" fmla="*/ 41 h 171"/>
                <a:gd name="T8" fmla="*/ 12 w 144"/>
                <a:gd name="T9" fmla="*/ 0 h 171"/>
                <a:gd name="T10" fmla="*/ 0 w 144"/>
                <a:gd name="T11" fmla="*/ 0 h 171"/>
                <a:gd name="T12" fmla="*/ 0 w 144"/>
                <a:gd name="T13" fmla="*/ 44 h 171"/>
                <a:gd name="T14" fmla="*/ 0 w 144"/>
                <a:gd name="T15" fmla="*/ 44 h 171"/>
                <a:gd name="T16" fmla="*/ 64 w 144"/>
                <a:gd name="T17" fmla="*/ 113 h 171"/>
                <a:gd name="T18" fmla="*/ 64 w 144"/>
                <a:gd name="T19" fmla="*/ 159 h 171"/>
                <a:gd name="T20" fmla="*/ 16 w 144"/>
                <a:gd name="T21" fmla="*/ 159 h 171"/>
                <a:gd name="T22" fmla="*/ 16 w 144"/>
                <a:gd name="T23" fmla="*/ 171 h 171"/>
                <a:gd name="T24" fmla="*/ 127 w 144"/>
                <a:gd name="T25" fmla="*/ 171 h 171"/>
                <a:gd name="T26" fmla="*/ 127 w 144"/>
                <a:gd name="T27" fmla="*/ 159 h 171"/>
                <a:gd name="T28" fmla="*/ 77 w 144"/>
                <a:gd name="T29" fmla="*/ 159 h 171"/>
                <a:gd name="T30" fmla="*/ 77 w 144"/>
                <a:gd name="T31" fmla="*/ 113 h 171"/>
                <a:gd name="T32" fmla="*/ 144 w 144"/>
                <a:gd name="T33" fmla="*/ 44 h 171"/>
                <a:gd name="T34" fmla="*/ 144 w 144"/>
                <a:gd name="T35" fmla="*/ 44 h 171"/>
                <a:gd name="T36" fmla="*/ 144 w 144"/>
                <a:gd name="T37" fmla="*/ 0 h 171"/>
                <a:gd name="T38" fmla="*/ 131 w 144"/>
                <a:gd name="T3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71">
                  <a:moveTo>
                    <a:pt x="131" y="0"/>
                  </a:moveTo>
                  <a:cubicBezTo>
                    <a:pt x="131" y="41"/>
                    <a:pt x="131" y="41"/>
                    <a:pt x="131" y="41"/>
                  </a:cubicBezTo>
                  <a:cubicBezTo>
                    <a:pt x="131" y="74"/>
                    <a:pt x="105" y="101"/>
                    <a:pt x="72" y="101"/>
                  </a:cubicBezTo>
                  <a:cubicBezTo>
                    <a:pt x="39" y="101"/>
                    <a:pt x="12" y="74"/>
                    <a:pt x="12" y="41"/>
                  </a:cubicBezTo>
                  <a:cubicBezTo>
                    <a:pt x="12" y="0"/>
                    <a:pt x="12" y="0"/>
                    <a:pt x="12" y="0"/>
                  </a:cubicBezTo>
                  <a:cubicBezTo>
                    <a:pt x="0" y="0"/>
                    <a:pt x="0" y="0"/>
                    <a:pt x="0" y="0"/>
                  </a:cubicBezTo>
                  <a:cubicBezTo>
                    <a:pt x="0" y="44"/>
                    <a:pt x="0" y="44"/>
                    <a:pt x="0" y="44"/>
                  </a:cubicBezTo>
                  <a:cubicBezTo>
                    <a:pt x="0" y="44"/>
                    <a:pt x="0" y="44"/>
                    <a:pt x="0" y="44"/>
                  </a:cubicBezTo>
                  <a:cubicBezTo>
                    <a:pt x="1" y="80"/>
                    <a:pt x="29" y="109"/>
                    <a:pt x="64" y="113"/>
                  </a:cubicBezTo>
                  <a:cubicBezTo>
                    <a:pt x="64" y="159"/>
                    <a:pt x="64" y="159"/>
                    <a:pt x="64" y="159"/>
                  </a:cubicBezTo>
                  <a:cubicBezTo>
                    <a:pt x="16" y="159"/>
                    <a:pt x="16" y="159"/>
                    <a:pt x="16" y="159"/>
                  </a:cubicBezTo>
                  <a:cubicBezTo>
                    <a:pt x="16" y="171"/>
                    <a:pt x="16" y="171"/>
                    <a:pt x="16" y="171"/>
                  </a:cubicBezTo>
                  <a:cubicBezTo>
                    <a:pt x="127" y="171"/>
                    <a:pt x="127" y="171"/>
                    <a:pt x="127" y="171"/>
                  </a:cubicBezTo>
                  <a:cubicBezTo>
                    <a:pt x="127" y="159"/>
                    <a:pt x="127" y="159"/>
                    <a:pt x="127" y="159"/>
                  </a:cubicBezTo>
                  <a:cubicBezTo>
                    <a:pt x="77" y="159"/>
                    <a:pt x="77" y="159"/>
                    <a:pt x="77" y="159"/>
                  </a:cubicBezTo>
                  <a:cubicBezTo>
                    <a:pt x="77" y="113"/>
                    <a:pt x="77" y="113"/>
                    <a:pt x="77" y="113"/>
                  </a:cubicBezTo>
                  <a:cubicBezTo>
                    <a:pt x="113" y="111"/>
                    <a:pt x="143" y="81"/>
                    <a:pt x="144" y="44"/>
                  </a:cubicBezTo>
                  <a:cubicBezTo>
                    <a:pt x="144" y="44"/>
                    <a:pt x="144" y="44"/>
                    <a:pt x="144" y="44"/>
                  </a:cubicBezTo>
                  <a:cubicBezTo>
                    <a:pt x="144" y="0"/>
                    <a:pt x="144" y="0"/>
                    <a:pt x="144" y="0"/>
                  </a:cubicBez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 name="组合 23"/>
          <p:cNvGrpSpPr/>
          <p:nvPr/>
        </p:nvGrpSpPr>
        <p:grpSpPr>
          <a:xfrm>
            <a:off x="5379215" y="5060798"/>
            <a:ext cx="281774" cy="208207"/>
            <a:chOff x="7608888" y="1870076"/>
            <a:chExt cx="322263" cy="238125"/>
          </a:xfrm>
          <a:solidFill>
            <a:schemeClr val="bg1"/>
          </a:solidFill>
        </p:grpSpPr>
        <p:sp>
          <p:nvSpPr>
            <p:cNvPr id="25" name="Oval 70"/>
            <p:cNvSpPr>
              <a:spLocks noChangeArrowheads="1"/>
            </p:cNvSpPr>
            <p:nvPr/>
          </p:nvSpPr>
          <p:spPr bwMode="auto">
            <a:xfrm>
              <a:off x="7721601" y="1947864"/>
              <a:ext cx="98425" cy="96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71"/>
            <p:cNvSpPr>
              <a:spLocks noEditPoints="1"/>
            </p:cNvSpPr>
            <p:nvPr/>
          </p:nvSpPr>
          <p:spPr bwMode="auto">
            <a:xfrm>
              <a:off x="7608888" y="1870076"/>
              <a:ext cx="322263" cy="238125"/>
            </a:xfrm>
            <a:custGeom>
              <a:avLst/>
              <a:gdLst>
                <a:gd name="T0" fmla="*/ 260 w 281"/>
                <a:gd name="T1" fmla="*/ 21 h 207"/>
                <a:gd name="T2" fmla="*/ 217 w 281"/>
                <a:gd name="T3" fmla="*/ 21 h 207"/>
                <a:gd name="T4" fmla="*/ 218 w 281"/>
                <a:gd name="T5" fmla="*/ 21 h 207"/>
                <a:gd name="T6" fmla="*/ 197 w 281"/>
                <a:gd name="T7" fmla="*/ 0 h 207"/>
                <a:gd name="T8" fmla="*/ 86 w 281"/>
                <a:gd name="T9" fmla="*/ 0 h 207"/>
                <a:gd name="T10" fmla="*/ 65 w 281"/>
                <a:gd name="T11" fmla="*/ 21 h 207"/>
                <a:gd name="T12" fmla="*/ 65 w 281"/>
                <a:gd name="T13" fmla="*/ 21 h 207"/>
                <a:gd name="T14" fmla="*/ 20 w 281"/>
                <a:gd name="T15" fmla="*/ 21 h 207"/>
                <a:gd name="T16" fmla="*/ 0 w 281"/>
                <a:gd name="T17" fmla="*/ 42 h 207"/>
                <a:gd name="T18" fmla="*/ 0 w 281"/>
                <a:gd name="T19" fmla="*/ 187 h 207"/>
                <a:gd name="T20" fmla="*/ 20 w 281"/>
                <a:gd name="T21" fmla="*/ 207 h 207"/>
                <a:gd name="T22" fmla="*/ 260 w 281"/>
                <a:gd name="T23" fmla="*/ 207 h 207"/>
                <a:gd name="T24" fmla="*/ 281 w 281"/>
                <a:gd name="T25" fmla="*/ 187 h 207"/>
                <a:gd name="T26" fmla="*/ 281 w 281"/>
                <a:gd name="T27" fmla="*/ 42 h 207"/>
                <a:gd name="T28" fmla="*/ 260 w 281"/>
                <a:gd name="T29" fmla="*/ 21 h 207"/>
                <a:gd name="T30" fmla="*/ 141 w 281"/>
                <a:gd name="T31" fmla="*/ 181 h 207"/>
                <a:gd name="T32" fmla="*/ 69 w 281"/>
                <a:gd name="T33" fmla="*/ 109 h 207"/>
                <a:gd name="T34" fmla="*/ 141 w 281"/>
                <a:gd name="T35" fmla="*/ 36 h 207"/>
                <a:gd name="T36" fmla="*/ 214 w 281"/>
                <a:gd name="T37" fmla="*/ 109 h 207"/>
                <a:gd name="T38" fmla="*/ 141 w 281"/>
                <a:gd name="T39"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207">
                  <a:moveTo>
                    <a:pt x="260" y="21"/>
                  </a:moveTo>
                  <a:cubicBezTo>
                    <a:pt x="217" y="21"/>
                    <a:pt x="217" y="21"/>
                    <a:pt x="217" y="21"/>
                  </a:cubicBezTo>
                  <a:cubicBezTo>
                    <a:pt x="218" y="21"/>
                    <a:pt x="218" y="21"/>
                    <a:pt x="218" y="21"/>
                  </a:cubicBezTo>
                  <a:cubicBezTo>
                    <a:pt x="218" y="9"/>
                    <a:pt x="208" y="0"/>
                    <a:pt x="197" y="0"/>
                  </a:cubicBezTo>
                  <a:cubicBezTo>
                    <a:pt x="86" y="0"/>
                    <a:pt x="86" y="0"/>
                    <a:pt x="86" y="0"/>
                  </a:cubicBezTo>
                  <a:cubicBezTo>
                    <a:pt x="75" y="0"/>
                    <a:pt x="65" y="9"/>
                    <a:pt x="65" y="21"/>
                  </a:cubicBezTo>
                  <a:cubicBezTo>
                    <a:pt x="65" y="21"/>
                    <a:pt x="65" y="21"/>
                    <a:pt x="65" y="21"/>
                  </a:cubicBezTo>
                  <a:cubicBezTo>
                    <a:pt x="20" y="21"/>
                    <a:pt x="20" y="21"/>
                    <a:pt x="20" y="21"/>
                  </a:cubicBezTo>
                  <a:cubicBezTo>
                    <a:pt x="9" y="21"/>
                    <a:pt x="0" y="31"/>
                    <a:pt x="0" y="42"/>
                  </a:cubicBezTo>
                  <a:cubicBezTo>
                    <a:pt x="0" y="187"/>
                    <a:pt x="0" y="187"/>
                    <a:pt x="0" y="187"/>
                  </a:cubicBezTo>
                  <a:cubicBezTo>
                    <a:pt x="0" y="198"/>
                    <a:pt x="9" y="207"/>
                    <a:pt x="20" y="207"/>
                  </a:cubicBezTo>
                  <a:cubicBezTo>
                    <a:pt x="260" y="207"/>
                    <a:pt x="260" y="207"/>
                    <a:pt x="260" y="207"/>
                  </a:cubicBezTo>
                  <a:cubicBezTo>
                    <a:pt x="271" y="207"/>
                    <a:pt x="281" y="198"/>
                    <a:pt x="281" y="187"/>
                  </a:cubicBezTo>
                  <a:cubicBezTo>
                    <a:pt x="281" y="42"/>
                    <a:pt x="281" y="42"/>
                    <a:pt x="281" y="42"/>
                  </a:cubicBezTo>
                  <a:cubicBezTo>
                    <a:pt x="281" y="31"/>
                    <a:pt x="271" y="21"/>
                    <a:pt x="260" y="21"/>
                  </a:cubicBezTo>
                  <a:close/>
                  <a:moveTo>
                    <a:pt x="141" y="181"/>
                  </a:moveTo>
                  <a:cubicBezTo>
                    <a:pt x="101" y="181"/>
                    <a:pt x="69" y="149"/>
                    <a:pt x="69" y="109"/>
                  </a:cubicBezTo>
                  <a:cubicBezTo>
                    <a:pt x="69" y="69"/>
                    <a:pt x="101" y="36"/>
                    <a:pt x="141" y="36"/>
                  </a:cubicBezTo>
                  <a:cubicBezTo>
                    <a:pt x="181" y="36"/>
                    <a:pt x="214" y="69"/>
                    <a:pt x="214" y="109"/>
                  </a:cubicBezTo>
                  <a:cubicBezTo>
                    <a:pt x="214" y="149"/>
                    <a:pt x="181" y="181"/>
                    <a:pt x="141"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 name="组合 26"/>
          <p:cNvGrpSpPr/>
          <p:nvPr/>
        </p:nvGrpSpPr>
        <p:grpSpPr>
          <a:xfrm>
            <a:off x="4811142" y="3989511"/>
            <a:ext cx="311952" cy="290267"/>
            <a:chOff x="1573213" y="3286126"/>
            <a:chExt cx="296862" cy="276225"/>
          </a:xfrm>
          <a:solidFill>
            <a:schemeClr val="bg1"/>
          </a:solidFill>
        </p:grpSpPr>
        <p:sp>
          <p:nvSpPr>
            <p:cNvPr id="28" name="Freeform 262"/>
            <p:cNvSpPr>
              <a:spLocks noEditPoints="1"/>
            </p:cNvSpPr>
            <p:nvPr/>
          </p:nvSpPr>
          <p:spPr bwMode="auto">
            <a:xfrm>
              <a:off x="1573213" y="3286126"/>
              <a:ext cx="171450" cy="171450"/>
            </a:xfrm>
            <a:custGeom>
              <a:avLst/>
              <a:gdLst>
                <a:gd name="T0" fmla="*/ 146 w 149"/>
                <a:gd name="T1" fmla="*/ 96 h 149"/>
                <a:gd name="T2" fmla="*/ 149 w 149"/>
                <a:gd name="T3" fmla="*/ 75 h 149"/>
                <a:gd name="T4" fmla="*/ 149 w 149"/>
                <a:gd name="T5" fmla="*/ 73 h 149"/>
                <a:gd name="T6" fmla="*/ 132 w 149"/>
                <a:gd name="T7" fmla="*/ 64 h 149"/>
                <a:gd name="T8" fmla="*/ 130 w 149"/>
                <a:gd name="T9" fmla="*/ 55 h 149"/>
                <a:gd name="T10" fmla="*/ 140 w 149"/>
                <a:gd name="T11" fmla="*/ 39 h 149"/>
                <a:gd name="T12" fmla="*/ 126 w 149"/>
                <a:gd name="T13" fmla="*/ 21 h 149"/>
                <a:gd name="T14" fmla="*/ 107 w 149"/>
                <a:gd name="T15" fmla="*/ 27 h 149"/>
                <a:gd name="T16" fmla="*/ 100 w 149"/>
                <a:gd name="T17" fmla="*/ 23 h 149"/>
                <a:gd name="T18" fmla="*/ 96 w 149"/>
                <a:gd name="T19" fmla="*/ 3 h 149"/>
                <a:gd name="T20" fmla="*/ 74 w 149"/>
                <a:gd name="T21" fmla="*/ 0 h 149"/>
                <a:gd name="T22" fmla="*/ 73 w 149"/>
                <a:gd name="T23" fmla="*/ 0 h 149"/>
                <a:gd name="T24" fmla="*/ 63 w 149"/>
                <a:gd name="T25" fmla="*/ 18 h 149"/>
                <a:gd name="T26" fmla="*/ 56 w 149"/>
                <a:gd name="T27" fmla="*/ 20 h 149"/>
                <a:gd name="T28" fmla="*/ 39 w 149"/>
                <a:gd name="T29" fmla="*/ 9 h 149"/>
                <a:gd name="T30" fmla="*/ 21 w 149"/>
                <a:gd name="T31" fmla="*/ 23 h 149"/>
                <a:gd name="T32" fmla="*/ 27 w 149"/>
                <a:gd name="T33" fmla="*/ 42 h 149"/>
                <a:gd name="T34" fmla="*/ 23 w 149"/>
                <a:gd name="T35" fmla="*/ 49 h 149"/>
                <a:gd name="T36" fmla="*/ 3 w 149"/>
                <a:gd name="T37" fmla="*/ 53 h 149"/>
                <a:gd name="T38" fmla="*/ 0 w 149"/>
                <a:gd name="T39" fmla="*/ 75 h 149"/>
                <a:gd name="T40" fmla="*/ 0 w 149"/>
                <a:gd name="T41" fmla="*/ 76 h 149"/>
                <a:gd name="T42" fmla="*/ 17 w 149"/>
                <a:gd name="T43" fmla="*/ 85 h 149"/>
                <a:gd name="T44" fmla="*/ 19 w 149"/>
                <a:gd name="T45" fmla="*/ 94 h 149"/>
                <a:gd name="T46" fmla="*/ 9 w 149"/>
                <a:gd name="T47" fmla="*/ 110 h 149"/>
                <a:gd name="T48" fmla="*/ 23 w 149"/>
                <a:gd name="T49" fmla="*/ 128 h 149"/>
                <a:gd name="T50" fmla="*/ 40 w 149"/>
                <a:gd name="T51" fmla="*/ 123 h 149"/>
                <a:gd name="T52" fmla="*/ 49 w 149"/>
                <a:gd name="T53" fmla="*/ 128 h 149"/>
                <a:gd name="T54" fmla="*/ 53 w 149"/>
                <a:gd name="T55" fmla="*/ 146 h 149"/>
                <a:gd name="T56" fmla="*/ 74 w 149"/>
                <a:gd name="T57" fmla="*/ 149 h 149"/>
                <a:gd name="T58" fmla="*/ 76 w 149"/>
                <a:gd name="T59" fmla="*/ 149 h 149"/>
                <a:gd name="T60" fmla="*/ 84 w 149"/>
                <a:gd name="T61" fmla="*/ 133 h 149"/>
                <a:gd name="T62" fmla="*/ 95 w 149"/>
                <a:gd name="T63" fmla="*/ 131 h 149"/>
                <a:gd name="T64" fmla="*/ 110 w 149"/>
                <a:gd name="T65" fmla="*/ 140 h 149"/>
                <a:gd name="T66" fmla="*/ 128 w 149"/>
                <a:gd name="T67" fmla="*/ 126 h 149"/>
                <a:gd name="T68" fmla="*/ 123 w 149"/>
                <a:gd name="T69" fmla="*/ 109 h 149"/>
                <a:gd name="T70" fmla="*/ 128 w 149"/>
                <a:gd name="T71" fmla="*/ 100 h 149"/>
                <a:gd name="T72" fmla="*/ 146 w 149"/>
                <a:gd name="T73" fmla="*/ 96 h 149"/>
                <a:gd name="T74" fmla="*/ 75 w 149"/>
                <a:gd name="T75" fmla="*/ 104 h 149"/>
                <a:gd name="T76" fmla="*/ 46 w 149"/>
                <a:gd name="T77" fmla="*/ 76 h 149"/>
                <a:gd name="T78" fmla="*/ 75 w 149"/>
                <a:gd name="T79" fmla="*/ 47 h 149"/>
                <a:gd name="T80" fmla="*/ 103 w 149"/>
                <a:gd name="T81" fmla="*/ 76 h 149"/>
                <a:gd name="T82" fmla="*/ 75 w 149"/>
                <a:gd name="T83"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49">
                  <a:moveTo>
                    <a:pt x="146" y="96"/>
                  </a:moveTo>
                  <a:cubicBezTo>
                    <a:pt x="148" y="89"/>
                    <a:pt x="149" y="82"/>
                    <a:pt x="149" y="75"/>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1"/>
                  </a:cubicBezTo>
                  <a:cubicBezTo>
                    <a:pt x="107" y="27"/>
                    <a:pt x="107" y="27"/>
                    <a:pt x="107" y="27"/>
                  </a:cubicBezTo>
                  <a:cubicBezTo>
                    <a:pt x="105" y="25"/>
                    <a:pt x="102" y="24"/>
                    <a:pt x="100" y="23"/>
                  </a:cubicBezTo>
                  <a:cubicBezTo>
                    <a:pt x="96" y="3"/>
                    <a:pt x="96" y="3"/>
                    <a:pt x="96" y="3"/>
                  </a:cubicBezTo>
                  <a:cubicBezTo>
                    <a:pt x="89" y="1"/>
                    <a:pt x="82" y="0"/>
                    <a:pt x="74" y="0"/>
                  </a:cubicBezTo>
                  <a:cubicBezTo>
                    <a:pt x="74" y="0"/>
                    <a:pt x="73" y="0"/>
                    <a:pt x="73" y="0"/>
                  </a:cubicBezTo>
                  <a:cubicBezTo>
                    <a:pt x="63" y="18"/>
                    <a:pt x="63" y="18"/>
                    <a:pt x="63" y="18"/>
                  </a:cubicBezTo>
                  <a:cubicBezTo>
                    <a:pt x="61" y="19"/>
                    <a:pt x="59" y="19"/>
                    <a:pt x="56" y="20"/>
                  </a:cubicBezTo>
                  <a:cubicBezTo>
                    <a:pt x="39" y="9"/>
                    <a:pt x="39" y="9"/>
                    <a:pt x="39" y="9"/>
                  </a:cubicBezTo>
                  <a:cubicBezTo>
                    <a:pt x="32" y="13"/>
                    <a:pt x="26" y="17"/>
                    <a:pt x="21" y="23"/>
                  </a:cubicBezTo>
                  <a:cubicBezTo>
                    <a:pt x="27" y="42"/>
                    <a:pt x="27" y="42"/>
                    <a:pt x="27" y="42"/>
                  </a:cubicBezTo>
                  <a:cubicBezTo>
                    <a:pt x="25" y="44"/>
                    <a:pt x="24" y="46"/>
                    <a:pt x="23" y="49"/>
                  </a:cubicBezTo>
                  <a:cubicBezTo>
                    <a:pt x="3" y="53"/>
                    <a:pt x="3" y="53"/>
                    <a:pt x="3" y="53"/>
                  </a:cubicBezTo>
                  <a:cubicBezTo>
                    <a:pt x="1" y="60"/>
                    <a:pt x="0" y="67"/>
                    <a:pt x="0" y="75"/>
                  </a:cubicBezTo>
                  <a:cubicBezTo>
                    <a:pt x="0" y="75"/>
                    <a:pt x="0" y="76"/>
                    <a:pt x="0" y="76"/>
                  </a:cubicBezTo>
                  <a:cubicBezTo>
                    <a:pt x="17" y="85"/>
                    <a:pt x="17" y="85"/>
                    <a:pt x="17" y="85"/>
                  </a:cubicBezTo>
                  <a:cubicBezTo>
                    <a:pt x="17" y="88"/>
                    <a:pt x="18" y="91"/>
                    <a:pt x="19" y="94"/>
                  </a:cubicBezTo>
                  <a:cubicBezTo>
                    <a:pt x="9" y="110"/>
                    <a:pt x="9" y="110"/>
                    <a:pt x="9" y="110"/>
                  </a:cubicBezTo>
                  <a:cubicBezTo>
                    <a:pt x="12" y="117"/>
                    <a:pt x="17" y="123"/>
                    <a:pt x="23" y="128"/>
                  </a:cubicBezTo>
                  <a:cubicBezTo>
                    <a:pt x="40" y="123"/>
                    <a:pt x="40" y="123"/>
                    <a:pt x="40" y="123"/>
                  </a:cubicBezTo>
                  <a:cubicBezTo>
                    <a:pt x="43" y="125"/>
                    <a:pt x="46" y="127"/>
                    <a:pt x="49" y="128"/>
                  </a:cubicBezTo>
                  <a:cubicBezTo>
                    <a:pt x="53" y="146"/>
                    <a:pt x="53" y="146"/>
                    <a:pt x="53" y="146"/>
                  </a:cubicBezTo>
                  <a:cubicBezTo>
                    <a:pt x="60" y="148"/>
                    <a:pt x="67" y="149"/>
                    <a:pt x="74" y="149"/>
                  </a:cubicBezTo>
                  <a:cubicBezTo>
                    <a:pt x="75" y="149"/>
                    <a:pt x="75" y="149"/>
                    <a:pt x="76" y="149"/>
                  </a:cubicBezTo>
                  <a:cubicBezTo>
                    <a:pt x="84" y="133"/>
                    <a:pt x="84" y="133"/>
                    <a:pt x="84" y="133"/>
                  </a:cubicBezTo>
                  <a:cubicBezTo>
                    <a:pt x="88" y="133"/>
                    <a:pt x="91" y="132"/>
                    <a:pt x="95" y="131"/>
                  </a:cubicBezTo>
                  <a:cubicBezTo>
                    <a:pt x="110" y="140"/>
                    <a:pt x="110" y="140"/>
                    <a:pt x="110" y="140"/>
                  </a:cubicBezTo>
                  <a:cubicBezTo>
                    <a:pt x="117" y="137"/>
                    <a:pt x="123" y="132"/>
                    <a:pt x="128" y="126"/>
                  </a:cubicBezTo>
                  <a:cubicBezTo>
                    <a:pt x="123" y="109"/>
                    <a:pt x="123" y="109"/>
                    <a:pt x="123" y="109"/>
                  </a:cubicBezTo>
                  <a:cubicBezTo>
                    <a:pt x="125" y="106"/>
                    <a:pt x="127" y="103"/>
                    <a:pt x="128" y="100"/>
                  </a:cubicBezTo>
                  <a:lnTo>
                    <a:pt x="146" y="96"/>
                  </a:lnTo>
                  <a:close/>
                  <a:moveTo>
                    <a:pt x="75" y="104"/>
                  </a:moveTo>
                  <a:cubicBezTo>
                    <a:pt x="59" y="104"/>
                    <a:pt x="46" y="92"/>
                    <a:pt x="46" y="76"/>
                  </a:cubicBezTo>
                  <a:cubicBezTo>
                    <a:pt x="46" y="60"/>
                    <a:pt x="59" y="47"/>
                    <a:pt x="75" y="47"/>
                  </a:cubicBezTo>
                  <a:cubicBezTo>
                    <a:pt x="90" y="47"/>
                    <a:pt x="103" y="60"/>
                    <a:pt x="103" y="76"/>
                  </a:cubicBezTo>
                  <a:cubicBezTo>
                    <a:pt x="103" y="92"/>
                    <a:pt x="90" y="104"/>
                    <a:pt x="75"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3"/>
            <p:cNvSpPr>
              <a:spLocks noEditPoints="1"/>
            </p:cNvSpPr>
            <p:nvPr/>
          </p:nvSpPr>
          <p:spPr bwMode="auto">
            <a:xfrm>
              <a:off x="1698625" y="3390901"/>
              <a:ext cx="171450" cy="171450"/>
            </a:xfrm>
            <a:custGeom>
              <a:avLst/>
              <a:gdLst>
                <a:gd name="T0" fmla="*/ 146 w 149"/>
                <a:gd name="T1" fmla="*/ 96 h 149"/>
                <a:gd name="T2" fmla="*/ 149 w 149"/>
                <a:gd name="T3" fmla="*/ 74 h 149"/>
                <a:gd name="T4" fmla="*/ 149 w 149"/>
                <a:gd name="T5" fmla="*/ 73 h 149"/>
                <a:gd name="T6" fmla="*/ 132 w 149"/>
                <a:gd name="T7" fmla="*/ 64 h 149"/>
                <a:gd name="T8" fmla="*/ 130 w 149"/>
                <a:gd name="T9" fmla="*/ 55 h 149"/>
                <a:gd name="T10" fmla="*/ 140 w 149"/>
                <a:gd name="T11" fmla="*/ 39 h 149"/>
                <a:gd name="T12" fmla="*/ 126 w 149"/>
                <a:gd name="T13" fmla="*/ 20 h 149"/>
                <a:gd name="T14" fmla="*/ 107 w 149"/>
                <a:gd name="T15" fmla="*/ 26 h 149"/>
                <a:gd name="T16" fmla="*/ 100 w 149"/>
                <a:gd name="T17" fmla="*/ 22 h 149"/>
                <a:gd name="T18" fmla="*/ 96 w 149"/>
                <a:gd name="T19" fmla="*/ 3 h 149"/>
                <a:gd name="T20" fmla="*/ 74 w 149"/>
                <a:gd name="T21" fmla="*/ 0 h 149"/>
                <a:gd name="T22" fmla="*/ 72 w 149"/>
                <a:gd name="T23" fmla="*/ 0 h 149"/>
                <a:gd name="T24" fmla="*/ 63 w 149"/>
                <a:gd name="T25" fmla="*/ 18 h 149"/>
                <a:gd name="T26" fmla="*/ 56 w 149"/>
                <a:gd name="T27" fmla="*/ 20 h 149"/>
                <a:gd name="T28" fmla="*/ 39 w 149"/>
                <a:gd name="T29" fmla="*/ 9 h 149"/>
                <a:gd name="T30" fmla="*/ 20 w 149"/>
                <a:gd name="T31" fmla="*/ 23 h 149"/>
                <a:gd name="T32" fmla="*/ 26 w 149"/>
                <a:gd name="T33" fmla="*/ 42 h 149"/>
                <a:gd name="T34" fmla="*/ 23 w 149"/>
                <a:gd name="T35" fmla="*/ 48 h 149"/>
                <a:gd name="T36" fmla="*/ 3 w 149"/>
                <a:gd name="T37" fmla="*/ 53 h 149"/>
                <a:gd name="T38" fmla="*/ 0 w 149"/>
                <a:gd name="T39" fmla="*/ 74 h 149"/>
                <a:gd name="T40" fmla="*/ 0 w 149"/>
                <a:gd name="T41" fmla="*/ 76 h 149"/>
                <a:gd name="T42" fmla="*/ 17 w 149"/>
                <a:gd name="T43" fmla="*/ 85 h 149"/>
                <a:gd name="T44" fmla="*/ 19 w 149"/>
                <a:gd name="T45" fmla="*/ 93 h 149"/>
                <a:gd name="T46" fmla="*/ 8 w 149"/>
                <a:gd name="T47" fmla="*/ 109 h 149"/>
                <a:gd name="T48" fmla="*/ 8 w 149"/>
                <a:gd name="T49" fmla="*/ 109 h 149"/>
                <a:gd name="T50" fmla="*/ 8 w 149"/>
                <a:gd name="T51" fmla="*/ 109 h 149"/>
                <a:gd name="T52" fmla="*/ 23 w 149"/>
                <a:gd name="T53" fmla="*/ 128 h 149"/>
                <a:gd name="T54" fmla="*/ 40 w 149"/>
                <a:gd name="T55" fmla="*/ 123 h 149"/>
                <a:gd name="T56" fmla="*/ 49 w 149"/>
                <a:gd name="T57" fmla="*/ 128 h 149"/>
                <a:gd name="T58" fmla="*/ 53 w 149"/>
                <a:gd name="T59" fmla="*/ 146 h 149"/>
                <a:gd name="T60" fmla="*/ 74 w 149"/>
                <a:gd name="T61" fmla="*/ 149 h 149"/>
                <a:gd name="T62" fmla="*/ 76 w 149"/>
                <a:gd name="T63" fmla="*/ 149 h 149"/>
                <a:gd name="T64" fmla="*/ 84 w 149"/>
                <a:gd name="T65" fmla="*/ 133 h 149"/>
                <a:gd name="T66" fmla="*/ 95 w 149"/>
                <a:gd name="T67" fmla="*/ 130 h 149"/>
                <a:gd name="T68" fmla="*/ 110 w 149"/>
                <a:gd name="T69" fmla="*/ 140 h 149"/>
                <a:gd name="T70" fmla="*/ 128 w 149"/>
                <a:gd name="T71" fmla="*/ 126 h 149"/>
                <a:gd name="T72" fmla="*/ 123 w 149"/>
                <a:gd name="T73" fmla="*/ 109 h 149"/>
                <a:gd name="T74" fmla="*/ 128 w 149"/>
                <a:gd name="T75" fmla="*/ 99 h 149"/>
                <a:gd name="T76" fmla="*/ 146 w 149"/>
                <a:gd name="T77" fmla="*/ 96 h 149"/>
                <a:gd name="T78" fmla="*/ 74 w 149"/>
                <a:gd name="T79" fmla="*/ 104 h 149"/>
                <a:gd name="T80" fmla="*/ 46 w 149"/>
                <a:gd name="T81" fmla="*/ 76 h 149"/>
                <a:gd name="T82" fmla="*/ 74 w 149"/>
                <a:gd name="T83" fmla="*/ 47 h 149"/>
                <a:gd name="T84" fmla="*/ 103 w 149"/>
                <a:gd name="T85" fmla="*/ 76 h 149"/>
                <a:gd name="T86" fmla="*/ 74 w 149"/>
                <a:gd name="T87"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49">
                  <a:moveTo>
                    <a:pt x="146" y="96"/>
                  </a:moveTo>
                  <a:cubicBezTo>
                    <a:pt x="148" y="89"/>
                    <a:pt x="149" y="82"/>
                    <a:pt x="149" y="74"/>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0"/>
                  </a:cubicBezTo>
                  <a:cubicBezTo>
                    <a:pt x="107" y="26"/>
                    <a:pt x="107" y="26"/>
                    <a:pt x="107" y="26"/>
                  </a:cubicBezTo>
                  <a:cubicBezTo>
                    <a:pt x="105" y="25"/>
                    <a:pt x="102" y="24"/>
                    <a:pt x="100" y="22"/>
                  </a:cubicBezTo>
                  <a:cubicBezTo>
                    <a:pt x="96" y="3"/>
                    <a:pt x="96" y="3"/>
                    <a:pt x="96" y="3"/>
                  </a:cubicBezTo>
                  <a:cubicBezTo>
                    <a:pt x="89" y="1"/>
                    <a:pt x="82" y="0"/>
                    <a:pt x="74" y="0"/>
                  </a:cubicBezTo>
                  <a:cubicBezTo>
                    <a:pt x="74" y="0"/>
                    <a:pt x="73" y="0"/>
                    <a:pt x="72" y="0"/>
                  </a:cubicBezTo>
                  <a:cubicBezTo>
                    <a:pt x="63" y="18"/>
                    <a:pt x="63" y="18"/>
                    <a:pt x="63" y="18"/>
                  </a:cubicBezTo>
                  <a:cubicBezTo>
                    <a:pt x="61" y="18"/>
                    <a:pt x="58" y="19"/>
                    <a:pt x="56" y="20"/>
                  </a:cubicBezTo>
                  <a:cubicBezTo>
                    <a:pt x="39" y="9"/>
                    <a:pt x="39" y="9"/>
                    <a:pt x="39" y="9"/>
                  </a:cubicBezTo>
                  <a:cubicBezTo>
                    <a:pt x="32" y="12"/>
                    <a:pt x="26" y="17"/>
                    <a:pt x="20" y="23"/>
                  </a:cubicBezTo>
                  <a:cubicBezTo>
                    <a:pt x="26" y="42"/>
                    <a:pt x="26" y="42"/>
                    <a:pt x="26" y="42"/>
                  </a:cubicBezTo>
                  <a:cubicBezTo>
                    <a:pt x="25" y="44"/>
                    <a:pt x="24" y="46"/>
                    <a:pt x="23" y="48"/>
                  </a:cubicBezTo>
                  <a:cubicBezTo>
                    <a:pt x="3" y="53"/>
                    <a:pt x="3" y="53"/>
                    <a:pt x="3" y="53"/>
                  </a:cubicBezTo>
                  <a:cubicBezTo>
                    <a:pt x="1" y="59"/>
                    <a:pt x="0" y="67"/>
                    <a:pt x="0" y="74"/>
                  </a:cubicBezTo>
                  <a:cubicBezTo>
                    <a:pt x="0" y="75"/>
                    <a:pt x="0" y="75"/>
                    <a:pt x="0" y="76"/>
                  </a:cubicBezTo>
                  <a:cubicBezTo>
                    <a:pt x="17" y="85"/>
                    <a:pt x="17" y="85"/>
                    <a:pt x="17" y="85"/>
                  </a:cubicBezTo>
                  <a:cubicBezTo>
                    <a:pt x="17" y="88"/>
                    <a:pt x="18" y="91"/>
                    <a:pt x="19" y="93"/>
                  </a:cubicBezTo>
                  <a:cubicBezTo>
                    <a:pt x="8" y="109"/>
                    <a:pt x="8" y="109"/>
                    <a:pt x="8" y="109"/>
                  </a:cubicBezTo>
                  <a:cubicBezTo>
                    <a:pt x="8" y="109"/>
                    <a:pt x="8" y="109"/>
                    <a:pt x="8" y="109"/>
                  </a:cubicBezTo>
                  <a:cubicBezTo>
                    <a:pt x="8" y="109"/>
                    <a:pt x="8" y="109"/>
                    <a:pt x="8" y="109"/>
                  </a:cubicBezTo>
                  <a:cubicBezTo>
                    <a:pt x="12" y="116"/>
                    <a:pt x="17" y="123"/>
                    <a:pt x="23" y="128"/>
                  </a:cubicBezTo>
                  <a:cubicBezTo>
                    <a:pt x="40" y="123"/>
                    <a:pt x="40" y="123"/>
                    <a:pt x="40" y="123"/>
                  </a:cubicBezTo>
                  <a:cubicBezTo>
                    <a:pt x="43" y="125"/>
                    <a:pt x="46" y="126"/>
                    <a:pt x="49" y="128"/>
                  </a:cubicBezTo>
                  <a:cubicBezTo>
                    <a:pt x="53" y="146"/>
                    <a:pt x="53" y="146"/>
                    <a:pt x="53" y="146"/>
                  </a:cubicBezTo>
                  <a:cubicBezTo>
                    <a:pt x="59" y="148"/>
                    <a:pt x="67" y="149"/>
                    <a:pt x="74" y="149"/>
                  </a:cubicBezTo>
                  <a:cubicBezTo>
                    <a:pt x="75" y="149"/>
                    <a:pt x="75" y="149"/>
                    <a:pt x="76" y="149"/>
                  </a:cubicBezTo>
                  <a:cubicBezTo>
                    <a:pt x="84" y="133"/>
                    <a:pt x="84" y="133"/>
                    <a:pt x="84" y="133"/>
                  </a:cubicBezTo>
                  <a:cubicBezTo>
                    <a:pt x="88" y="133"/>
                    <a:pt x="91" y="132"/>
                    <a:pt x="95" y="130"/>
                  </a:cubicBezTo>
                  <a:cubicBezTo>
                    <a:pt x="110" y="140"/>
                    <a:pt x="110" y="140"/>
                    <a:pt x="110" y="140"/>
                  </a:cubicBezTo>
                  <a:cubicBezTo>
                    <a:pt x="117" y="136"/>
                    <a:pt x="123" y="132"/>
                    <a:pt x="128" y="126"/>
                  </a:cubicBezTo>
                  <a:cubicBezTo>
                    <a:pt x="123" y="109"/>
                    <a:pt x="123" y="109"/>
                    <a:pt x="123" y="109"/>
                  </a:cubicBezTo>
                  <a:cubicBezTo>
                    <a:pt x="125" y="106"/>
                    <a:pt x="127" y="103"/>
                    <a:pt x="128" y="99"/>
                  </a:cubicBezTo>
                  <a:lnTo>
                    <a:pt x="146" y="96"/>
                  </a:lnTo>
                  <a:close/>
                  <a:moveTo>
                    <a:pt x="74" y="104"/>
                  </a:moveTo>
                  <a:cubicBezTo>
                    <a:pt x="59" y="104"/>
                    <a:pt x="46" y="91"/>
                    <a:pt x="46" y="76"/>
                  </a:cubicBezTo>
                  <a:cubicBezTo>
                    <a:pt x="46" y="60"/>
                    <a:pt x="59" y="47"/>
                    <a:pt x="74" y="47"/>
                  </a:cubicBezTo>
                  <a:cubicBezTo>
                    <a:pt x="90" y="47"/>
                    <a:pt x="103" y="60"/>
                    <a:pt x="103" y="76"/>
                  </a:cubicBezTo>
                  <a:cubicBezTo>
                    <a:pt x="103" y="91"/>
                    <a:pt x="90" y="104"/>
                    <a:pt x="7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64"/>
            <p:cNvSpPr>
              <a:spLocks noEditPoints="1"/>
            </p:cNvSpPr>
            <p:nvPr/>
          </p:nvSpPr>
          <p:spPr bwMode="auto">
            <a:xfrm>
              <a:off x="1606550" y="3460751"/>
              <a:ext cx="101600" cy="100013"/>
            </a:xfrm>
            <a:custGeom>
              <a:avLst/>
              <a:gdLst>
                <a:gd name="T0" fmla="*/ 79 w 88"/>
                <a:gd name="T1" fmla="*/ 45 h 87"/>
                <a:gd name="T2" fmla="*/ 88 w 88"/>
                <a:gd name="T3" fmla="*/ 40 h 87"/>
                <a:gd name="T4" fmla="*/ 85 w 88"/>
                <a:gd name="T5" fmla="*/ 27 h 87"/>
                <a:gd name="T6" fmla="*/ 85 w 88"/>
                <a:gd name="T7" fmla="*/ 26 h 87"/>
                <a:gd name="T8" fmla="*/ 74 w 88"/>
                <a:gd name="T9" fmla="*/ 25 h 87"/>
                <a:gd name="T10" fmla="*/ 70 w 88"/>
                <a:gd name="T11" fmla="*/ 21 h 87"/>
                <a:gd name="T12" fmla="*/ 72 w 88"/>
                <a:gd name="T13" fmla="*/ 10 h 87"/>
                <a:gd name="T14" fmla="*/ 61 w 88"/>
                <a:gd name="T15" fmla="*/ 3 h 87"/>
                <a:gd name="T16" fmla="*/ 52 w 88"/>
                <a:gd name="T17" fmla="*/ 10 h 87"/>
                <a:gd name="T18" fmla="*/ 47 w 88"/>
                <a:gd name="T19" fmla="*/ 9 h 87"/>
                <a:gd name="T20" fmla="*/ 40 w 88"/>
                <a:gd name="T21" fmla="*/ 0 h 87"/>
                <a:gd name="T22" fmla="*/ 28 w 88"/>
                <a:gd name="T23" fmla="*/ 3 h 87"/>
                <a:gd name="T24" fmla="*/ 27 w 88"/>
                <a:gd name="T25" fmla="*/ 3 h 87"/>
                <a:gd name="T26" fmla="*/ 26 w 88"/>
                <a:gd name="T27" fmla="*/ 15 h 87"/>
                <a:gd name="T28" fmla="*/ 22 w 88"/>
                <a:gd name="T29" fmla="*/ 17 h 87"/>
                <a:gd name="T30" fmla="*/ 11 w 88"/>
                <a:gd name="T31" fmla="*/ 15 h 87"/>
                <a:gd name="T32" fmla="*/ 3 w 88"/>
                <a:gd name="T33" fmla="*/ 27 h 87"/>
                <a:gd name="T34" fmla="*/ 11 w 88"/>
                <a:gd name="T35" fmla="*/ 36 h 87"/>
                <a:gd name="T36" fmla="*/ 10 w 88"/>
                <a:gd name="T37" fmla="*/ 40 h 87"/>
                <a:gd name="T38" fmla="*/ 0 w 88"/>
                <a:gd name="T39" fmla="*/ 47 h 87"/>
                <a:gd name="T40" fmla="*/ 3 w 88"/>
                <a:gd name="T41" fmla="*/ 60 h 87"/>
                <a:gd name="T42" fmla="*/ 4 w 88"/>
                <a:gd name="T43" fmla="*/ 61 h 87"/>
                <a:gd name="T44" fmla="*/ 15 w 88"/>
                <a:gd name="T45" fmla="*/ 62 h 87"/>
                <a:gd name="T46" fmla="*/ 18 w 88"/>
                <a:gd name="T47" fmla="*/ 66 h 87"/>
                <a:gd name="T48" fmla="*/ 16 w 88"/>
                <a:gd name="T49" fmla="*/ 77 h 87"/>
                <a:gd name="T50" fmla="*/ 27 w 88"/>
                <a:gd name="T51" fmla="*/ 84 h 87"/>
                <a:gd name="T52" fmla="*/ 36 w 88"/>
                <a:gd name="T53" fmla="*/ 77 h 87"/>
                <a:gd name="T54" fmla="*/ 42 w 88"/>
                <a:gd name="T55" fmla="*/ 78 h 87"/>
                <a:gd name="T56" fmla="*/ 48 w 88"/>
                <a:gd name="T57" fmla="*/ 87 h 87"/>
                <a:gd name="T58" fmla="*/ 60 w 88"/>
                <a:gd name="T59" fmla="*/ 84 h 87"/>
                <a:gd name="T60" fmla="*/ 61 w 88"/>
                <a:gd name="T61" fmla="*/ 84 h 87"/>
                <a:gd name="T62" fmla="*/ 62 w 88"/>
                <a:gd name="T63" fmla="*/ 74 h 87"/>
                <a:gd name="T64" fmla="*/ 68 w 88"/>
                <a:gd name="T65" fmla="*/ 70 h 87"/>
                <a:gd name="T66" fmla="*/ 78 w 88"/>
                <a:gd name="T67" fmla="*/ 72 h 87"/>
                <a:gd name="T68" fmla="*/ 85 w 88"/>
                <a:gd name="T69" fmla="*/ 60 h 87"/>
                <a:gd name="T70" fmla="*/ 78 w 88"/>
                <a:gd name="T71" fmla="*/ 52 h 87"/>
                <a:gd name="T72" fmla="*/ 79 w 88"/>
                <a:gd name="T73" fmla="*/ 45 h 87"/>
                <a:gd name="T74" fmla="*/ 29 w 88"/>
                <a:gd name="T75" fmla="*/ 50 h 87"/>
                <a:gd name="T76" fmla="*/ 38 w 88"/>
                <a:gd name="T77" fmla="*/ 28 h 87"/>
                <a:gd name="T78" fmla="*/ 60 w 88"/>
                <a:gd name="T79" fmla="*/ 38 h 87"/>
                <a:gd name="T80" fmla="*/ 51 w 88"/>
                <a:gd name="T81" fmla="*/ 60 h 87"/>
                <a:gd name="T82" fmla="*/ 29 w 88"/>
                <a:gd name="T83"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87">
                  <a:moveTo>
                    <a:pt x="79" y="45"/>
                  </a:moveTo>
                  <a:cubicBezTo>
                    <a:pt x="88" y="40"/>
                    <a:pt x="88" y="40"/>
                    <a:pt x="88" y="40"/>
                  </a:cubicBezTo>
                  <a:cubicBezTo>
                    <a:pt x="88" y="35"/>
                    <a:pt x="87" y="31"/>
                    <a:pt x="85" y="27"/>
                  </a:cubicBezTo>
                  <a:cubicBezTo>
                    <a:pt x="85" y="26"/>
                    <a:pt x="85" y="26"/>
                    <a:pt x="85" y="26"/>
                  </a:cubicBezTo>
                  <a:cubicBezTo>
                    <a:pt x="74" y="25"/>
                    <a:pt x="74" y="25"/>
                    <a:pt x="74" y="25"/>
                  </a:cubicBezTo>
                  <a:cubicBezTo>
                    <a:pt x="73" y="24"/>
                    <a:pt x="71" y="22"/>
                    <a:pt x="70" y="21"/>
                  </a:cubicBezTo>
                  <a:cubicBezTo>
                    <a:pt x="72" y="10"/>
                    <a:pt x="72" y="10"/>
                    <a:pt x="72" y="10"/>
                  </a:cubicBezTo>
                  <a:cubicBezTo>
                    <a:pt x="69" y="7"/>
                    <a:pt x="65" y="4"/>
                    <a:pt x="61" y="3"/>
                  </a:cubicBezTo>
                  <a:cubicBezTo>
                    <a:pt x="52" y="10"/>
                    <a:pt x="52" y="10"/>
                    <a:pt x="52" y="10"/>
                  </a:cubicBezTo>
                  <a:cubicBezTo>
                    <a:pt x="50" y="10"/>
                    <a:pt x="48" y="9"/>
                    <a:pt x="47" y="9"/>
                  </a:cubicBezTo>
                  <a:cubicBezTo>
                    <a:pt x="40" y="0"/>
                    <a:pt x="40" y="0"/>
                    <a:pt x="40" y="0"/>
                  </a:cubicBezTo>
                  <a:cubicBezTo>
                    <a:pt x="36" y="0"/>
                    <a:pt x="32" y="1"/>
                    <a:pt x="28" y="3"/>
                  </a:cubicBezTo>
                  <a:cubicBezTo>
                    <a:pt x="28" y="3"/>
                    <a:pt x="27" y="3"/>
                    <a:pt x="27" y="3"/>
                  </a:cubicBezTo>
                  <a:cubicBezTo>
                    <a:pt x="26" y="15"/>
                    <a:pt x="26" y="15"/>
                    <a:pt x="26" y="15"/>
                  </a:cubicBezTo>
                  <a:cubicBezTo>
                    <a:pt x="22" y="17"/>
                    <a:pt x="22" y="17"/>
                    <a:pt x="22" y="17"/>
                  </a:cubicBezTo>
                  <a:cubicBezTo>
                    <a:pt x="11" y="15"/>
                    <a:pt x="11" y="15"/>
                    <a:pt x="11" y="15"/>
                  </a:cubicBezTo>
                  <a:cubicBezTo>
                    <a:pt x="8" y="19"/>
                    <a:pt x="5" y="23"/>
                    <a:pt x="3" y="27"/>
                  </a:cubicBezTo>
                  <a:cubicBezTo>
                    <a:pt x="11" y="36"/>
                    <a:pt x="11" y="36"/>
                    <a:pt x="11" y="36"/>
                  </a:cubicBezTo>
                  <a:cubicBezTo>
                    <a:pt x="10" y="38"/>
                    <a:pt x="10" y="39"/>
                    <a:pt x="10" y="40"/>
                  </a:cubicBezTo>
                  <a:cubicBezTo>
                    <a:pt x="0" y="47"/>
                    <a:pt x="0" y="47"/>
                    <a:pt x="0" y="47"/>
                  </a:cubicBezTo>
                  <a:cubicBezTo>
                    <a:pt x="1" y="51"/>
                    <a:pt x="2" y="56"/>
                    <a:pt x="3" y="60"/>
                  </a:cubicBezTo>
                  <a:cubicBezTo>
                    <a:pt x="4" y="61"/>
                    <a:pt x="4" y="61"/>
                    <a:pt x="4" y="61"/>
                  </a:cubicBezTo>
                  <a:cubicBezTo>
                    <a:pt x="15" y="62"/>
                    <a:pt x="15" y="62"/>
                    <a:pt x="15" y="62"/>
                  </a:cubicBezTo>
                  <a:cubicBezTo>
                    <a:pt x="16" y="63"/>
                    <a:pt x="17" y="65"/>
                    <a:pt x="18" y="66"/>
                  </a:cubicBezTo>
                  <a:cubicBezTo>
                    <a:pt x="16" y="77"/>
                    <a:pt x="16" y="77"/>
                    <a:pt x="16" y="77"/>
                  </a:cubicBezTo>
                  <a:cubicBezTo>
                    <a:pt x="19" y="80"/>
                    <a:pt x="23" y="82"/>
                    <a:pt x="27" y="84"/>
                  </a:cubicBezTo>
                  <a:cubicBezTo>
                    <a:pt x="36" y="77"/>
                    <a:pt x="36" y="77"/>
                    <a:pt x="36" y="77"/>
                  </a:cubicBezTo>
                  <a:cubicBezTo>
                    <a:pt x="38" y="78"/>
                    <a:pt x="40" y="78"/>
                    <a:pt x="42" y="78"/>
                  </a:cubicBezTo>
                  <a:cubicBezTo>
                    <a:pt x="48" y="87"/>
                    <a:pt x="48" y="87"/>
                    <a:pt x="48" y="87"/>
                  </a:cubicBezTo>
                  <a:cubicBezTo>
                    <a:pt x="52" y="87"/>
                    <a:pt x="56" y="86"/>
                    <a:pt x="60" y="84"/>
                  </a:cubicBezTo>
                  <a:cubicBezTo>
                    <a:pt x="61" y="84"/>
                    <a:pt x="61" y="84"/>
                    <a:pt x="61" y="84"/>
                  </a:cubicBezTo>
                  <a:cubicBezTo>
                    <a:pt x="62" y="74"/>
                    <a:pt x="62" y="74"/>
                    <a:pt x="62" y="74"/>
                  </a:cubicBezTo>
                  <a:cubicBezTo>
                    <a:pt x="64" y="72"/>
                    <a:pt x="66" y="71"/>
                    <a:pt x="68" y="70"/>
                  </a:cubicBezTo>
                  <a:cubicBezTo>
                    <a:pt x="78" y="72"/>
                    <a:pt x="78" y="72"/>
                    <a:pt x="78" y="72"/>
                  </a:cubicBezTo>
                  <a:cubicBezTo>
                    <a:pt x="81" y="68"/>
                    <a:pt x="83" y="64"/>
                    <a:pt x="85" y="60"/>
                  </a:cubicBezTo>
                  <a:cubicBezTo>
                    <a:pt x="78" y="52"/>
                    <a:pt x="78" y="52"/>
                    <a:pt x="78" y="52"/>
                  </a:cubicBezTo>
                  <a:cubicBezTo>
                    <a:pt x="79" y="50"/>
                    <a:pt x="79" y="48"/>
                    <a:pt x="79" y="45"/>
                  </a:cubicBezTo>
                  <a:close/>
                  <a:moveTo>
                    <a:pt x="29" y="50"/>
                  </a:moveTo>
                  <a:cubicBezTo>
                    <a:pt x="25" y="42"/>
                    <a:pt x="30" y="32"/>
                    <a:pt x="38" y="28"/>
                  </a:cubicBezTo>
                  <a:cubicBezTo>
                    <a:pt x="47" y="25"/>
                    <a:pt x="57" y="29"/>
                    <a:pt x="60" y="38"/>
                  </a:cubicBezTo>
                  <a:cubicBezTo>
                    <a:pt x="64" y="47"/>
                    <a:pt x="59" y="56"/>
                    <a:pt x="51" y="60"/>
                  </a:cubicBezTo>
                  <a:cubicBezTo>
                    <a:pt x="42" y="63"/>
                    <a:pt x="32" y="59"/>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Freeform 215"/>
          <p:cNvSpPr>
            <a:spLocks noEditPoints="1"/>
          </p:cNvSpPr>
          <p:nvPr/>
        </p:nvSpPr>
        <p:spPr bwMode="auto">
          <a:xfrm>
            <a:off x="6390594" y="4999862"/>
            <a:ext cx="312009" cy="358233"/>
          </a:xfrm>
          <a:custGeom>
            <a:avLst/>
            <a:gdLst>
              <a:gd name="T0" fmla="*/ 61 w 122"/>
              <a:gd name="T1" fmla="*/ 55 h 140"/>
              <a:gd name="T2" fmla="*/ 61 w 122"/>
              <a:gd name="T3" fmla="*/ 69 h 140"/>
              <a:gd name="T4" fmla="*/ 12 w 122"/>
              <a:gd name="T5" fmla="*/ 69 h 140"/>
              <a:gd name="T6" fmla="*/ 10 w 122"/>
              <a:gd name="T7" fmla="*/ 55 h 140"/>
              <a:gd name="T8" fmla="*/ 10 w 122"/>
              <a:gd name="T9" fmla="*/ 34 h 140"/>
              <a:gd name="T10" fmla="*/ 61 w 122"/>
              <a:gd name="T11" fmla="*/ 10 h 140"/>
              <a:gd name="T12" fmla="*/ 61 w 122"/>
              <a:gd name="T13" fmla="*/ 55 h 140"/>
              <a:gd name="T14" fmla="*/ 61 w 122"/>
              <a:gd name="T15" fmla="*/ 129 h 140"/>
              <a:gd name="T16" fmla="*/ 109 w 122"/>
              <a:gd name="T17" fmla="*/ 69 h 140"/>
              <a:gd name="T18" fmla="*/ 61 w 122"/>
              <a:gd name="T19" fmla="*/ 69 h 140"/>
              <a:gd name="T20" fmla="*/ 61 w 122"/>
              <a:gd name="T21" fmla="*/ 129 h 140"/>
              <a:gd name="T22" fmla="*/ 122 w 122"/>
              <a:gd name="T23" fmla="*/ 28 h 140"/>
              <a:gd name="T24" fmla="*/ 122 w 122"/>
              <a:gd name="T25" fmla="*/ 34 h 140"/>
              <a:gd name="T26" fmla="*/ 122 w 122"/>
              <a:gd name="T27" fmla="*/ 55 h 140"/>
              <a:gd name="T28" fmla="*/ 119 w 122"/>
              <a:gd name="T29" fmla="*/ 71 h 140"/>
              <a:gd name="T30" fmla="*/ 64 w 122"/>
              <a:gd name="T31" fmla="*/ 139 h 140"/>
              <a:gd name="T32" fmla="*/ 62 w 122"/>
              <a:gd name="T33" fmla="*/ 140 h 140"/>
              <a:gd name="T34" fmla="*/ 61 w 122"/>
              <a:gd name="T35" fmla="*/ 140 h 140"/>
              <a:gd name="T36" fmla="*/ 60 w 122"/>
              <a:gd name="T37" fmla="*/ 140 h 140"/>
              <a:gd name="T38" fmla="*/ 57 w 122"/>
              <a:gd name="T39" fmla="*/ 139 h 140"/>
              <a:gd name="T40" fmla="*/ 2 w 122"/>
              <a:gd name="T41" fmla="*/ 71 h 140"/>
              <a:gd name="T42" fmla="*/ 0 w 122"/>
              <a:gd name="T43" fmla="*/ 55 h 140"/>
              <a:gd name="T44" fmla="*/ 0 w 122"/>
              <a:gd name="T45" fmla="*/ 34 h 140"/>
              <a:gd name="T46" fmla="*/ 0 w 122"/>
              <a:gd name="T47" fmla="*/ 28 h 140"/>
              <a:gd name="T48" fmla="*/ 1 w 122"/>
              <a:gd name="T49" fmla="*/ 26 h 140"/>
              <a:gd name="T50" fmla="*/ 7 w 122"/>
              <a:gd name="T51" fmla="*/ 25 h 140"/>
              <a:gd name="T52" fmla="*/ 35 w 122"/>
              <a:gd name="T53" fmla="*/ 11 h 140"/>
              <a:gd name="T54" fmla="*/ 61 w 122"/>
              <a:gd name="T55" fmla="*/ 0 h 140"/>
              <a:gd name="T56" fmla="*/ 86 w 122"/>
              <a:gd name="T57" fmla="*/ 11 h 140"/>
              <a:gd name="T58" fmla="*/ 114 w 122"/>
              <a:gd name="T59" fmla="*/ 25 h 140"/>
              <a:gd name="T60" fmla="*/ 120 w 122"/>
              <a:gd name="T61" fmla="*/ 26 h 140"/>
              <a:gd name="T62" fmla="*/ 122 w 122"/>
              <a:gd name="T63" fmla="*/ 28 h 140"/>
              <a:gd name="T64" fmla="*/ 117 w 122"/>
              <a:gd name="T65" fmla="*/ 30 h 140"/>
              <a:gd name="T66" fmla="*/ 113 w 122"/>
              <a:gd name="T67" fmla="*/ 29 h 140"/>
              <a:gd name="T68" fmla="*/ 84 w 122"/>
              <a:gd name="T69" fmla="*/ 14 h 140"/>
              <a:gd name="T70" fmla="*/ 61 w 122"/>
              <a:gd name="T71" fmla="*/ 4 h 140"/>
              <a:gd name="T72" fmla="*/ 38 w 122"/>
              <a:gd name="T73" fmla="*/ 14 h 140"/>
              <a:gd name="T74" fmla="*/ 8 w 122"/>
              <a:gd name="T75" fmla="*/ 29 h 140"/>
              <a:gd name="T76" fmla="*/ 4 w 122"/>
              <a:gd name="T77" fmla="*/ 30 h 140"/>
              <a:gd name="T78" fmla="*/ 4 w 122"/>
              <a:gd name="T79" fmla="*/ 34 h 140"/>
              <a:gd name="T80" fmla="*/ 4 w 122"/>
              <a:gd name="T81" fmla="*/ 55 h 140"/>
              <a:gd name="T82" fmla="*/ 7 w 122"/>
              <a:gd name="T83" fmla="*/ 70 h 140"/>
              <a:gd name="T84" fmla="*/ 59 w 122"/>
              <a:gd name="T85" fmla="*/ 135 h 140"/>
              <a:gd name="T86" fmla="*/ 61 w 122"/>
              <a:gd name="T87" fmla="*/ 135 h 140"/>
              <a:gd name="T88" fmla="*/ 63 w 122"/>
              <a:gd name="T89" fmla="*/ 135 h 140"/>
              <a:gd name="T90" fmla="*/ 115 w 122"/>
              <a:gd name="T91" fmla="*/ 70 h 140"/>
              <a:gd name="T92" fmla="*/ 117 w 122"/>
              <a:gd name="T93" fmla="*/ 55 h 140"/>
              <a:gd name="T94" fmla="*/ 117 w 122"/>
              <a:gd name="T95" fmla="*/ 34 h 140"/>
              <a:gd name="T96" fmla="*/ 117 w 122"/>
              <a:gd name="T97"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 h="140">
                <a:moveTo>
                  <a:pt x="61" y="55"/>
                </a:moveTo>
                <a:cubicBezTo>
                  <a:pt x="61" y="69"/>
                  <a:pt x="61" y="69"/>
                  <a:pt x="61" y="69"/>
                </a:cubicBezTo>
                <a:cubicBezTo>
                  <a:pt x="12" y="69"/>
                  <a:pt x="12" y="69"/>
                  <a:pt x="12" y="69"/>
                </a:cubicBezTo>
                <a:cubicBezTo>
                  <a:pt x="11" y="65"/>
                  <a:pt x="11" y="60"/>
                  <a:pt x="10" y="55"/>
                </a:cubicBezTo>
                <a:cubicBezTo>
                  <a:pt x="10" y="52"/>
                  <a:pt x="10" y="37"/>
                  <a:pt x="10" y="34"/>
                </a:cubicBezTo>
                <a:cubicBezTo>
                  <a:pt x="35" y="27"/>
                  <a:pt x="48" y="10"/>
                  <a:pt x="61" y="10"/>
                </a:cubicBezTo>
                <a:lnTo>
                  <a:pt x="61" y="55"/>
                </a:lnTo>
                <a:close/>
                <a:moveTo>
                  <a:pt x="61" y="129"/>
                </a:moveTo>
                <a:cubicBezTo>
                  <a:pt x="61" y="129"/>
                  <a:pt x="99" y="115"/>
                  <a:pt x="109" y="69"/>
                </a:cubicBezTo>
                <a:cubicBezTo>
                  <a:pt x="61" y="69"/>
                  <a:pt x="61" y="69"/>
                  <a:pt x="61" y="69"/>
                </a:cubicBezTo>
                <a:lnTo>
                  <a:pt x="61" y="129"/>
                </a:lnTo>
                <a:close/>
                <a:moveTo>
                  <a:pt x="122" y="28"/>
                </a:moveTo>
                <a:cubicBezTo>
                  <a:pt x="122" y="34"/>
                  <a:pt x="122" y="34"/>
                  <a:pt x="122" y="34"/>
                </a:cubicBezTo>
                <a:cubicBezTo>
                  <a:pt x="122" y="36"/>
                  <a:pt x="122" y="52"/>
                  <a:pt x="122" y="55"/>
                </a:cubicBezTo>
                <a:cubicBezTo>
                  <a:pt x="121" y="61"/>
                  <a:pt x="120" y="66"/>
                  <a:pt x="119" y="71"/>
                </a:cubicBezTo>
                <a:cubicBezTo>
                  <a:pt x="108" y="122"/>
                  <a:pt x="66" y="138"/>
                  <a:pt x="64" y="139"/>
                </a:cubicBezTo>
                <a:cubicBezTo>
                  <a:pt x="62" y="140"/>
                  <a:pt x="62" y="140"/>
                  <a:pt x="62" y="140"/>
                </a:cubicBezTo>
                <a:cubicBezTo>
                  <a:pt x="61" y="140"/>
                  <a:pt x="61" y="140"/>
                  <a:pt x="61" y="140"/>
                </a:cubicBezTo>
                <a:cubicBezTo>
                  <a:pt x="61" y="140"/>
                  <a:pt x="60" y="140"/>
                  <a:pt x="60" y="140"/>
                </a:cubicBezTo>
                <a:cubicBezTo>
                  <a:pt x="57" y="139"/>
                  <a:pt x="57" y="139"/>
                  <a:pt x="57" y="139"/>
                </a:cubicBezTo>
                <a:cubicBezTo>
                  <a:pt x="55" y="138"/>
                  <a:pt x="13" y="122"/>
                  <a:pt x="2" y="71"/>
                </a:cubicBezTo>
                <a:cubicBezTo>
                  <a:pt x="1" y="66"/>
                  <a:pt x="0" y="61"/>
                  <a:pt x="0" y="55"/>
                </a:cubicBezTo>
                <a:cubicBezTo>
                  <a:pt x="0" y="52"/>
                  <a:pt x="0" y="36"/>
                  <a:pt x="0" y="34"/>
                </a:cubicBezTo>
                <a:cubicBezTo>
                  <a:pt x="0" y="28"/>
                  <a:pt x="0" y="28"/>
                  <a:pt x="0" y="28"/>
                </a:cubicBezTo>
                <a:cubicBezTo>
                  <a:pt x="0" y="27"/>
                  <a:pt x="0" y="27"/>
                  <a:pt x="1" y="26"/>
                </a:cubicBezTo>
                <a:cubicBezTo>
                  <a:pt x="7" y="25"/>
                  <a:pt x="7" y="25"/>
                  <a:pt x="7" y="25"/>
                </a:cubicBezTo>
                <a:cubicBezTo>
                  <a:pt x="19" y="21"/>
                  <a:pt x="28" y="16"/>
                  <a:pt x="35" y="11"/>
                </a:cubicBezTo>
                <a:cubicBezTo>
                  <a:pt x="44" y="5"/>
                  <a:pt x="52" y="0"/>
                  <a:pt x="61" y="0"/>
                </a:cubicBezTo>
                <a:cubicBezTo>
                  <a:pt x="70" y="0"/>
                  <a:pt x="77" y="5"/>
                  <a:pt x="86" y="11"/>
                </a:cubicBezTo>
                <a:cubicBezTo>
                  <a:pt x="94" y="16"/>
                  <a:pt x="103" y="21"/>
                  <a:pt x="114" y="25"/>
                </a:cubicBezTo>
                <a:cubicBezTo>
                  <a:pt x="120" y="26"/>
                  <a:pt x="120" y="26"/>
                  <a:pt x="120" y="26"/>
                </a:cubicBezTo>
                <a:cubicBezTo>
                  <a:pt x="121" y="27"/>
                  <a:pt x="122" y="27"/>
                  <a:pt x="122" y="28"/>
                </a:cubicBezTo>
                <a:close/>
                <a:moveTo>
                  <a:pt x="117" y="30"/>
                </a:moveTo>
                <a:cubicBezTo>
                  <a:pt x="113" y="29"/>
                  <a:pt x="113" y="29"/>
                  <a:pt x="113" y="29"/>
                </a:cubicBezTo>
                <a:cubicBezTo>
                  <a:pt x="101" y="25"/>
                  <a:pt x="92" y="19"/>
                  <a:pt x="84" y="14"/>
                </a:cubicBezTo>
                <a:cubicBezTo>
                  <a:pt x="76" y="9"/>
                  <a:pt x="69" y="4"/>
                  <a:pt x="61" y="4"/>
                </a:cubicBezTo>
                <a:cubicBezTo>
                  <a:pt x="53" y="4"/>
                  <a:pt x="46" y="9"/>
                  <a:pt x="38" y="14"/>
                </a:cubicBezTo>
                <a:cubicBezTo>
                  <a:pt x="30" y="19"/>
                  <a:pt x="21" y="25"/>
                  <a:pt x="8" y="29"/>
                </a:cubicBezTo>
                <a:cubicBezTo>
                  <a:pt x="4" y="30"/>
                  <a:pt x="4" y="30"/>
                  <a:pt x="4" y="30"/>
                </a:cubicBezTo>
                <a:cubicBezTo>
                  <a:pt x="4" y="34"/>
                  <a:pt x="4" y="34"/>
                  <a:pt x="4" y="34"/>
                </a:cubicBezTo>
                <a:cubicBezTo>
                  <a:pt x="4" y="37"/>
                  <a:pt x="4" y="52"/>
                  <a:pt x="4" y="55"/>
                </a:cubicBezTo>
                <a:cubicBezTo>
                  <a:pt x="5" y="60"/>
                  <a:pt x="6" y="65"/>
                  <a:pt x="7" y="70"/>
                </a:cubicBezTo>
                <a:cubicBezTo>
                  <a:pt x="17" y="118"/>
                  <a:pt x="57" y="134"/>
                  <a:pt x="59" y="135"/>
                </a:cubicBezTo>
                <a:cubicBezTo>
                  <a:pt x="61" y="135"/>
                  <a:pt x="61" y="135"/>
                  <a:pt x="61" y="135"/>
                </a:cubicBezTo>
                <a:cubicBezTo>
                  <a:pt x="63" y="135"/>
                  <a:pt x="63" y="135"/>
                  <a:pt x="63" y="135"/>
                </a:cubicBezTo>
                <a:cubicBezTo>
                  <a:pt x="65" y="134"/>
                  <a:pt x="105" y="118"/>
                  <a:pt x="115" y="70"/>
                </a:cubicBezTo>
                <a:cubicBezTo>
                  <a:pt x="116" y="65"/>
                  <a:pt x="117" y="60"/>
                  <a:pt x="117" y="55"/>
                </a:cubicBezTo>
                <a:cubicBezTo>
                  <a:pt x="117" y="52"/>
                  <a:pt x="117" y="37"/>
                  <a:pt x="117" y="34"/>
                </a:cubicBezTo>
                <a:lnTo>
                  <a:pt x="117"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164"/>
          <p:cNvSpPr>
            <a:spLocks noEditPoints="1"/>
          </p:cNvSpPr>
          <p:nvPr/>
        </p:nvSpPr>
        <p:spPr bwMode="auto">
          <a:xfrm>
            <a:off x="5375164" y="3023050"/>
            <a:ext cx="337053" cy="309168"/>
          </a:xfrm>
          <a:custGeom>
            <a:avLst/>
            <a:gdLst>
              <a:gd name="T0" fmla="*/ 126 w 140"/>
              <a:gd name="T1" fmla="*/ 71 h 128"/>
              <a:gd name="T2" fmla="*/ 92 w 140"/>
              <a:gd name="T3" fmla="*/ 24 h 128"/>
              <a:gd name="T4" fmla="*/ 72 w 140"/>
              <a:gd name="T5" fmla="*/ 25 h 128"/>
              <a:gd name="T6" fmla="*/ 71 w 140"/>
              <a:gd name="T7" fmla="*/ 20 h 128"/>
              <a:gd name="T8" fmla="*/ 72 w 140"/>
              <a:gd name="T9" fmla="*/ 21 h 128"/>
              <a:gd name="T10" fmla="*/ 92 w 140"/>
              <a:gd name="T11" fmla="*/ 20 h 128"/>
              <a:gd name="T12" fmla="*/ 92 w 140"/>
              <a:gd name="T13" fmla="*/ 16 h 128"/>
              <a:gd name="T14" fmla="*/ 79 w 140"/>
              <a:gd name="T15" fmla="*/ 15 h 128"/>
              <a:gd name="T16" fmla="*/ 71 w 140"/>
              <a:gd name="T17" fmla="*/ 16 h 128"/>
              <a:gd name="T18" fmla="*/ 69 w 140"/>
              <a:gd name="T19" fmla="*/ 19 h 128"/>
              <a:gd name="T20" fmla="*/ 68 w 140"/>
              <a:gd name="T21" fmla="*/ 15 h 128"/>
              <a:gd name="T22" fmla="*/ 49 w 140"/>
              <a:gd name="T23" fmla="*/ 15 h 128"/>
              <a:gd name="T24" fmla="*/ 48 w 140"/>
              <a:gd name="T25" fmla="*/ 17 h 128"/>
              <a:gd name="T26" fmla="*/ 49 w 140"/>
              <a:gd name="T27" fmla="*/ 21 h 128"/>
              <a:gd name="T28" fmla="*/ 69 w 140"/>
              <a:gd name="T29" fmla="*/ 20 h 128"/>
              <a:gd name="T30" fmla="*/ 69 w 140"/>
              <a:gd name="T31" fmla="*/ 24 h 128"/>
              <a:gd name="T32" fmla="*/ 49 w 140"/>
              <a:gd name="T33" fmla="*/ 25 h 128"/>
              <a:gd name="T34" fmla="*/ 48 w 140"/>
              <a:gd name="T35" fmla="*/ 21 h 128"/>
              <a:gd name="T36" fmla="*/ 25 w 140"/>
              <a:gd name="T37" fmla="*/ 21 h 128"/>
              <a:gd name="T38" fmla="*/ 9 w 140"/>
              <a:gd name="T39" fmla="*/ 57 h 128"/>
              <a:gd name="T40" fmla="*/ 0 w 140"/>
              <a:gd name="T41" fmla="*/ 61 h 128"/>
              <a:gd name="T42" fmla="*/ 6 w 140"/>
              <a:gd name="T43" fmla="*/ 85 h 128"/>
              <a:gd name="T44" fmla="*/ 29 w 140"/>
              <a:gd name="T45" fmla="*/ 113 h 128"/>
              <a:gd name="T46" fmla="*/ 37 w 140"/>
              <a:gd name="T47" fmla="*/ 128 h 128"/>
              <a:gd name="T48" fmla="*/ 66 w 140"/>
              <a:gd name="T49" fmla="*/ 125 h 128"/>
              <a:gd name="T50" fmla="*/ 96 w 140"/>
              <a:gd name="T51" fmla="*/ 128 h 128"/>
              <a:gd name="T52" fmla="*/ 104 w 140"/>
              <a:gd name="T53" fmla="*/ 113 h 128"/>
              <a:gd name="T54" fmla="*/ 140 w 140"/>
              <a:gd name="T55" fmla="*/ 77 h 128"/>
              <a:gd name="T56" fmla="*/ 29 w 140"/>
              <a:gd name="T57" fmla="*/ 62 h 128"/>
              <a:gd name="T58" fmla="*/ 29 w 140"/>
              <a:gd name="T59" fmla="*/ 50 h 128"/>
              <a:gd name="T60" fmla="*/ 29 w 140"/>
              <a:gd name="T61" fmla="*/ 62 h 128"/>
              <a:gd name="T62" fmla="*/ 48 w 140"/>
              <a:gd name="T63" fmla="*/ 9 h 128"/>
              <a:gd name="T64" fmla="*/ 68 w 140"/>
              <a:gd name="T65" fmla="*/ 8 h 128"/>
              <a:gd name="T66" fmla="*/ 69 w 140"/>
              <a:gd name="T67" fmla="*/ 12 h 128"/>
              <a:gd name="T68" fmla="*/ 49 w 140"/>
              <a:gd name="T69" fmla="*/ 13 h 128"/>
              <a:gd name="T70" fmla="*/ 48 w 140"/>
              <a:gd name="T71" fmla="*/ 5 h 128"/>
              <a:gd name="T72" fmla="*/ 49 w 140"/>
              <a:gd name="T73" fmla="*/ 0 h 128"/>
              <a:gd name="T74" fmla="*/ 69 w 140"/>
              <a:gd name="T75" fmla="*/ 1 h 128"/>
              <a:gd name="T76" fmla="*/ 68 w 140"/>
              <a:gd name="T77" fmla="*/ 6 h 128"/>
              <a:gd name="T78" fmla="*/ 48 w 140"/>
              <a:gd name="T79" fmla="*/ 5 h 128"/>
              <a:gd name="T80" fmla="*/ 71 w 140"/>
              <a:gd name="T81" fmla="*/ 9 h 128"/>
              <a:gd name="T82" fmla="*/ 91 w 140"/>
              <a:gd name="T83" fmla="*/ 8 h 128"/>
              <a:gd name="T84" fmla="*/ 92 w 140"/>
              <a:gd name="T85" fmla="*/ 12 h 128"/>
              <a:gd name="T86" fmla="*/ 72 w 140"/>
              <a:gd name="T87"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0" h="128">
                <a:moveTo>
                  <a:pt x="125" y="82"/>
                </a:moveTo>
                <a:cubicBezTo>
                  <a:pt x="125" y="79"/>
                  <a:pt x="126" y="75"/>
                  <a:pt x="126" y="71"/>
                </a:cubicBezTo>
                <a:cubicBezTo>
                  <a:pt x="126" y="50"/>
                  <a:pt x="112" y="32"/>
                  <a:pt x="92" y="23"/>
                </a:cubicBezTo>
                <a:cubicBezTo>
                  <a:pt x="92" y="24"/>
                  <a:pt x="92" y="24"/>
                  <a:pt x="92" y="24"/>
                </a:cubicBezTo>
                <a:cubicBezTo>
                  <a:pt x="92" y="24"/>
                  <a:pt x="92" y="25"/>
                  <a:pt x="91" y="25"/>
                </a:cubicBezTo>
                <a:cubicBezTo>
                  <a:pt x="72" y="25"/>
                  <a:pt x="72" y="25"/>
                  <a:pt x="72" y="25"/>
                </a:cubicBezTo>
                <a:cubicBezTo>
                  <a:pt x="71" y="25"/>
                  <a:pt x="71" y="24"/>
                  <a:pt x="71" y="24"/>
                </a:cubicBezTo>
                <a:cubicBezTo>
                  <a:pt x="71" y="20"/>
                  <a:pt x="71" y="20"/>
                  <a:pt x="71" y="20"/>
                </a:cubicBezTo>
                <a:cubicBezTo>
                  <a:pt x="71" y="20"/>
                  <a:pt x="71" y="20"/>
                  <a:pt x="71" y="20"/>
                </a:cubicBezTo>
                <a:cubicBezTo>
                  <a:pt x="71" y="20"/>
                  <a:pt x="71" y="21"/>
                  <a:pt x="72" y="21"/>
                </a:cubicBezTo>
                <a:cubicBezTo>
                  <a:pt x="91" y="21"/>
                  <a:pt x="91" y="21"/>
                  <a:pt x="91" y="21"/>
                </a:cubicBezTo>
                <a:cubicBezTo>
                  <a:pt x="92" y="21"/>
                  <a:pt x="92" y="20"/>
                  <a:pt x="92" y="20"/>
                </a:cubicBezTo>
                <a:cubicBezTo>
                  <a:pt x="92" y="19"/>
                  <a:pt x="92" y="19"/>
                  <a:pt x="92" y="19"/>
                </a:cubicBezTo>
                <a:cubicBezTo>
                  <a:pt x="92" y="16"/>
                  <a:pt x="92" y="16"/>
                  <a:pt x="92" y="16"/>
                </a:cubicBezTo>
                <a:cubicBezTo>
                  <a:pt x="92" y="16"/>
                  <a:pt x="92" y="15"/>
                  <a:pt x="91" y="15"/>
                </a:cubicBezTo>
                <a:cubicBezTo>
                  <a:pt x="79" y="15"/>
                  <a:pt x="79" y="15"/>
                  <a:pt x="79" y="15"/>
                </a:cubicBezTo>
                <a:cubicBezTo>
                  <a:pt x="72" y="15"/>
                  <a:pt x="72" y="15"/>
                  <a:pt x="72" y="15"/>
                </a:cubicBezTo>
                <a:cubicBezTo>
                  <a:pt x="71" y="15"/>
                  <a:pt x="71" y="16"/>
                  <a:pt x="71" y="16"/>
                </a:cubicBezTo>
                <a:cubicBezTo>
                  <a:pt x="71" y="19"/>
                  <a:pt x="71" y="19"/>
                  <a:pt x="71" y="19"/>
                </a:cubicBezTo>
                <a:cubicBezTo>
                  <a:pt x="69" y="19"/>
                  <a:pt x="69" y="19"/>
                  <a:pt x="69" y="19"/>
                </a:cubicBezTo>
                <a:cubicBezTo>
                  <a:pt x="69" y="16"/>
                  <a:pt x="69" y="16"/>
                  <a:pt x="69" y="16"/>
                </a:cubicBezTo>
                <a:cubicBezTo>
                  <a:pt x="69" y="16"/>
                  <a:pt x="69" y="15"/>
                  <a:pt x="68" y="15"/>
                </a:cubicBezTo>
                <a:cubicBezTo>
                  <a:pt x="54" y="15"/>
                  <a:pt x="54" y="15"/>
                  <a:pt x="54" y="15"/>
                </a:cubicBezTo>
                <a:cubicBezTo>
                  <a:pt x="49" y="15"/>
                  <a:pt x="49" y="15"/>
                  <a:pt x="49" y="15"/>
                </a:cubicBezTo>
                <a:cubicBezTo>
                  <a:pt x="48" y="15"/>
                  <a:pt x="48" y="16"/>
                  <a:pt x="48" y="16"/>
                </a:cubicBezTo>
                <a:cubicBezTo>
                  <a:pt x="48" y="17"/>
                  <a:pt x="48" y="17"/>
                  <a:pt x="48" y="17"/>
                </a:cubicBezTo>
                <a:cubicBezTo>
                  <a:pt x="48" y="20"/>
                  <a:pt x="48" y="20"/>
                  <a:pt x="48" y="20"/>
                </a:cubicBezTo>
                <a:cubicBezTo>
                  <a:pt x="48" y="20"/>
                  <a:pt x="48" y="21"/>
                  <a:pt x="49" y="21"/>
                </a:cubicBezTo>
                <a:cubicBezTo>
                  <a:pt x="68" y="21"/>
                  <a:pt x="68" y="21"/>
                  <a:pt x="68" y="21"/>
                </a:cubicBezTo>
                <a:cubicBezTo>
                  <a:pt x="69" y="21"/>
                  <a:pt x="69" y="20"/>
                  <a:pt x="69" y="20"/>
                </a:cubicBezTo>
                <a:cubicBezTo>
                  <a:pt x="69" y="20"/>
                  <a:pt x="69" y="20"/>
                  <a:pt x="69" y="20"/>
                </a:cubicBezTo>
                <a:cubicBezTo>
                  <a:pt x="69" y="24"/>
                  <a:pt x="69" y="24"/>
                  <a:pt x="69" y="24"/>
                </a:cubicBezTo>
                <a:cubicBezTo>
                  <a:pt x="69" y="24"/>
                  <a:pt x="69" y="25"/>
                  <a:pt x="68" y="25"/>
                </a:cubicBezTo>
                <a:cubicBezTo>
                  <a:pt x="49" y="25"/>
                  <a:pt x="49" y="25"/>
                  <a:pt x="49" y="25"/>
                </a:cubicBezTo>
                <a:cubicBezTo>
                  <a:pt x="48" y="25"/>
                  <a:pt x="48" y="24"/>
                  <a:pt x="48" y="24"/>
                </a:cubicBezTo>
                <a:cubicBezTo>
                  <a:pt x="48" y="21"/>
                  <a:pt x="48" y="21"/>
                  <a:pt x="48" y="21"/>
                </a:cubicBezTo>
                <a:cubicBezTo>
                  <a:pt x="45" y="22"/>
                  <a:pt x="42" y="22"/>
                  <a:pt x="40" y="24"/>
                </a:cubicBezTo>
                <a:cubicBezTo>
                  <a:pt x="32" y="14"/>
                  <a:pt x="23" y="15"/>
                  <a:pt x="25" y="21"/>
                </a:cubicBezTo>
                <a:cubicBezTo>
                  <a:pt x="26" y="25"/>
                  <a:pt x="26" y="30"/>
                  <a:pt x="25" y="33"/>
                </a:cubicBezTo>
                <a:cubicBezTo>
                  <a:pt x="18" y="40"/>
                  <a:pt x="12" y="48"/>
                  <a:pt x="9" y="57"/>
                </a:cubicBezTo>
                <a:cubicBezTo>
                  <a:pt x="8" y="56"/>
                  <a:pt x="7" y="56"/>
                  <a:pt x="6" y="56"/>
                </a:cubicBezTo>
                <a:cubicBezTo>
                  <a:pt x="3" y="56"/>
                  <a:pt x="0" y="58"/>
                  <a:pt x="0" y="61"/>
                </a:cubicBezTo>
                <a:cubicBezTo>
                  <a:pt x="0" y="80"/>
                  <a:pt x="0" y="80"/>
                  <a:pt x="0" y="80"/>
                </a:cubicBezTo>
                <a:cubicBezTo>
                  <a:pt x="0" y="83"/>
                  <a:pt x="3" y="85"/>
                  <a:pt x="6" y="85"/>
                </a:cubicBezTo>
                <a:cubicBezTo>
                  <a:pt x="7" y="85"/>
                  <a:pt x="8" y="85"/>
                  <a:pt x="9" y="85"/>
                </a:cubicBezTo>
                <a:cubicBezTo>
                  <a:pt x="12" y="96"/>
                  <a:pt x="19" y="106"/>
                  <a:pt x="29" y="113"/>
                </a:cubicBezTo>
                <a:cubicBezTo>
                  <a:pt x="29" y="120"/>
                  <a:pt x="29" y="120"/>
                  <a:pt x="29" y="120"/>
                </a:cubicBezTo>
                <a:cubicBezTo>
                  <a:pt x="29" y="124"/>
                  <a:pt x="33" y="128"/>
                  <a:pt x="37" y="128"/>
                </a:cubicBezTo>
                <a:cubicBezTo>
                  <a:pt x="41" y="128"/>
                  <a:pt x="45" y="125"/>
                  <a:pt x="45" y="122"/>
                </a:cubicBezTo>
                <a:cubicBezTo>
                  <a:pt x="52" y="124"/>
                  <a:pt x="59" y="125"/>
                  <a:pt x="66" y="125"/>
                </a:cubicBezTo>
                <a:cubicBezTo>
                  <a:pt x="74" y="125"/>
                  <a:pt x="81" y="124"/>
                  <a:pt x="88" y="122"/>
                </a:cubicBezTo>
                <a:cubicBezTo>
                  <a:pt x="88" y="125"/>
                  <a:pt x="92" y="128"/>
                  <a:pt x="96" y="128"/>
                </a:cubicBezTo>
                <a:cubicBezTo>
                  <a:pt x="100" y="128"/>
                  <a:pt x="104" y="124"/>
                  <a:pt x="104" y="120"/>
                </a:cubicBezTo>
                <a:cubicBezTo>
                  <a:pt x="104" y="113"/>
                  <a:pt x="104" y="113"/>
                  <a:pt x="104" y="113"/>
                </a:cubicBezTo>
                <a:cubicBezTo>
                  <a:pt x="112" y="107"/>
                  <a:pt x="119" y="99"/>
                  <a:pt x="122" y="90"/>
                </a:cubicBezTo>
                <a:cubicBezTo>
                  <a:pt x="128" y="90"/>
                  <a:pt x="138" y="88"/>
                  <a:pt x="140" y="77"/>
                </a:cubicBezTo>
                <a:cubicBezTo>
                  <a:pt x="140" y="77"/>
                  <a:pt x="132" y="85"/>
                  <a:pt x="125" y="82"/>
                </a:cubicBezTo>
                <a:close/>
                <a:moveTo>
                  <a:pt x="29" y="62"/>
                </a:moveTo>
                <a:cubicBezTo>
                  <a:pt x="26" y="62"/>
                  <a:pt x="24" y="59"/>
                  <a:pt x="24" y="56"/>
                </a:cubicBezTo>
                <a:cubicBezTo>
                  <a:pt x="24" y="52"/>
                  <a:pt x="26" y="50"/>
                  <a:pt x="29" y="50"/>
                </a:cubicBezTo>
                <a:cubicBezTo>
                  <a:pt x="31" y="50"/>
                  <a:pt x="33" y="52"/>
                  <a:pt x="33" y="56"/>
                </a:cubicBezTo>
                <a:cubicBezTo>
                  <a:pt x="33" y="59"/>
                  <a:pt x="31" y="62"/>
                  <a:pt x="29" y="62"/>
                </a:cubicBezTo>
                <a:close/>
                <a:moveTo>
                  <a:pt x="48" y="12"/>
                </a:moveTo>
                <a:cubicBezTo>
                  <a:pt x="48" y="9"/>
                  <a:pt x="48" y="9"/>
                  <a:pt x="48" y="9"/>
                </a:cubicBezTo>
                <a:cubicBezTo>
                  <a:pt x="48" y="8"/>
                  <a:pt x="48" y="8"/>
                  <a:pt x="49" y="8"/>
                </a:cubicBezTo>
                <a:cubicBezTo>
                  <a:pt x="68" y="8"/>
                  <a:pt x="68" y="8"/>
                  <a:pt x="68" y="8"/>
                </a:cubicBezTo>
                <a:cubicBezTo>
                  <a:pt x="69" y="8"/>
                  <a:pt x="69" y="8"/>
                  <a:pt x="69" y="9"/>
                </a:cubicBezTo>
                <a:cubicBezTo>
                  <a:pt x="69" y="12"/>
                  <a:pt x="69" y="12"/>
                  <a:pt x="69" y="12"/>
                </a:cubicBezTo>
                <a:cubicBezTo>
                  <a:pt x="69" y="13"/>
                  <a:pt x="69" y="13"/>
                  <a:pt x="68" y="13"/>
                </a:cubicBezTo>
                <a:cubicBezTo>
                  <a:pt x="49" y="13"/>
                  <a:pt x="49" y="13"/>
                  <a:pt x="49" y="13"/>
                </a:cubicBezTo>
                <a:cubicBezTo>
                  <a:pt x="48" y="13"/>
                  <a:pt x="48" y="13"/>
                  <a:pt x="48" y="12"/>
                </a:cubicBezTo>
                <a:close/>
                <a:moveTo>
                  <a:pt x="48" y="5"/>
                </a:moveTo>
                <a:cubicBezTo>
                  <a:pt x="48" y="1"/>
                  <a:pt x="48" y="1"/>
                  <a:pt x="48" y="1"/>
                </a:cubicBezTo>
                <a:cubicBezTo>
                  <a:pt x="48" y="1"/>
                  <a:pt x="48" y="0"/>
                  <a:pt x="49" y="0"/>
                </a:cubicBezTo>
                <a:cubicBezTo>
                  <a:pt x="68" y="0"/>
                  <a:pt x="68" y="0"/>
                  <a:pt x="68" y="0"/>
                </a:cubicBezTo>
                <a:cubicBezTo>
                  <a:pt x="69" y="0"/>
                  <a:pt x="69" y="1"/>
                  <a:pt x="69" y="1"/>
                </a:cubicBezTo>
                <a:cubicBezTo>
                  <a:pt x="69" y="5"/>
                  <a:pt x="69" y="5"/>
                  <a:pt x="69" y="5"/>
                </a:cubicBezTo>
                <a:cubicBezTo>
                  <a:pt x="69" y="5"/>
                  <a:pt x="69" y="6"/>
                  <a:pt x="68" y="6"/>
                </a:cubicBezTo>
                <a:cubicBezTo>
                  <a:pt x="49" y="6"/>
                  <a:pt x="49" y="6"/>
                  <a:pt x="49" y="6"/>
                </a:cubicBezTo>
                <a:cubicBezTo>
                  <a:pt x="48" y="6"/>
                  <a:pt x="48" y="5"/>
                  <a:pt x="48" y="5"/>
                </a:cubicBezTo>
                <a:close/>
                <a:moveTo>
                  <a:pt x="71" y="12"/>
                </a:moveTo>
                <a:cubicBezTo>
                  <a:pt x="71" y="9"/>
                  <a:pt x="71" y="9"/>
                  <a:pt x="71" y="9"/>
                </a:cubicBezTo>
                <a:cubicBezTo>
                  <a:pt x="71" y="8"/>
                  <a:pt x="71" y="8"/>
                  <a:pt x="72" y="8"/>
                </a:cubicBezTo>
                <a:cubicBezTo>
                  <a:pt x="91" y="8"/>
                  <a:pt x="91" y="8"/>
                  <a:pt x="91" y="8"/>
                </a:cubicBezTo>
                <a:cubicBezTo>
                  <a:pt x="92" y="8"/>
                  <a:pt x="92" y="8"/>
                  <a:pt x="92" y="9"/>
                </a:cubicBezTo>
                <a:cubicBezTo>
                  <a:pt x="92" y="12"/>
                  <a:pt x="92" y="12"/>
                  <a:pt x="92" y="12"/>
                </a:cubicBezTo>
                <a:cubicBezTo>
                  <a:pt x="92" y="13"/>
                  <a:pt x="92" y="13"/>
                  <a:pt x="91" y="13"/>
                </a:cubicBezTo>
                <a:cubicBezTo>
                  <a:pt x="72" y="13"/>
                  <a:pt x="72" y="13"/>
                  <a:pt x="72" y="13"/>
                </a:cubicBezTo>
                <a:cubicBezTo>
                  <a:pt x="71" y="13"/>
                  <a:pt x="71" y="13"/>
                  <a:pt x="7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68"/>
          <p:cNvSpPr>
            <a:spLocks noEditPoints="1"/>
          </p:cNvSpPr>
          <p:nvPr/>
        </p:nvSpPr>
        <p:spPr bwMode="auto">
          <a:xfrm>
            <a:off x="7051972" y="4199379"/>
            <a:ext cx="302671" cy="225369"/>
          </a:xfrm>
          <a:custGeom>
            <a:avLst/>
            <a:gdLst>
              <a:gd name="T0" fmla="*/ 131 w 140"/>
              <a:gd name="T1" fmla="*/ 19 h 104"/>
              <a:gd name="T2" fmla="*/ 71 w 140"/>
              <a:gd name="T3" fmla="*/ 1 h 104"/>
              <a:gd name="T4" fmla="*/ 61 w 140"/>
              <a:gd name="T5" fmla="*/ 2 h 104"/>
              <a:gd name="T6" fmla="*/ 55 w 140"/>
              <a:gd name="T7" fmla="*/ 9 h 104"/>
              <a:gd name="T8" fmla="*/ 15 w 140"/>
              <a:gd name="T9" fmla="*/ 26 h 104"/>
              <a:gd name="T10" fmla="*/ 0 w 140"/>
              <a:gd name="T11" fmla="*/ 41 h 104"/>
              <a:gd name="T12" fmla="*/ 0 w 140"/>
              <a:gd name="T13" fmla="*/ 89 h 104"/>
              <a:gd name="T14" fmla="*/ 4 w 140"/>
              <a:gd name="T15" fmla="*/ 100 h 104"/>
              <a:gd name="T16" fmla="*/ 15 w 140"/>
              <a:gd name="T17" fmla="*/ 104 h 104"/>
              <a:gd name="T18" fmla="*/ 86 w 140"/>
              <a:gd name="T19" fmla="*/ 104 h 104"/>
              <a:gd name="T20" fmla="*/ 101 w 140"/>
              <a:gd name="T21" fmla="*/ 89 h 104"/>
              <a:gd name="T22" fmla="*/ 101 w 140"/>
              <a:gd name="T23" fmla="*/ 89 h 104"/>
              <a:gd name="T24" fmla="*/ 111 w 140"/>
              <a:gd name="T25" fmla="*/ 84 h 104"/>
              <a:gd name="T26" fmla="*/ 127 w 140"/>
              <a:gd name="T27" fmla="*/ 75 h 104"/>
              <a:gd name="T28" fmla="*/ 127 w 140"/>
              <a:gd name="T29" fmla="*/ 75 h 104"/>
              <a:gd name="T30" fmla="*/ 139 w 140"/>
              <a:gd name="T31" fmla="*/ 35 h 104"/>
              <a:gd name="T32" fmla="*/ 59 w 140"/>
              <a:gd name="T33" fmla="*/ 26 h 104"/>
              <a:gd name="T34" fmla="*/ 97 w 140"/>
              <a:gd name="T35" fmla="*/ 89 h 104"/>
              <a:gd name="T36" fmla="*/ 4 w 140"/>
              <a:gd name="T37" fmla="*/ 89 h 104"/>
              <a:gd name="T38" fmla="*/ 97 w 140"/>
              <a:gd name="T39" fmla="*/ 89 h 104"/>
              <a:gd name="T40" fmla="*/ 4 w 140"/>
              <a:gd name="T41" fmla="*/ 41 h 104"/>
              <a:gd name="T42" fmla="*/ 97 w 140"/>
              <a:gd name="T43" fmla="*/ 41 h 104"/>
              <a:gd name="T44" fmla="*/ 112 w 140"/>
              <a:gd name="T45" fmla="*/ 80 h 104"/>
              <a:gd name="T46" fmla="*/ 115 w 140"/>
              <a:gd name="T47" fmla="*/ 75 h 104"/>
              <a:gd name="T48" fmla="*/ 101 w 140"/>
              <a:gd name="T49" fmla="*/ 41 h 104"/>
              <a:gd name="T50" fmla="*/ 101 w 140"/>
              <a:gd name="T51" fmla="*/ 39 h 104"/>
              <a:gd name="T52" fmla="*/ 136 w 140"/>
              <a:gd name="T53" fmla="*/ 34 h 104"/>
              <a:gd name="T54" fmla="*/ 58 w 140"/>
              <a:gd name="T55" fmla="*/ 10 h 104"/>
              <a:gd name="T56" fmla="*/ 136 w 140"/>
              <a:gd name="T57" fmla="*/ 34 h 104"/>
              <a:gd name="T58" fmla="*/ 90 w 140"/>
              <a:gd name="T59" fmla="*/ 78 h 104"/>
              <a:gd name="T60" fmla="*/ 59 w 140"/>
              <a:gd name="T61" fmla="*/ 78 h 104"/>
              <a:gd name="T62" fmla="*/ 74 w 140"/>
              <a:gd name="T63" fmla="*/ 94 h 104"/>
              <a:gd name="T64" fmla="*/ 70 w 140"/>
              <a:gd name="T65" fmla="*/ 91 h 104"/>
              <a:gd name="T66" fmla="*/ 71 w 140"/>
              <a:gd name="T67" fmla="*/ 87 h 104"/>
              <a:gd name="T68" fmla="*/ 86 w 140"/>
              <a:gd name="T69" fmla="*/ 84 h 104"/>
              <a:gd name="T70" fmla="*/ 87 w 140"/>
              <a:gd name="T71" fmla="*/ 80 h 104"/>
              <a:gd name="T72" fmla="*/ 87 w 140"/>
              <a:gd name="T73" fmla="*/ 77 h 104"/>
              <a:gd name="T74" fmla="*/ 86 w 140"/>
              <a:gd name="T75" fmla="*/ 73 h 104"/>
              <a:gd name="T76" fmla="*/ 79 w 140"/>
              <a:gd name="T77" fmla="*/ 66 h 104"/>
              <a:gd name="T78" fmla="*/ 85 w 140"/>
              <a:gd name="T79" fmla="*/ 87 h 104"/>
              <a:gd name="T80" fmla="*/ 74 w 140"/>
              <a:gd name="T81" fmla="*/ 66 h 104"/>
              <a:gd name="T82" fmla="*/ 74 w 140"/>
              <a:gd name="T83" fmla="*/ 66 h 104"/>
              <a:gd name="T84" fmla="*/ 79 w 140"/>
              <a:gd name="T85" fmla="*/ 77 h 104"/>
              <a:gd name="T86" fmla="*/ 79 w 140"/>
              <a:gd name="T87" fmla="*/ 80 h 104"/>
              <a:gd name="T88" fmla="*/ 70 w 140"/>
              <a:gd name="T89" fmla="*/ 80 h 104"/>
              <a:gd name="T90" fmla="*/ 68 w 140"/>
              <a:gd name="T91" fmla="*/ 70 h 104"/>
              <a:gd name="T92" fmla="*/ 63 w 140"/>
              <a:gd name="T93" fmla="*/ 73 h 104"/>
              <a:gd name="T94" fmla="*/ 62 w 140"/>
              <a:gd name="T95" fmla="*/ 77 h 104"/>
              <a:gd name="T96" fmla="*/ 67 w 140"/>
              <a:gd name="T97" fmla="*/ 84 h 104"/>
              <a:gd name="T98" fmla="*/ 67 w 140"/>
              <a:gd name="T99" fmla="*/ 80 h 104"/>
              <a:gd name="T100" fmla="*/ 7 w 140"/>
              <a:gd name="T101" fmla="*/ 72 h 104"/>
              <a:gd name="T102" fmla="*/ 55 w 140"/>
              <a:gd name="T103"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04">
                <a:moveTo>
                  <a:pt x="138" y="25"/>
                </a:moveTo>
                <a:cubicBezTo>
                  <a:pt x="138" y="25"/>
                  <a:pt x="138" y="25"/>
                  <a:pt x="138" y="25"/>
                </a:cubicBezTo>
                <a:cubicBezTo>
                  <a:pt x="137" y="22"/>
                  <a:pt x="134" y="20"/>
                  <a:pt x="131" y="19"/>
                </a:cubicBezTo>
                <a:cubicBezTo>
                  <a:pt x="131" y="19"/>
                  <a:pt x="131" y="19"/>
                  <a:pt x="131" y="19"/>
                </a:cubicBezTo>
                <a:cubicBezTo>
                  <a:pt x="131" y="19"/>
                  <a:pt x="131" y="19"/>
                  <a:pt x="131" y="19"/>
                </a:cubicBezTo>
                <a:cubicBezTo>
                  <a:pt x="71" y="1"/>
                  <a:pt x="71" y="1"/>
                  <a:pt x="71" y="1"/>
                </a:cubicBezTo>
                <a:cubicBezTo>
                  <a:pt x="71" y="1"/>
                  <a:pt x="71" y="1"/>
                  <a:pt x="71" y="1"/>
                </a:cubicBezTo>
                <a:cubicBezTo>
                  <a:pt x="71" y="1"/>
                  <a:pt x="71" y="1"/>
                  <a:pt x="71" y="1"/>
                </a:cubicBezTo>
                <a:cubicBezTo>
                  <a:pt x="68" y="0"/>
                  <a:pt x="64" y="0"/>
                  <a:pt x="61" y="2"/>
                </a:cubicBezTo>
                <a:cubicBezTo>
                  <a:pt x="58" y="3"/>
                  <a:pt x="56" y="6"/>
                  <a:pt x="55" y="9"/>
                </a:cubicBezTo>
                <a:cubicBezTo>
                  <a:pt x="55" y="9"/>
                  <a:pt x="55" y="9"/>
                  <a:pt x="55" y="9"/>
                </a:cubicBezTo>
                <a:cubicBezTo>
                  <a:pt x="55" y="9"/>
                  <a:pt x="55" y="9"/>
                  <a:pt x="55" y="9"/>
                </a:cubicBezTo>
                <a:cubicBezTo>
                  <a:pt x="50" y="26"/>
                  <a:pt x="50" y="26"/>
                  <a:pt x="50" y="26"/>
                </a:cubicBezTo>
                <a:cubicBezTo>
                  <a:pt x="15" y="26"/>
                  <a:pt x="15" y="26"/>
                  <a:pt x="15" y="26"/>
                </a:cubicBezTo>
                <a:cubicBezTo>
                  <a:pt x="15" y="26"/>
                  <a:pt x="15" y="26"/>
                  <a:pt x="15" y="26"/>
                </a:cubicBezTo>
                <a:cubicBezTo>
                  <a:pt x="15" y="26"/>
                  <a:pt x="15" y="26"/>
                  <a:pt x="15" y="26"/>
                </a:cubicBezTo>
                <a:cubicBezTo>
                  <a:pt x="11" y="26"/>
                  <a:pt x="7" y="28"/>
                  <a:pt x="4" y="31"/>
                </a:cubicBezTo>
                <a:cubicBezTo>
                  <a:pt x="2" y="33"/>
                  <a:pt x="0" y="37"/>
                  <a:pt x="0" y="41"/>
                </a:cubicBezTo>
                <a:cubicBezTo>
                  <a:pt x="0" y="41"/>
                  <a:pt x="0" y="41"/>
                  <a:pt x="0" y="41"/>
                </a:cubicBezTo>
                <a:cubicBezTo>
                  <a:pt x="0" y="41"/>
                  <a:pt x="0" y="41"/>
                  <a:pt x="0" y="41"/>
                </a:cubicBezTo>
                <a:cubicBezTo>
                  <a:pt x="0" y="89"/>
                  <a:pt x="0" y="89"/>
                  <a:pt x="0" y="89"/>
                </a:cubicBezTo>
                <a:cubicBezTo>
                  <a:pt x="0" y="89"/>
                  <a:pt x="0" y="89"/>
                  <a:pt x="0" y="89"/>
                </a:cubicBezTo>
                <a:cubicBezTo>
                  <a:pt x="0" y="89"/>
                  <a:pt x="0" y="89"/>
                  <a:pt x="0" y="89"/>
                </a:cubicBezTo>
                <a:cubicBezTo>
                  <a:pt x="0" y="93"/>
                  <a:pt x="2" y="97"/>
                  <a:pt x="4" y="100"/>
                </a:cubicBezTo>
                <a:cubicBezTo>
                  <a:pt x="7" y="102"/>
                  <a:pt x="11" y="104"/>
                  <a:pt x="15" y="104"/>
                </a:cubicBezTo>
                <a:cubicBezTo>
                  <a:pt x="15" y="104"/>
                  <a:pt x="15" y="104"/>
                  <a:pt x="15" y="104"/>
                </a:cubicBezTo>
                <a:cubicBezTo>
                  <a:pt x="15" y="104"/>
                  <a:pt x="15" y="104"/>
                  <a:pt x="15" y="104"/>
                </a:cubicBezTo>
                <a:cubicBezTo>
                  <a:pt x="15" y="104"/>
                  <a:pt x="15" y="104"/>
                  <a:pt x="15" y="104"/>
                </a:cubicBezTo>
                <a:cubicBezTo>
                  <a:pt x="86" y="104"/>
                  <a:pt x="86" y="104"/>
                  <a:pt x="86" y="104"/>
                </a:cubicBezTo>
                <a:cubicBezTo>
                  <a:pt x="86" y="104"/>
                  <a:pt x="86" y="104"/>
                  <a:pt x="86" y="104"/>
                </a:cubicBezTo>
                <a:cubicBezTo>
                  <a:pt x="86" y="104"/>
                  <a:pt x="86" y="104"/>
                  <a:pt x="86" y="104"/>
                </a:cubicBezTo>
                <a:cubicBezTo>
                  <a:pt x="90" y="104"/>
                  <a:pt x="94" y="102"/>
                  <a:pt x="97" y="100"/>
                </a:cubicBezTo>
                <a:cubicBezTo>
                  <a:pt x="100" y="97"/>
                  <a:pt x="101" y="93"/>
                  <a:pt x="101" y="89"/>
                </a:cubicBezTo>
                <a:cubicBezTo>
                  <a:pt x="101" y="89"/>
                  <a:pt x="101" y="89"/>
                  <a:pt x="101" y="89"/>
                </a:cubicBezTo>
                <a:cubicBezTo>
                  <a:pt x="101" y="89"/>
                  <a:pt x="101" y="89"/>
                  <a:pt x="101" y="89"/>
                </a:cubicBezTo>
                <a:cubicBezTo>
                  <a:pt x="101" y="89"/>
                  <a:pt x="101" y="89"/>
                  <a:pt x="101" y="89"/>
                </a:cubicBezTo>
                <a:cubicBezTo>
                  <a:pt x="101" y="81"/>
                  <a:pt x="101" y="81"/>
                  <a:pt x="101" y="81"/>
                </a:cubicBezTo>
                <a:cubicBezTo>
                  <a:pt x="111" y="84"/>
                  <a:pt x="111" y="84"/>
                  <a:pt x="111" y="84"/>
                </a:cubicBezTo>
                <a:cubicBezTo>
                  <a:pt x="111" y="84"/>
                  <a:pt x="111" y="84"/>
                  <a:pt x="111" y="84"/>
                </a:cubicBezTo>
                <a:cubicBezTo>
                  <a:pt x="111" y="84"/>
                  <a:pt x="111" y="84"/>
                  <a:pt x="111" y="84"/>
                </a:cubicBezTo>
                <a:cubicBezTo>
                  <a:pt x="115" y="85"/>
                  <a:pt x="118" y="84"/>
                  <a:pt x="121" y="83"/>
                </a:cubicBezTo>
                <a:cubicBezTo>
                  <a:pt x="124" y="81"/>
                  <a:pt x="126" y="78"/>
                  <a:pt x="127" y="75"/>
                </a:cubicBezTo>
                <a:cubicBezTo>
                  <a:pt x="127" y="75"/>
                  <a:pt x="127" y="75"/>
                  <a:pt x="127" y="75"/>
                </a:cubicBezTo>
                <a:cubicBezTo>
                  <a:pt x="127" y="75"/>
                  <a:pt x="127" y="75"/>
                  <a:pt x="127" y="75"/>
                </a:cubicBezTo>
                <a:cubicBezTo>
                  <a:pt x="127" y="75"/>
                  <a:pt x="127" y="75"/>
                  <a:pt x="127" y="75"/>
                </a:cubicBezTo>
                <a:cubicBezTo>
                  <a:pt x="139" y="35"/>
                  <a:pt x="139" y="35"/>
                  <a:pt x="139" y="35"/>
                </a:cubicBezTo>
                <a:cubicBezTo>
                  <a:pt x="139" y="35"/>
                  <a:pt x="139" y="35"/>
                  <a:pt x="139" y="35"/>
                </a:cubicBezTo>
                <a:cubicBezTo>
                  <a:pt x="139" y="35"/>
                  <a:pt x="139" y="35"/>
                  <a:pt x="139" y="35"/>
                </a:cubicBezTo>
                <a:cubicBezTo>
                  <a:pt x="140" y="32"/>
                  <a:pt x="140" y="28"/>
                  <a:pt x="138" y="25"/>
                </a:cubicBezTo>
                <a:close/>
                <a:moveTo>
                  <a:pt x="54" y="25"/>
                </a:moveTo>
                <a:cubicBezTo>
                  <a:pt x="59" y="26"/>
                  <a:pt x="59" y="26"/>
                  <a:pt x="59" y="26"/>
                </a:cubicBezTo>
                <a:cubicBezTo>
                  <a:pt x="54" y="26"/>
                  <a:pt x="54" y="26"/>
                  <a:pt x="54" y="26"/>
                </a:cubicBezTo>
                <a:lnTo>
                  <a:pt x="54" y="25"/>
                </a:lnTo>
                <a:close/>
                <a:moveTo>
                  <a:pt x="97" y="89"/>
                </a:moveTo>
                <a:cubicBezTo>
                  <a:pt x="97" y="95"/>
                  <a:pt x="92" y="100"/>
                  <a:pt x="86" y="100"/>
                </a:cubicBezTo>
                <a:cubicBezTo>
                  <a:pt x="15" y="100"/>
                  <a:pt x="15" y="100"/>
                  <a:pt x="15" y="100"/>
                </a:cubicBezTo>
                <a:cubicBezTo>
                  <a:pt x="9" y="100"/>
                  <a:pt x="4" y="95"/>
                  <a:pt x="4" y="89"/>
                </a:cubicBezTo>
                <a:cubicBezTo>
                  <a:pt x="4" y="59"/>
                  <a:pt x="4" y="59"/>
                  <a:pt x="4" y="59"/>
                </a:cubicBezTo>
                <a:cubicBezTo>
                  <a:pt x="97" y="59"/>
                  <a:pt x="97" y="59"/>
                  <a:pt x="97" y="59"/>
                </a:cubicBezTo>
                <a:lnTo>
                  <a:pt x="97" y="89"/>
                </a:lnTo>
                <a:close/>
                <a:moveTo>
                  <a:pt x="97" y="47"/>
                </a:moveTo>
                <a:cubicBezTo>
                  <a:pt x="4" y="47"/>
                  <a:pt x="4" y="47"/>
                  <a:pt x="4" y="47"/>
                </a:cubicBezTo>
                <a:cubicBezTo>
                  <a:pt x="4" y="41"/>
                  <a:pt x="4" y="41"/>
                  <a:pt x="4" y="41"/>
                </a:cubicBezTo>
                <a:cubicBezTo>
                  <a:pt x="4" y="35"/>
                  <a:pt x="9" y="31"/>
                  <a:pt x="15" y="31"/>
                </a:cubicBezTo>
                <a:cubicBezTo>
                  <a:pt x="86" y="31"/>
                  <a:pt x="86" y="31"/>
                  <a:pt x="86" y="31"/>
                </a:cubicBezTo>
                <a:cubicBezTo>
                  <a:pt x="92" y="31"/>
                  <a:pt x="97" y="35"/>
                  <a:pt x="97" y="41"/>
                </a:cubicBezTo>
                <a:lnTo>
                  <a:pt x="97" y="47"/>
                </a:lnTo>
                <a:close/>
                <a:moveTo>
                  <a:pt x="124" y="74"/>
                </a:moveTo>
                <a:cubicBezTo>
                  <a:pt x="122" y="79"/>
                  <a:pt x="117" y="82"/>
                  <a:pt x="112" y="80"/>
                </a:cubicBezTo>
                <a:cubicBezTo>
                  <a:pt x="101" y="77"/>
                  <a:pt x="101" y="77"/>
                  <a:pt x="101" y="77"/>
                </a:cubicBezTo>
                <a:cubicBezTo>
                  <a:pt x="101" y="71"/>
                  <a:pt x="101" y="71"/>
                  <a:pt x="101" y="71"/>
                </a:cubicBezTo>
                <a:cubicBezTo>
                  <a:pt x="115" y="75"/>
                  <a:pt x="115" y="75"/>
                  <a:pt x="115" y="75"/>
                </a:cubicBezTo>
                <a:cubicBezTo>
                  <a:pt x="118" y="65"/>
                  <a:pt x="118" y="65"/>
                  <a:pt x="118" y="65"/>
                </a:cubicBezTo>
                <a:cubicBezTo>
                  <a:pt x="101" y="60"/>
                  <a:pt x="101" y="60"/>
                  <a:pt x="101" y="60"/>
                </a:cubicBezTo>
                <a:cubicBezTo>
                  <a:pt x="101" y="41"/>
                  <a:pt x="101" y="41"/>
                  <a:pt x="101" y="41"/>
                </a:cubicBezTo>
                <a:cubicBezTo>
                  <a:pt x="101" y="41"/>
                  <a:pt x="101" y="41"/>
                  <a:pt x="101" y="41"/>
                </a:cubicBezTo>
                <a:cubicBezTo>
                  <a:pt x="101" y="41"/>
                  <a:pt x="101" y="41"/>
                  <a:pt x="101" y="41"/>
                </a:cubicBezTo>
                <a:cubicBezTo>
                  <a:pt x="101" y="40"/>
                  <a:pt x="101" y="40"/>
                  <a:pt x="101" y="39"/>
                </a:cubicBezTo>
                <a:cubicBezTo>
                  <a:pt x="131" y="48"/>
                  <a:pt x="131" y="48"/>
                  <a:pt x="131" y="48"/>
                </a:cubicBezTo>
                <a:lnTo>
                  <a:pt x="124" y="74"/>
                </a:lnTo>
                <a:close/>
                <a:moveTo>
                  <a:pt x="136" y="34"/>
                </a:moveTo>
                <a:cubicBezTo>
                  <a:pt x="135" y="38"/>
                  <a:pt x="135" y="38"/>
                  <a:pt x="135" y="38"/>
                </a:cubicBezTo>
                <a:cubicBezTo>
                  <a:pt x="57" y="15"/>
                  <a:pt x="57" y="15"/>
                  <a:pt x="57" y="15"/>
                </a:cubicBezTo>
                <a:cubicBezTo>
                  <a:pt x="58" y="10"/>
                  <a:pt x="58" y="10"/>
                  <a:pt x="58" y="10"/>
                </a:cubicBezTo>
                <a:cubicBezTo>
                  <a:pt x="60" y="5"/>
                  <a:pt x="65" y="3"/>
                  <a:pt x="70" y="4"/>
                </a:cubicBezTo>
                <a:cubicBezTo>
                  <a:pt x="130" y="22"/>
                  <a:pt x="130" y="22"/>
                  <a:pt x="130" y="22"/>
                </a:cubicBezTo>
                <a:cubicBezTo>
                  <a:pt x="135" y="24"/>
                  <a:pt x="137" y="29"/>
                  <a:pt x="136" y="34"/>
                </a:cubicBezTo>
                <a:close/>
                <a:moveTo>
                  <a:pt x="74" y="94"/>
                </a:moveTo>
                <a:cubicBezTo>
                  <a:pt x="83" y="94"/>
                  <a:pt x="90" y="87"/>
                  <a:pt x="90" y="78"/>
                </a:cubicBezTo>
                <a:cubicBezTo>
                  <a:pt x="90" y="78"/>
                  <a:pt x="90" y="78"/>
                  <a:pt x="90" y="78"/>
                </a:cubicBezTo>
                <a:cubicBezTo>
                  <a:pt x="90" y="70"/>
                  <a:pt x="83" y="62"/>
                  <a:pt x="74" y="62"/>
                </a:cubicBezTo>
                <a:cubicBezTo>
                  <a:pt x="68" y="62"/>
                  <a:pt x="62" y="66"/>
                  <a:pt x="60" y="72"/>
                </a:cubicBezTo>
                <a:cubicBezTo>
                  <a:pt x="59" y="74"/>
                  <a:pt x="59" y="76"/>
                  <a:pt x="59" y="78"/>
                </a:cubicBezTo>
                <a:cubicBezTo>
                  <a:pt x="59" y="78"/>
                  <a:pt x="59" y="78"/>
                  <a:pt x="59" y="78"/>
                </a:cubicBezTo>
                <a:cubicBezTo>
                  <a:pt x="59" y="80"/>
                  <a:pt x="59" y="82"/>
                  <a:pt x="60" y="84"/>
                </a:cubicBezTo>
                <a:cubicBezTo>
                  <a:pt x="62" y="90"/>
                  <a:pt x="68" y="94"/>
                  <a:pt x="74" y="94"/>
                </a:cubicBezTo>
                <a:close/>
                <a:moveTo>
                  <a:pt x="64" y="87"/>
                </a:moveTo>
                <a:cubicBezTo>
                  <a:pt x="68" y="87"/>
                  <a:pt x="68" y="87"/>
                  <a:pt x="68" y="87"/>
                </a:cubicBezTo>
                <a:cubicBezTo>
                  <a:pt x="69" y="88"/>
                  <a:pt x="69" y="90"/>
                  <a:pt x="70" y="91"/>
                </a:cubicBezTo>
                <a:cubicBezTo>
                  <a:pt x="68" y="90"/>
                  <a:pt x="66" y="88"/>
                  <a:pt x="64" y="87"/>
                </a:cubicBezTo>
                <a:close/>
                <a:moveTo>
                  <a:pt x="74" y="91"/>
                </a:moveTo>
                <a:cubicBezTo>
                  <a:pt x="73" y="91"/>
                  <a:pt x="72" y="89"/>
                  <a:pt x="71" y="87"/>
                </a:cubicBezTo>
                <a:cubicBezTo>
                  <a:pt x="78" y="87"/>
                  <a:pt x="78" y="87"/>
                  <a:pt x="78" y="87"/>
                </a:cubicBezTo>
                <a:cubicBezTo>
                  <a:pt x="77" y="89"/>
                  <a:pt x="76" y="91"/>
                  <a:pt x="74" y="91"/>
                </a:cubicBezTo>
                <a:close/>
                <a:moveTo>
                  <a:pt x="86" y="84"/>
                </a:moveTo>
                <a:cubicBezTo>
                  <a:pt x="82" y="84"/>
                  <a:pt x="82" y="84"/>
                  <a:pt x="82" y="84"/>
                </a:cubicBezTo>
                <a:cubicBezTo>
                  <a:pt x="82" y="83"/>
                  <a:pt x="82" y="81"/>
                  <a:pt x="82" y="80"/>
                </a:cubicBezTo>
                <a:cubicBezTo>
                  <a:pt x="87" y="80"/>
                  <a:pt x="87" y="80"/>
                  <a:pt x="87" y="80"/>
                </a:cubicBezTo>
                <a:cubicBezTo>
                  <a:pt x="87" y="81"/>
                  <a:pt x="87" y="83"/>
                  <a:pt x="86" y="84"/>
                </a:cubicBezTo>
                <a:close/>
                <a:moveTo>
                  <a:pt x="86" y="73"/>
                </a:moveTo>
                <a:cubicBezTo>
                  <a:pt x="87" y="74"/>
                  <a:pt x="87" y="76"/>
                  <a:pt x="87" y="77"/>
                </a:cubicBezTo>
                <a:cubicBezTo>
                  <a:pt x="82" y="77"/>
                  <a:pt x="82" y="77"/>
                  <a:pt x="82" y="77"/>
                </a:cubicBezTo>
                <a:cubicBezTo>
                  <a:pt x="82" y="76"/>
                  <a:pt x="82" y="74"/>
                  <a:pt x="82" y="73"/>
                </a:cubicBezTo>
                <a:lnTo>
                  <a:pt x="86" y="73"/>
                </a:lnTo>
                <a:close/>
                <a:moveTo>
                  <a:pt x="85" y="70"/>
                </a:moveTo>
                <a:cubicBezTo>
                  <a:pt x="81" y="70"/>
                  <a:pt x="81" y="70"/>
                  <a:pt x="81" y="70"/>
                </a:cubicBezTo>
                <a:cubicBezTo>
                  <a:pt x="80" y="69"/>
                  <a:pt x="80" y="67"/>
                  <a:pt x="79" y="66"/>
                </a:cubicBezTo>
                <a:cubicBezTo>
                  <a:pt x="81" y="67"/>
                  <a:pt x="83" y="68"/>
                  <a:pt x="85" y="70"/>
                </a:cubicBezTo>
                <a:close/>
                <a:moveTo>
                  <a:pt x="81" y="87"/>
                </a:moveTo>
                <a:cubicBezTo>
                  <a:pt x="85" y="87"/>
                  <a:pt x="85" y="87"/>
                  <a:pt x="85" y="87"/>
                </a:cubicBezTo>
                <a:cubicBezTo>
                  <a:pt x="83" y="88"/>
                  <a:pt x="81" y="90"/>
                  <a:pt x="79" y="91"/>
                </a:cubicBezTo>
                <a:cubicBezTo>
                  <a:pt x="80" y="90"/>
                  <a:pt x="80" y="88"/>
                  <a:pt x="81" y="87"/>
                </a:cubicBezTo>
                <a:close/>
                <a:moveTo>
                  <a:pt x="74" y="66"/>
                </a:moveTo>
                <a:cubicBezTo>
                  <a:pt x="76" y="66"/>
                  <a:pt x="77" y="67"/>
                  <a:pt x="78" y="70"/>
                </a:cubicBezTo>
                <a:cubicBezTo>
                  <a:pt x="71" y="70"/>
                  <a:pt x="71" y="70"/>
                  <a:pt x="71" y="70"/>
                </a:cubicBezTo>
                <a:cubicBezTo>
                  <a:pt x="72" y="67"/>
                  <a:pt x="73" y="66"/>
                  <a:pt x="74" y="66"/>
                </a:cubicBezTo>
                <a:close/>
                <a:moveTo>
                  <a:pt x="70" y="73"/>
                </a:moveTo>
                <a:cubicBezTo>
                  <a:pt x="79" y="73"/>
                  <a:pt x="79" y="73"/>
                  <a:pt x="79" y="73"/>
                </a:cubicBezTo>
                <a:cubicBezTo>
                  <a:pt x="79" y="74"/>
                  <a:pt x="79" y="76"/>
                  <a:pt x="79" y="77"/>
                </a:cubicBezTo>
                <a:cubicBezTo>
                  <a:pt x="70" y="77"/>
                  <a:pt x="70" y="77"/>
                  <a:pt x="70" y="77"/>
                </a:cubicBezTo>
                <a:cubicBezTo>
                  <a:pt x="70" y="76"/>
                  <a:pt x="70" y="74"/>
                  <a:pt x="70" y="73"/>
                </a:cubicBezTo>
                <a:close/>
                <a:moveTo>
                  <a:pt x="79" y="80"/>
                </a:moveTo>
                <a:cubicBezTo>
                  <a:pt x="79" y="81"/>
                  <a:pt x="79" y="83"/>
                  <a:pt x="79" y="84"/>
                </a:cubicBezTo>
                <a:cubicBezTo>
                  <a:pt x="70" y="84"/>
                  <a:pt x="70" y="84"/>
                  <a:pt x="70" y="84"/>
                </a:cubicBezTo>
                <a:cubicBezTo>
                  <a:pt x="70" y="83"/>
                  <a:pt x="70" y="81"/>
                  <a:pt x="70" y="80"/>
                </a:cubicBezTo>
                <a:lnTo>
                  <a:pt x="79" y="80"/>
                </a:lnTo>
                <a:close/>
                <a:moveTo>
                  <a:pt x="70" y="66"/>
                </a:moveTo>
                <a:cubicBezTo>
                  <a:pt x="69" y="67"/>
                  <a:pt x="69" y="69"/>
                  <a:pt x="68" y="70"/>
                </a:cubicBezTo>
                <a:cubicBezTo>
                  <a:pt x="64" y="70"/>
                  <a:pt x="64" y="70"/>
                  <a:pt x="64" y="70"/>
                </a:cubicBezTo>
                <a:cubicBezTo>
                  <a:pt x="66" y="68"/>
                  <a:pt x="68" y="67"/>
                  <a:pt x="70" y="66"/>
                </a:cubicBezTo>
                <a:close/>
                <a:moveTo>
                  <a:pt x="63" y="73"/>
                </a:moveTo>
                <a:cubicBezTo>
                  <a:pt x="67" y="73"/>
                  <a:pt x="67" y="73"/>
                  <a:pt x="67" y="73"/>
                </a:cubicBezTo>
                <a:cubicBezTo>
                  <a:pt x="67" y="74"/>
                  <a:pt x="67" y="76"/>
                  <a:pt x="67" y="77"/>
                </a:cubicBezTo>
                <a:cubicBezTo>
                  <a:pt x="62" y="77"/>
                  <a:pt x="62" y="77"/>
                  <a:pt x="62" y="77"/>
                </a:cubicBezTo>
                <a:cubicBezTo>
                  <a:pt x="62" y="76"/>
                  <a:pt x="62" y="74"/>
                  <a:pt x="63" y="73"/>
                </a:cubicBezTo>
                <a:close/>
                <a:moveTo>
                  <a:pt x="67" y="80"/>
                </a:moveTo>
                <a:cubicBezTo>
                  <a:pt x="67" y="81"/>
                  <a:pt x="67" y="83"/>
                  <a:pt x="67" y="84"/>
                </a:cubicBezTo>
                <a:cubicBezTo>
                  <a:pt x="63" y="84"/>
                  <a:pt x="63" y="84"/>
                  <a:pt x="63" y="84"/>
                </a:cubicBezTo>
                <a:cubicBezTo>
                  <a:pt x="62" y="83"/>
                  <a:pt x="62" y="81"/>
                  <a:pt x="62" y="80"/>
                </a:cubicBezTo>
                <a:lnTo>
                  <a:pt x="67" y="80"/>
                </a:lnTo>
                <a:close/>
                <a:moveTo>
                  <a:pt x="56" y="84"/>
                </a:moveTo>
                <a:cubicBezTo>
                  <a:pt x="7" y="84"/>
                  <a:pt x="7" y="84"/>
                  <a:pt x="7" y="84"/>
                </a:cubicBezTo>
                <a:cubicBezTo>
                  <a:pt x="7" y="72"/>
                  <a:pt x="7" y="72"/>
                  <a:pt x="7" y="72"/>
                </a:cubicBezTo>
                <a:cubicBezTo>
                  <a:pt x="56" y="72"/>
                  <a:pt x="56" y="72"/>
                  <a:pt x="56" y="72"/>
                </a:cubicBezTo>
                <a:cubicBezTo>
                  <a:pt x="55" y="74"/>
                  <a:pt x="55" y="76"/>
                  <a:pt x="55" y="78"/>
                </a:cubicBezTo>
                <a:cubicBezTo>
                  <a:pt x="55" y="78"/>
                  <a:pt x="55" y="78"/>
                  <a:pt x="55" y="78"/>
                </a:cubicBezTo>
                <a:cubicBezTo>
                  <a:pt x="55" y="80"/>
                  <a:pt x="55" y="82"/>
                  <a:pt x="56"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椭圆 38"/>
          <p:cNvSpPr/>
          <p:nvPr/>
        </p:nvSpPr>
        <p:spPr>
          <a:xfrm>
            <a:off x="3492773" y="5213484"/>
            <a:ext cx="812800" cy="812800"/>
          </a:xfrm>
          <a:prstGeom prst="ellipse">
            <a:avLst/>
          </a:prstGeom>
          <a:solidFill>
            <a:schemeClr val="accent5"/>
          </a:solidFill>
          <a:ln w="12700">
            <a:noFill/>
          </a:ln>
          <a:effectLst>
            <a:outerShdw blurRad="419100" dist="419100" dir="2700000" sx="90000" sy="90000" algn="tl" rotWithShape="0">
              <a:schemeClr val="tx1">
                <a:lumMod val="50000"/>
                <a:lumOff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164"/>
          <p:cNvSpPr>
            <a:spLocks noEditPoints="1"/>
          </p:cNvSpPr>
          <p:nvPr/>
        </p:nvSpPr>
        <p:spPr bwMode="auto">
          <a:xfrm>
            <a:off x="3730646" y="2604922"/>
            <a:ext cx="337053" cy="309168"/>
          </a:xfrm>
          <a:custGeom>
            <a:avLst/>
            <a:gdLst>
              <a:gd name="T0" fmla="*/ 126 w 140"/>
              <a:gd name="T1" fmla="*/ 71 h 128"/>
              <a:gd name="T2" fmla="*/ 92 w 140"/>
              <a:gd name="T3" fmla="*/ 24 h 128"/>
              <a:gd name="T4" fmla="*/ 72 w 140"/>
              <a:gd name="T5" fmla="*/ 25 h 128"/>
              <a:gd name="T6" fmla="*/ 71 w 140"/>
              <a:gd name="T7" fmla="*/ 20 h 128"/>
              <a:gd name="T8" fmla="*/ 72 w 140"/>
              <a:gd name="T9" fmla="*/ 21 h 128"/>
              <a:gd name="T10" fmla="*/ 92 w 140"/>
              <a:gd name="T11" fmla="*/ 20 h 128"/>
              <a:gd name="T12" fmla="*/ 92 w 140"/>
              <a:gd name="T13" fmla="*/ 16 h 128"/>
              <a:gd name="T14" fmla="*/ 79 w 140"/>
              <a:gd name="T15" fmla="*/ 15 h 128"/>
              <a:gd name="T16" fmla="*/ 71 w 140"/>
              <a:gd name="T17" fmla="*/ 16 h 128"/>
              <a:gd name="T18" fmla="*/ 69 w 140"/>
              <a:gd name="T19" fmla="*/ 19 h 128"/>
              <a:gd name="T20" fmla="*/ 68 w 140"/>
              <a:gd name="T21" fmla="*/ 15 h 128"/>
              <a:gd name="T22" fmla="*/ 49 w 140"/>
              <a:gd name="T23" fmla="*/ 15 h 128"/>
              <a:gd name="T24" fmla="*/ 48 w 140"/>
              <a:gd name="T25" fmla="*/ 17 h 128"/>
              <a:gd name="T26" fmla="*/ 49 w 140"/>
              <a:gd name="T27" fmla="*/ 21 h 128"/>
              <a:gd name="T28" fmla="*/ 69 w 140"/>
              <a:gd name="T29" fmla="*/ 20 h 128"/>
              <a:gd name="T30" fmla="*/ 69 w 140"/>
              <a:gd name="T31" fmla="*/ 24 h 128"/>
              <a:gd name="T32" fmla="*/ 49 w 140"/>
              <a:gd name="T33" fmla="*/ 25 h 128"/>
              <a:gd name="T34" fmla="*/ 48 w 140"/>
              <a:gd name="T35" fmla="*/ 21 h 128"/>
              <a:gd name="T36" fmla="*/ 25 w 140"/>
              <a:gd name="T37" fmla="*/ 21 h 128"/>
              <a:gd name="T38" fmla="*/ 9 w 140"/>
              <a:gd name="T39" fmla="*/ 57 h 128"/>
              <a:gd name="T40" fmla="*/ 0 w 140"/>
              <a:gd name="T41" fmla="*/ 61 h 128"/>
              <a:gd name="T42" fmla="*/ 6 w 140"/>
              <a:gd name="T43" fmla="*/ 85 h 128"/>
              <a:gd name="T44" fmla="*/ 29 w 140"/>
              <a:gd name="T45" fmla="*/ 113 h 128"/>
              <a:gd name="T46" fmla="*/ 37 w 140"/>
              <a:gd name="T47" fmla="*/ 128 h 128"/>
              <a:gd name="T48" fmla="*/ 66 w 140"/>
              <a:gd name="T49" fmla="*/ 125 h 128"/>
              <a:gd name="T50" fmla="*/ 96 w 140"/>
              <a:gd name="T51" fmla="*/ 128 h 128"/>
              <a:gd name="T52" fmla="*/ 104 w 140"/>
              <a:gd name="T53" fmla="*/ 113 h 128"/>
              <a:gd name="T54" fmla="*/ 140 w 140"/>
              <a:gd name="T55" fmla="*/ 77 h 128"/>
              <a:gd name="T56" fmla="*/ 29 w 140"/>
              <a:gd name="T57" fmla="*/ 62 h 128"/>
              <a:gd name="T58" fmla="*/ 29 w 140"/>
              <a:gd name="T59" fmla="*/ 50 h 128"/>
              <a:gd name="T60" fmla="*/ 29 w 140"/>
              <a:gd name="T61" fmla="*/ 62 h 128"/>
              <a:gd name="T62" fmla="*/ 48 w 140"/>
              <a:gd name="T63" fmla="*/ 9 h 128"/>
              <a:gd name="T64" fmla="*/ 68 w 140"/>
              <a:gd name="T65" fmla="*/ 8 h 128"/>
              <a:gd name="T66" fmla="*/ 69 w 140"/>
              <a:gd name="T67" fmla="*/ 12 h 128"/>
              <a:gd name="T68" fmla="*/ 49 w 140"/>
              <a:gd name="T69" fmla="*/ 13 h 128"/>
              <a:gd name="T70" fmla="*/ 48 w 140"/>
              <a:gd name="T71" fmla="*/ 5 h 128"/>
              <a:gd name="T72" fmla="*/ 49 w 140"/>
              <a:gd name="T73" fmla="*/ 0 h 128"/>
              <a:gd name="T74" fmla="*/ 69 w 140"/>
              <a:gd name="T75" fmla="*/ 1 h 128"/>
              <a:gd name="T76" fmla="*/ 68 w 140"/>
              <a:gd name="T77" fmla="*/ 6 h 128"/>
              <a:gd name="T78" fmla="*/ 48 w 140"/>
              <a:gd name="T79" fmla="*/ 5 h 128"/>
              <a:gd name="T80" fmla="*/ 71 w 140"/>
              <a:gd name="T81" fmla="*/ 9 h 128"/>
              <a:gd name="T82" fmla="*/ 91 w 140"/>
              <a:gd name="T83" fmla="*/ 8 h 128"/>
              <a:gd name="T84" fmla="*/ 92 w 140"/>
              <a:gd name="T85" fmla="*/ 12 h 128"/>
              <a:gd name="T86" fmla="*/ 72 w 140"/>
              <a:gd name="T87"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0" h="128">
                <a:moveTo>
                  <a:pt x="125" y="82"/>
                </a:moveTo>
                <a:cubicBezTo>
                  <a:pt x="125" y="79"/>
                  <a:pt x="126" y="75"/>
                  <a:pt x="126" y="71"/>
                </a:cubicBezTo>
                <a:cubicBezTo>
                  <a:pt x="126" y="50"/>
                  <a:pt x="112" y="32"/>
                  <a:pt x="92" y="23"/>
                </a:cubicBezTo>
                <a:cubicBezTo>
                  <a:pt x="92" y="24"/>
                  <a:pt x="92" y="24"/>
                  <a:pt x="92" y="24"/>
                </a:cubicBezTo>
                <a:cubicBezTo>
                  <a:pt x="92" y="24"/>
                  <a:pt x="92" y="25"/>
                  <a:pt x="91" y="25"/>
                </a:cubicBezTo>
                <a:cubicBezTo>
                  <a:pt x="72" y="25"/>
                  <a:pt x="72" y="25"/>
                  <a:pt x="72" y="25"/>
                </a:cubicBezTo>
                <a:cubicBezTo>
                  <a:pt x="71" y="25"/>
                  <a:pt x="71" y="24"/>
                  <a:pt x="71" y="24"/>
                </a:cubicBezTo>
                <a:cubicBezTo>
                  <a:pt x="71" y="20"/>
                  <a:pt x="71" y="20"/>
                  <a:pt x="71" y="20"/>
                </a:cubicBezTo>
                <a:cubicBezTo>
                  <a:pt x="71" y="20"/>
                  <a:pt x="71" y="20"/>
                  <a:pt x="71" y="20"/>
                </a:cubicBezTo>
                <a:cubicBezTo>
                  <a:pt x="71" y="20"/>
                  <a:pt x="71" y="21"/>
                  <a:pt x="72" y="21"/>
                </a:cubicBezTo>
                <a:cubicBezTo>
                  <a:pt x="91" y="21"/>
                  <a:pt x="91" y="21"/>
                  <a:pt x="91" y="21"/>
                </a:cubicBezTo>
                <a:cubicBezTo>
                  <a:pt x="92" y="21"/>
                  <a:pt x="92" y="20"/>
                  <a:pt x="92" y="20"/>
                </a:cubicBezTo>
                <a:cubicBezTo>
                  <a:pt x="92" y="19"/>
                  <a:pt x="92" y="19"/>
                  <a:pt x="92" y="19"/>
                </a:cubicBezTo>
                <a:cubicBezTo>
                  <a:pt x="92" y="16"/>
                  <a:pt x="92" y="16"/>
                  <a:pt x="92" y="16"/>
                </a:cubicBezTo>
                <a:cubicBezTo>
                  <a:pt x="92" y="16"/>
                  <a:pt x="92" y="15"/>
                  <a:pt x="91" y="15"/>
                </a:cubicBezTo>
                <a:cubicBezTo>
                  <a:pt x="79" y="15"/>
                  <a:pt x="79" y="15"/>
                  <a:pt x="79" y="15"/>
                </a:cubicBezTo>
                <a:cubicBezTo>
                  <a:pt x="72" y="15"/>
                  <a:pt x="72" y="15"/>
                  <a:pt x="72" y="15"/>
                </a:cubicBezTo>
                <a:cubicBezTo>
                  <a:pt x="71" y="15"/>
                  <a:pt x="71" y="16"/>
                  <a:pt x="71" y="16"/>
                </a:cubicBezTo>
                <a:cubicBezTo>
                  <a:pt x="71" y="19"/>
                  <a:pt x="71" y="19"/>
                  <a:pt x="71" y="19"/>
                </a:cubicBezTo>
                <a:cubicBezTo>
                  <a:pt x="69" y="19"/>
                  <a:pt x="69" y="19"/>
                  <a:pt x="69" y="19"/>
                </a:cubicBezTo>
                <a:cubicBezTo>
                  <a:pt x="69" y="16"/>
                  <a:pt x="69" y="16"/>
                  <a:pt x="69" y="16"/>
                </a:cubicBezTo>
                <a:cubicBezTo>
                  <a:pt x="69" y="16"/>
                  <a:pt x="69" y="15"/>
                  <a:pt x="68" y="15"/>
                </a:cubicBezTo>
                <a:cubicBezTo>
                  <a:pt x="54" y="15"/>
                  <a:pt x="54" y="15"/>
                  <a:pt x="54" y="15"/>
                </a:cubicBezTo>
                <a:cubicBezTo>
                  <a:pt x="49" y="15"/>
                  <a:pt x="49" y="15"/>
                  <a:pt x="49" y="15"/>
                </a:cubicBezTo>
                <a:cubicBezTo>
                  <a:pt x="48" y="15"/>
                  <a:pt x="48" y="16"/>
                  <a:pt x="48" y="16"/>
                </a:cubicBezTo>
                <a:cubicBezTo>
                  <a:pt x="48" y="17"/>
                  <a:pt x="48" y="17"/>
                  <a:pt x="48" y="17"/>
                </a:cubicBezTo>
                <a:cubicBezTo>
                  <a:pt x="48" y="20"/>
                  <a:pt x="48" y="20"/>
                  <a:pt x="48" y="20"/>
                </a:cubicBezTo>
                <a:cubicBezTo>
                  <a:pt x="48" y="20"/>
                  <a:pt x="48" y="21"/>
                  <a:pt x="49" y="21"/>
                </a:cubicBezTo>
                <a:cubicBezTo>
                  <a:pt x="68" y="21"/>
                  <a:pt x="68" y="21"/>
                  <a:pt x="68" y="21"/>
                </a:cubicBezTo>
                <a:cubicBezTo>
                  <a:pt x="69" y="21"/>
                  <a:pt x="69" y="20"/>
                  <a:pt x="69" y="20"/>
                </a:cubicBezTo>
                <a:cubicBezTo>
                  <a:pt x="69" y="20"/>
                  <a:pt x="69" y="20"/>
                  <a:pt x="69" y="20"/>
                </a:cubicBezTo>
                <a:cubicBezTo>
                  <a:pt x="69" y="24"/>
                  <a:pt x="69" y="24"/>
                  <a:pt x="69" y="24"/>
                </a:cubicBezTo>
                <a:cubicBezTo>
                  <a:pt x="69" y="24"/>
                  <a:pt x="69" y="25"/>
                  <a:pt x="68" y="25"/>
                </a:cubicBezTo>
                <a:cubicBezTo>
                  <a:pt x="49" y="25"/>
                  <a:pt x="49" y="25"/>
                  <a:pt x="49" y="25"/>
                </a:cubicBezTo>
                <a:cubicBezTo>
                  <a:pt x="48" y="25"/>
                  <a:pt x="48" y="24"/>
                  <a:pt x="48" y="24"/>
                </a:cubicBezTo>
                <a:cubicBezTo>
                  <a:pt x="48" y="21"/>
                  <a:pt x="48" y="21"/>
                  <a:pt x="48" y="21"/>
                </a:cubicBezTo>
                <a:cubicBezTo>
                  <a:pt x="45" y="22"/>
                  <a:pt x="42" y="22"/>
                  <a:pt x="40" y="24"/>
                </a:cubicBezTo>
                <a:cubicBezTo>
                  <a:pt x="32" y="14"/>
                  <a:pt x="23" y="15"/>
                  <a:pt x="25" y="21"/>
                </a:cubicBezTo>
                <a:cubicBezTo>
                  <a:pt x="26" y="25"/>
                  <a:pt x="26" y="30"/>
                  <a:pt x="25" y="33"/>
                </a:cubicBezTo>
                <a:cubicBezTo>
                  <a:pt x="18" y="40"/>
                  <a:pt x="12" y="48"/>
                  <a:pt x="9" y="57"/>
                </a:cubicBezTo>
                <a:cubicBezTo>
                  <a:pt x="8" y="56"/>
                  <a:pt x="7" y="56"/>
                  <a:pt x="6" y="56"/>
                </a:cubicBezTo>
                <a:cubicBezTo>
                  <a:pt x="3" y="56"/>
                  <a:pt x="0" y="58"/>
                  <a:pt x="0" y="61"/>
                </a:cubicBezTo>
                <a:cubicBezTo>
                  <a:pt x="0" y="80"/>
                  <a:pt x="0" y="80"/>
                  <a:pt x="0" y="80"/>
                </a:cubicBezTo>
                <a:cubicBezTo>
                  <a:pt x="0" y="83"/>
                  <a:pt x="3" y="85"/>
                  <a:pt x="6" y="85"/>
                </a:cubicBezTo>
                <a:cubicBezTo>
                  <a:pt x="7" y="85"/>
                  <a:pt x="8" y="85"/>
                  <a:pt x="9" y="85"/>
                </a:cubicBezTo>
                <a:cubicBezTo>
                  <a:pt x="12" y="96"/>
                  <a:pt x="19" y="106"/>
                  <a:pt x="29" y="113"/>
                </a:cubicBezTo>
                <a:cubicBezTo>
                  <a:pt x="29" y="120"/>
                  <a:pt x="29" y="120"/>
                  <a:pt x="29" y="120"/>
                </a:cubicBezTo>
                <a:cubicBezTo>
                  <a:pt x="29" y="124"/>
                  <a:pt x="33" y="128"/>
                  <a:pt x="37" y="128"/>
                </a:cubicBezTo>
                <a:cubicBezTo>
                  <a:pt x="41" y="128"/>
                  <a:pt x="45" y="125"/>
                  <a:pt x="45" y="122"/>
                </a:cubicBezTo>
                <a:cubicBezTo>
                  <a:pt x="52" y="124"/>
                  <a:pt x="59" y="125"/>
                  <a:pt x="66" y="125"/>
                </a:cubicBezTo>
                <a:cubicBezTo>
                  <a:pt x="74" y="125"/>
                  <a:pt x="81" y="124"/>
                  <a:pt x="88" y="122"/>
                </a:cubicBezTo>
                <a:cubicBezTo>
                  <a:pt x="88" y="125"/>
                  <a:pt x="92" y="128"/>
                  <a:pt x="96" y="128"/>
                </a:cubicBezTo>
                <a:cubicBezTo>
                  <a:pt x="100" y="128"/>
                  <a:pt x="104" y="124"/>
                  <a:pt x="104" y="120"/>
                </a:cubicBezTo>
                <a:cubicBezTo>
                  <a:pt x="104" y="113"/>
                  <a:pt x="104" y="113"/>
                  <a:pt x="104" y="113"/>
                </a:cubicBezTo>
                <a:cubicBezTo>
                  <a:pt x="112" y="107"/>
                  <a:pt x="119" y="99"/>
                  <a:pt x="122" y="90"/>
                </a:cubicBezTo>
                <a:cubicBezTo>
                  <a:pt x="128" y="90"/>
                  <a:pt x="138" y="88"/>
                  <a:pt x="140" y="77"/>
                </a:cubicBezTo>
                <a:cubicBezTo>
                  <a:pt x="140" y="77"/>
                  <a:pt x="132" y="85"/>
                  <a:pt x="125" y="82"/>
                </a:cubicBezTo>
                <a:close/>
                <a:moveTo>
                  <a:pt x="29" y="62"/>
                </a:moveTo>
                <a:cubicBezTo>
                  <a:pt x="26" y="62"/>
                  <a:pt x="24" y="59"/>
                  <a:pt x="24" y="56"/>
                </a:cubicBezTo>
                <a:cubicBezTo>
                  <a:pt x="24" y="52"/>
                  <a:pt x="26" y="50"/>
                  <a:pt x="29" y="50"/>
                </a:cubicBezTo>
                <a:cubicBezTo>
                  <a:pt x="31" y="50"/>
                  <a:pt x="33" y="52"/>
                  <a:pt x="33" y="56"/>
                </a:cubicBezTo>
                <a:cubicBezTo>
                  <a:pt x="33" y="59"/>
                  <a:pt x="31" y="62"/>
                  <a:pt x="29" y="62"/>
                </a:cubicBezTo>
                <a:close/>
                <a:moveTo>
                  <a:pt x="48" y="12"/>
                </a:moveTo>
                <a:cubicBezTo>
                  <a:pt x="48" y="9"/>
                  <a:pt x="48" y="9"/>
                  <a:pt x="48" y="9"/>
                </a:cubicBezTo>
                <a:cubicBezTo>
                  <a:pt x="48" y="8"/>
                  <a:pt x="48" y="8"/>
                  <a:pt x="49" y="8"/>
                </a:cubicBezTo>
                <a:cubicBezTo>
                  <a:pt x="68" y="8"/>
                  <a:pt x="68" y="8"/>
                  <a:pt x="68" y="8"/>
                </a:cubicBezTo>
                <a:cubicBezTo>
                  <a:pt x="69" y="8"/>
                  <a:pt x="69" y="8"/>
                  <a:pt x="69" y="9"/>
                </a:cubicBezTo>
                <a:cubicBezTo>
                  <a:pt x="69" y="12"/>
                  <a:pt x="69" y="12"/>
                  <a:pt x="69" y="12"/>
                </a:cubicBezTo>
                <a:cubicBezTo>
                  <a:pt x="69" y="13"/>
                  <a:pt x="69" y="13"/>
                  <a:pt x="68" y="13"/>
                </a:cubicBezTo>
                <a:cubicBezTo>
                  <a:pt x="49" y="13"/>
                  <a:pt x="49" y="13"/>
                  <a:pt x="49" y="13"/>
                </a:cubicBezTo>
                <a:cubicBezTo>
                  <a:pt x="48" y="13"/>
                  <a:pt x="48" y="13"/>
                  <a:pt x="48" y="12"/>
                </a:cubicBezTo>
                <a:close/>
                <a:moveTo>
                  <a:pt x="48" y="5"/>
                </a:moveTo>
                <a:cubicBezTo>
                  <a:pt x="48" y="1"/>
                  <a:pt x="48" y="1"/>
                  <a:pt x="48" y="1"/>
                </a:cubicBezTo>
                <a:cubicBezTo>
                  <a:pt x="48" y="1"/>
                  <a:pt x="48" y="0"/>
                  <a:pt x="49" y="0"/>
                </a:cubicBezTo>
                <a:cubicBezTo>
                  <a:pt x="68" y="0"/>
                  <a:pt x="68" y="0"/>
                  <a:pt x="68" y="0"/>
                </a:cubicBezTo>
                <a:cubicBezTo>
                  <a:pt x="69" y="0"/>
                  <a:pt x="69" y="1"/>
                  <a:pt x="69" y="1"/>
                </a:cubicBezTo>
                <a:cubicBezTo>
                  <a:pt x="69" y="5"/>
                  <a:pt x="69" y="5"/>
                  <a:pt x="69" y="5"/>
                </a:cubicBezTo>
                <a:cubicBezTo>
                  <a:pt x="69" y="5"/>
                  <a:pt x="69" y="6"/>
                  <a:pt x="68" y="6"/>
                </a:cubicBezTo>
                <a:cubicBezTo>
                  <a:pt x="49" y="6"/>
                  <a:pt x="49" y="6"/>
                  <a:pt x="49" y="6"/>
                </a:cubicBezTo>
                <a:cubicBezTo>
                  <a:pt x="48" y="6"/>
                  <a:pt x="48" y="5"/>
                  <a:pt x="48" y="5"/>
                </a:cubicBezTo>
                <a:close/>
                <a:moveTo>
                  <a:pt x="71" y="12"/>
                </a:moveTo>
                <a:cubicBezTo>
                  <a:pt x="71" y="9"/>
                  <a:pt x="71" y="9"/>
                  <a:pt x="71" y="9"/>
                </a:cubicBezTo>
                <a:cubicBezTo>
                  <a:pt x="71" y="8"/>
                  <a:pt x="71" y="8"/>
                  <a:pt x="72" y="8"/>
                </a:cubicBezTo>
                <a:cubicBezTo>
                  <a:pt x="91" y="8"/>
                  <a:pt x="91" y="8"/>
                  <a:pt x="91" y="8"/>
                </a:cubicBezTo>
                <a:cubicBezTo>
                  <a:pt x="92" y="8"/>
                  <a:pt x="92" y="8"/>
                  <a:pt x="92" y="9"/>
                </a:cubicBezTo>
                <a:cubicBezTo>
                  <a:pt x="92" y="12"/>
                  <a:pt x="92" y="12"/>
                  <a:pt x="92" y="12"/>
                </a:cubicBezTo>
                <a:cubicBezTo>
                  <a:pt x="92" y="13"/>
                  <a:pt x="92" y="13"/>
                  <a:pt x="91" y="13"/>
                </a:cubicBezTo>
                <a:cubicBezTo>
                  <a:pt x="72" y="13"/>
                  <a:pt x="72" y="13"/>
                  <a:pt x="72" y="13"/>
                </a:cubicBezTo>
                <a:cubicBezTo>
                  <a:pt x="71" y="13"/>
                  <a:pt x="71" y="13"/>
                  <a:pt x="7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3758286" y="5515781"/>
            <a:ext cx="281774" cy="208207"/>
            <a:chOff x="7608888" y="1870076"/>
            <a:chExt cx="322263" cy="238125"/>
          </a:xfrm>
          <a:solidFill>
            <a:schemeClr val="bg1"/>
          </a:solidFill>
        </p:grpSpPr>
        <p:sp>
          <p:nvSpPr>
            <p:cNvPr id="49" name="Oval 70"/>
            <p:cNvSpPr>
              <a:spLocks noChangeArrowheads="1"/>
            </p:cNvSpPr>
            <p:nvPr/>
          </p:nvSpPr>
          <p:spPr bwMode="auto">
            <a:xfrm>
              <a:off x="7721601" y="1947864"/>
              <a:ext cx="98425" cy="96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71"/>
            <p:cNvSpPr>
              <a:spLocks noEditPoints="1"/>
            </p:cNvSpPr>
            <p:nvPr/>
          </p:nvSpPr>
          <p:spPr bwMode="auto">
            <a:xfrm>
              <a:off x="7608888" y="1870076"/>
              <a:ext cx="322263" cy="238125"/>
            </a:xfrm>
            <a:custGeom>
              <a:avLst/>
              <a:gdLst>
                <a:gd name="T0" fmla="*/ 260 w 281"/>
                <a:gd name="T1" fmla="*/ 21 h 207"/>
                <a:gd name="T2" fmla="*/ 217 w 281"/>
                <a:gd name="T3" fmla="*/ 21 h 207"/>
                <a:gd name="T4" fmla="*/ 218 w 281"/>
                <a:gd name="T5" fmla="*/ 21 h 207"/>
                <a:gd name="T6" fmla="*/ 197 w 281"/>
                <a:gd name="T7" fmla="*/ 0 h 207"/>
                <a:gd name="T8" fmla="*/ 86 w 281"/>
                <a:gd name="T9" fmla="*/ 0 h 207"/>
                <a:gd name="T10" fmla="*/ 65 w 281"/>
                <a:gd name="T11" fmla="*/ 21 h 207"/>
                <a:gd name="T12" fmla="*/ 65 w 281"/>
                <a:gd name="T13" fmla="*/ 21 h 207"/>
                <a:gd name="T14" fmla="*/ 20 w 281"/>
                <a:gd name="T15" fmla="*/ 21 h 207"/>
                <a:gd name="T16" fmla="*/ 0 w 281"/>
                <a:gd name="T17" fmla="*/ 42 h 207"/>
                <a:gd name="T18" fmla="*/ 0 w 281"/>
                <a:gd name="T19" fmla="*/ 187 h 207"/>
                <a:gd name="T20" fmla="*/ 20 w 281"/>
                <a:gd name="T21" fmla="*/ 207 h 207"/>
                <a:gd name="T22" fmla="*/ 260 w 281"/>
                <a:gd name="T23" fmla="*/ 207 h 207"/>
                <a:gd name="T24" fmla="*/ 281 w 281"/>
                <a:gd name="T25" fmla="*/ 187 h 207"/>
                <a:gd name="T26" fmla="*/ 281 w 281"/>
                <a:gd name="T27" fmla="*/ 42 h 207"/>
                <a:gd name="T28" fmla="*/ 260 w 281"/>
                <a:gd name="T29" fmla="*/ 21 h 207"/>
                <a:gd name="T30" fmla="*/ 141 w 281"/>
                <a:gd name="T31" fmla="*/ 181 h 207"/>
                <a:gd name="T32" fmla="*/ 69 w 281"/>
                <a:gd name="T33" fmla="*/ 109 h 207"/>
                <a:gd name="T34" fmla="*/ 141 w 281"/>
                <a:gd name="T35" fmla="*/ 36 h 207"/>
                <a:gd name="T36" fmla="*/ 214 w 281"/>
                <a:gd name="T37" fmla="*/ 109 h 207"/>
                <a:gd name="T38" fmla="*/ 141 w 281"/>
                <a:gd name="T39"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207">
                  <a:moveTo>
                    <a:pt x="260" y="21"/>
                  </a:moveTo>
                  <a:cubicBezTo>
                    <a:pt x="217" y="21"/>
                    <a:pt x="217" y="21"/>
                    <a:pt x="217" y="21"/>
                  </a:cubicBezTo>
                  <a:cubicBezTo>
                    <a:pt x="218" y="21"/>
                    <a:pt x="218" y="21"/>
                    <a:pt x="218" y="21"/>
                  </a:cubicBezTo>
                  <a:cubicBezTo>
                    <a:pt x="218" y="9"/>
                    <a:pt x="208" y="0"/>
                    <a:pt x="197" y="0"/>
                  </a:cubicBezTo>
                  <a:cubicBezTo>
                    <a:pt x="86" y="0"/>
                    <a:pt x="86" y="0"/>
                    <a:pt x="86" y="0"/>
                  </a:cubicBezTo>
                  <a:cubicBezTo>
                    <a:pt x="75" y="0"/>
                    <a:pt x="65" y="9"/>
                    <a:pt x="65" y="21"/>
                  </a:cubicBezTo>
                  <a:cubicBezTo>
                    <a:pt x="65" y="21"/>
                    <a:pt x="65" y="21"/>
                    <a:pt x="65" y="21"/>
                  </a:cubicBezTo>
                  <a:cubicBezTo>
                    <a:pt x="20" y="21"/>
                    <a:pt x="20" y="21"/>
                    <a:pt x="20" y="21"/>
                  </a:cubicBezTo>
                  <a:cubicBezTo>
                    <a:pt x="9" y="21"/>
                    <a:pt x="0" y="31"/>
                    <a:pt x="0" y="42"/>
                  </a:cubicBezTo>
                  <a:cubicBezTo>
                    <a:pt x="0" y="187"/>
                    <a:pt x="0" y="187"/>
                    <a:pt x="0" y="187"/>
                  </a:cubicBezTo>
                  <a:cubicBezTo>
                    <a:pt x="0" y="198"/>
                    <a:pt x="9" y="207"/>
                    <a:pt x="20" y="207"/>
                  </a:cubicBezTo>
                  <a:cubicBezTo>
                    <a:pt x="260" y="207"/>
                    <a:pt x="260" y="207"/>
                    <a:pt x="260" y="207"/>
                  </a:cubicBezTo>
                  <a:cubicBezTo>
                    <a:pt x="271" y="207"/>
                    <a:pt x="281" y="198"/>
                    <a:pt x="281" y="187"/>
                  </a:cubicBezTo>
                  <a:cubicBezTo>
                    <a:pt x="281" y="42"/>
                    <a:pt x="281" y="42"/>
                    <a:pt x="281" y="42"/>
                  </a:cubicBezTo>
                  <a:cubicBezTo>
                    <a:pt x="281" y="31"/>
                    <a:pt x="271" y="21"/>
                    <a:pt x="260" y="21"/>
                  </a:cubicBezTo>
                  <a:close/>
                  <a:moveTo>
                    <a:pt x="141" y="181"/>
                  </a:moveTo>
                  <a:cubicBezTo>
                    <a:pt x="101" y="181"/>
                    <a:pt x="69" y="149"/>
                    <a:pt x="69" y="109"/>
                  </a:cubicBezTo>
                  <a:cubicBezTo>
                    <a:pt x="69" y="69"/>
                    <a:pt x="101" y="36"/>
                    <a:pt x="141" y="36"/>
                  </a:cubicBezTo>
                  <a:cubicBezTo>
                    <a:pt x="181" y="36"/>
                    <a:pt x="214" y="69"/>
                    <a:pt x="214" y="109"/>
                  </a:cubicBezTo>
                  <a:cubicBezTo>
                    <a:pt x="214" y="149"/>
                    <a:pt x="181" y="181"/>
                    <a:pt x="141"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p:cNvGrpSpPr/>
          <p:nvPr/>
        </p:nvGrpSpPr>
        <p:grpSpPr>
          <a:xfrm>
            <a:off x="8193479" y="2568906"/>
            <a:ext cx="222724" cy="381200"/>
            <a:chOff x="10396538" y="461964"/>
            <a:chExt cx="165100" cy="282575"/>
          </a:xfrm>
          <a:solidFill>
            <a:schemeClr val="bg1"/>
          </a:solidFill>
        </p:grpSpPr>
        <p:sp>
          <p:nvSpPr>
            <p:cNvPr id="52" name="Freeform 30"/>
            <p:cNvSpPr>
              <a:spLocks/>
            </p:cNvSpPr>
            <p:nvPr/>
          </p:nvSpPr>
          <p:spPr bwMode="auto">
            <a:xfrm>
              <a:off x="10420351" y="461964"/>
              <a:ext cx="115888" cy="192088"/>
            </a:xfrm>
            <a:custGeom>
              <a:avLst/>
              <a:gdLst>
                <a:gd name="T0" fmla="*/ 0 w 101"/>
                <a:gd name="T1" fmla="*/ 121 h 167"/>
                <a:gd name="T2" fmla="*/ 50 w 101"/>
                <a:gd name="T3" fmla="*/ 167 h 167"/>
                <a:gd name="T4" fmla="*/ 101 w 101"/>
                <a:gd name="T5" fmla="*/ 121 h 167"/>
                <a:gd name="T6" fmla="*/ 101 w 101"/>
                <a:gd name="T7" fmla="*/ 46 h 167"/>
                <a:gd name="T8" fmla="*/ 50 w 101"/>
                <a:gd name="T9" fmla="*/ 0 h 167"/>
                <a:gd name="T10" fmla="*/ 0 w 101"/>
                <a:gd name="T11" fmla="*/ 46 h 167"/>
                <a:gd name="T12" fmla="*/ 0 w 101"/>
                <a:gd name="T13" fmla="*/ 48 h 167"/>
                <a:gd name="T14" fmla="*/ 0 w 101"/>
                <a:gd name="T15" fmla="*/ 118 h 167"/>
                <a:gd name="T16" fmla="*/ 0 w 101"/>
                <a:gd name="T17"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67">
                  <a:moveTo>
                    <a:pt x="0" y="121"/>
                  </a:moveTo>
                  <a:cubicBezTo>
                    <a:pt x="0" y="147"/>
                    <a:pt x="22" y="167"/>
                    <a:pt x="50" y="167"/>
                  </a:cubicBezTo>
                  <a:cubicBezTo>
                    <a:pt x="78" y="167"/>
                    <a:pt x="101" y="147"/>
                    <a:pt x="101" y="121"/>
                  </a:cubicBezTo>
                  <a:cubicBezTo>
                    <a:pt x="101" y="46"/>
                    <a:pt x="101" y="46"/>
                    <a:pt x="101" y="46"/>
                  </a:cubicBezTo>
                  <a:cubicBezTo>
                    <a:pt x="101" y="20"/>
                    <a:pt x="78" y="0"/>
                    <a:pt x="50" y="0"/>
                  </a:cubicBezTo>
                  <a:cubicBezTo>
                    <a:pt x="22" y="0"/>
                    <a:pt x="0" y="20"/>
                    <a:pt x="0" y="46"/>
                  </a:cubicBezTo>
                  <a:cubicBezTo>
                    <a:pt x="0" y="47"/>
                    <a:pt x="0" y="47"/>
                    <a:pt x="0" y="48"/>
                  </a:cubicBezTo>
                  <a:cubicBezTo>
                    <a:pt x="0" y="118"/>
                    <a:pt x="0" y="118"/>
                    <a:pt x="0" y="118"/>
                  </a:cubicBezTo>
                  <a:cubicBezTo>
                    <a:pt x="0" y="119"/>
                    <a:pt x="0" y="120"/>
                    <a:pt x="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1"/>
            <p:cNvSpPr>
              <a:spLocks/>
            </p:cNvSpPr>
            <p:nvPr/>
          </p:nvSpPr>
          <p:spPr bwMode="auto">
            <a:xfrm>
              <a:off x="10396538" y="547689"/>
              <a:ext cx="165100" cy="196850"/>
            </a:xfrm>
            <a:custGeom>
              <a:avLst/>
              <a:gdLst>
                <a:gd name="T0" fmla="*/ 131 w 144"/>
                <a:gd name="T1" fmla="*/ 0 h 171"/>
                <a:gd name="T2" fmla="*/ 131 w 144"/>
                <a:gd name="T3" fmla="*/ 41 h 171"/>
                <a:gd name="T4" fmla="*/ 72 w 144"/>
                <a:gd name="T5" fmla="*/ 101 h 171"/>
                <a:gd name="T6" fmla="*/ 12 w 144"/>
                <a:gd name="T7" fmla="*/ 41 h 171"/>
                <a:gd name="T8" fmla="*/ 12 w 144"/>
                <a:gd name="T9" fmla="*/ 0 h 171"/>
                <a:gd name="T10" fmla="*/ 0 w 144"/>
                <a:gd name="T11" fmla="*/ 0 h 171"/>
                <a:gd name="T12" fmla="*/ 0 w 144"/>
                <a:gd name="T13" fmla="*/ 44 h 171"/>
                <a:gd name="T14" fmla="*/ 0 w 144"/>
                <a:gd name="T15" fmla="*/ 44 h 171"/>
                <a:gd name="T16" fmla="*/ 64 w 144"/>
                <a:gd name="T17" fmla="*/ 113 h 171"/>
                <a:gd name="T18" fmla="*/ 64 w 144"/>
                <a:gd name="T19" fmla="*/ 159 h 171"/>
                <a:gd name="T20" fmla="*/ 16 w 144"/>
                <a:gd name="T21" fmla="*/ 159 h 171"/>
                <a:gd name="T22" fmla="*/ 16 w 144"/>
                <a:gd name="T23" fmla="*/ 171 h 171"/>
                <a:gd name="T24" fmla="*/ 127 w 144"/>
                <a:gd name="T25" fmla="*/ 171 h 171"/>
                <a:gd name="T26" fmla="*/ 127 w 144"/>
                <a:gd name="T27" fmla="*/ 159 h 171"/>
                <a:gd name="T28" fmla="*/ 77 w 144"/>
                <a:gd name="T29" fmla="*/ 159 h 171"/>
                <a:gd name="T30" fmla="*/ 77 w 144"/>
                <a:gd name="T31" fmla="*/ 113 h 171"/>
                <a:gd name="T32" fmla="*/ 144 w 144"/>
                <a:gd name="T33" fmla="*/ 44 h 171"/>
                <a:gd name="T34" fmla="*/ 144 w 144"/>
                <a:gd name="T35" fmla="*/ 44 h 171"/>
                <a:gd name="T36" fmla="*/ 144 w 144"/>
                <a:gd name="T37" fmla="*/ 0 h 171"/>
                <a:gd name="T38" fmla="*/ 131 w 144"/>
                <a:gd name="T3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71">
                  <a:moveTo>
                    <a:pt x="131" y="0"/>
                  </a:moveTo>
                  <a:cubicBezTo>
                    <a:pt x="131" y="41"/>
                    <a:pt x="131" y="41"/>
                    <a:pt x="131" y="41"/>
                  </a:cubicBezTo>
                  <a:cubicBezTo>
                    <a:pt x="131" y="74"/>
                    <a:pt x="105" y="101"/>
                    <a:pt x="72" y="101"/>
                  </a:cubicBezTo>
                  <a:cubicBezTo>
                    <a:pt x="39" y="101"/>
                    <a:pt x="12" y="74"/>
                    <a:pt x="12" y="41"/>
                  </a:cubicBezTo>
                  <a:cubicBezTo>
                    <a:pt x="12" y="0"/>
                    <a:pt x="12" y="0"/>
                    <a:pt x="12" y="0"/>
                  </a:cubicBezTo>
                  <a:cubicBezTo>
                    <a:pt x="0" y="0"/>
                    <a:pt x="0" y="0"/>
                    <a:pt x="0" y="0"/>
                  </a:cubicBezTo>
                  <a:cubicBezTo>
                    <a:pt x="0" y="44"/>
                    <a:pt x="0" y="44"/>
                    <a:pt x="0" y="44"/>
                  </a:cubicBezTo>
                  <a:cubicBezTo>
                    <a:pt x="0" y="44"/>
                    <a:pt x="0" y="44"/>
                    <a:pt x="0" y="44"/>
                  </a:cubicBezTo>
                  <a:cubicBezTo>
                    <a:pt x="1" y="80"/>
                    <a:pt x="29" y="109"/>
                    <a:pt x="64" y="113"/>
                  </a:cubicBezTo>
                  <a:cubicBezTo>
                    <a:pt x="64" y="159"/>
                    <a:pt x="64" y="159"/>
                    <a:pt x="64" y="159"/>
                  </a:cubicBezTo>
                  <a:cubicBezTo>
                    <a:pt x="16" y="159"/>
                    <a:pt x="16" y="159"/>
                    <a:pt x="16" y="159"/>
                  </a:cubicBezTo>
                  <a:cubicBezTo>
                    <a:pt x="16" y="171"/>
                    <a:pt x="16" y="171"/>
                    <a:pt x="16" y="171"/>
                  </a:cubicBezTo>
                  <a:cubicBezTo>
                    <a:pt x="127" y="171"/>
                    <a:pt x="127" y="171"/>
                    <a:pt x="127" y="171"/>
                  </a:cubicBezTo>
                  <a:cubicBezTo>
                    <a:pt x="127" y="159"/>
                    <a:pt x="127" y="159"/>
                    <a:pt x="127" y="159"/>
                  </a:cubicBezTo>
                  <a:cubicBezTo>
                    <a:pt x="77" y="159"/>
                    <a:pt x="77" y="159"/>
                    <a:pt x="77" y="159"/>
                  </a:cubicBezTo>
                  <a:cubicBezTo>
                    <a:pt x="77" y="113"/>
                    <a:pt x="77" y="113"/>
                    <a:pt x="77" y="113"/>
                  </a:cubicBezTo>
                  <a:cubicBezTo>
                    <a:pt x="113" y="111"/>
                    <a:pt x="143" y="81"/>
                    <a:pt x="144" y="44"/>
                  </a:cubicBezTo>
                  <a:cubicBezTo>
                    <a:pt x="144" y="44"/>
                    <a:pt x="144" y="44"/>
                    <a:pt x="144" y="44"/>
                  </a:cubicBezTo>
                  <a:cubicBezTo>
                    <a:pt x="144" y="0"/>
                    <a:pt x="144" y="0"/>
                    <a:pt x="144" y="0"/>
                  </a:cubicBez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5" name="Freeform 215"/>
          <p:cNvSpPr>
            <a:spLocks noEditPoints="1"/>
          </p:cNvSpPr>
          <p:nvPr/>
        </p:nvSpPr>
        <p:spPr bwMode="auto">
          <a:xfrm>
            <a:off x="8148837" y="5440768"/>
            <a:ext cx="312009" cy="358233"/>
          </a:xfrm>
          <a:custGeom>
            <a:avLst/>
            <a:gdLst>
              <a:gd name="T0" fmla="*/ 61 w 122"/>
              <a:gd name="T1" fmla="*/ 55 h 140"/>
              <a:gd name="T2" fmla="*/ 61 w 122"/>
              <a:gd name="T3" fmla="*/ 69 h 140"/>
              <a:gd name="T4" fmla="*/ 12 w 122"/>
              <a:gd name="T5" fmla="*/ 69 h 140"/>
              <a:gd name="T6" fmla="*/ 10 w 122"/>
              <a:gd name="T7" fmla="*/ 55 h 140"/>
              <a:gd name="T8" fmla="*/ 10 w 122"/>
              <a:gd name="T9" fmla="*/ 34 h 140"/>
              <a:gd name="T10" fmla="*/ 61 w 122"/>
              <a:gd name="T11" fmla="*/ 10 h 140"/>
              <a:gd name="T12" fmla="*/ 61 w 122"/>
              <a:gd name="T13" fmla="*/ 55 h 140"/>
              <a:gd name="T14" fmla="*/ 61 w 122"/>
              <a:gd name="T15" fmla="*/ 129 h 140"/>
              <a:gd name="T16" fmla="*/ 109 w 122"/>
              <a:gd name="T17" fmla="*/ 69 h 140"/>
              <a:gd name="T18" fmla="*/ 61 w 122"/>
              <a:gd name="T19" fmla="*/ 69 h 140"/>
              <a:gd name="T20" fmla="*/ 61 w 122"/>
              <a:gd name="T21" fmla="*/ 129 h 140"/>
              <a:gd name="T22" fmla="*/ 122 w 122"/>
              <a:gd name="T23" fmla="*/ 28 h 140"/>
              <a:gd name="T24" fmla="*/ 122 w 122"/>
              <a:gd name="T25" fmla="*/ 34 h 140"/>
              <a:gd name="T26" fmla="*/ 122 w 122"/>
              <a:gd name="T27" fmla="*/ 55 h 140"/>
              <a:gd name="T28" fmla="*/ 119 w 122"/>
              <a:gd name="T29" fmla="*/ 71 h 140"/>
              <a:gd name="T30" fmla="*/ 64 w 122"/>
              <a:gd name="T31" fmla="*/ 139 h 140"/>
              <a:gd name="T32" fmla="*/ 62 w 122"/>
              <a:gd name="T33" fmla="*/ 140 h 140"/>
              <a:gd name="T34" fmla="*/ 61 w 122"/>
              <a:gd name="T35" fmla="*/ 140 h 140"/>
              <a:gd name="T36" fmla="*/ 60 w 122"/>
              <a:gd name="T37" fmla="*/ 140 h 140"/>
              <a:gd name="T38" fmla="*/ 57 w 122"/>
              <a:gd name="T39" fmla="*/ 139 h 140"/>
              <a:gd name="T40" fmla="*/ 2 w 122"/>
              <a:gd name="T41" fmla="*/ 71 h 140"/>
              <a:gd name="T42" fmla="*/ 0 w 122"/>
              <a:gd name="T43" fmla="*/ 55 h 140"/>
              <a:gd name="T44" fmla="*/ 0 w 122"/>
              <a:gd name="T45" fmla="*/ 34 h 140"/>
              <a:gd name="T46" fmla="*/ 0 w 122"/>
              <a:gd name="T47" fmla="*/ 28 h 140"/>
              <a:gd name="T48" fmla="*/ 1 w 122"/>
              <a:gd name="T49" fmla="*/ 26 h 140"/>
              <a:gd name="T50" fmla="*/ 7 w 122"/>
              <a:gd name="T51" fmla="*/ 25 h 140"/>
              <a:gd name="T52" fmla="*/ 35 w 122"/>
              <a:gd name="T53" fmla="*/ 11 h 140"/>
              <a:gd name="T54" fmla="*/ 61 w 122"/>
              <a:gd name="T55" fmla="*/ 0 h 140"/>
              <a:gd name="T56" fmla="*/ 86 w 122"/>
              <a:gd name="T57" fmla="*/ 11 h 140"/>
              <a:gd name="T58" fmla="*/ 114 w 122"/>
              <a:gd name="T59" fmla="*/ 25 h 140"/>
              <a:gd name="T60" fmla="*/ 120 w 122"/>
              <a:gd name="T61" fmla="*/ 26 h 140"/>
              <a:gd name="T62" fmla="*/ 122 w 122"/>
              <a:gd name="T63" fmla="*/ 28 h 140"/>
              <a:gd name="T64" fmla="*/ 117 w 122"/>
              <a:gd name="T65" fmla="*/ 30 h 140"/>
              <a:gd name="T66" fmla="*/ 113 w 122"/>
              <a:gd name="T67" fmla="*/ 29 h 140"/>
              <a:gd name="T68" fmla="*/ 84 w 122"/>
              <a:gd name="T69" fmla="*/ 14 h 140"/>
              <a:gd name="T70" fmla="*/ 61 w 122"/>
              <a:gd name="T71" fmla="*/ 4 h 140"/>
              <a:gd name="T72" fmla="*/ 38 w 122"/>
              <a:gd name="T73" fmla="*/ 14 h 140"/>
              <a:gd name="T74" fmla="*/ 8 w 122"/>
              <a:gd name="T75" fmla="*/ 29 h 140"/>
              <a:gd name="T76" fmla="*/ 4 w 122"/>
              <a:gd name="T77" fmla="*/ 30 h 140"/>
              <a:gd name="T78" fmla="*/ 4 w 122"/>
              <a:gd name="T79" fmla="*/ 34 h 140"/>
              <a:gd name="T80" fmla="*/ 4 w 122"/>
              <a:gd name="T81" fmla="*/ 55 h 140"/>
              <a:gd name="T82" fmla="*/ 7 w 122"/>
              <a:gd name="T83" fmla="*/ 70 h 140"/>
              <a:gd name="T84" fmla="*/ 59 w 122"/>
              <a:gd name="T85" fmla="*/ 135 h 140"/>
              <a:gd name="T86" fmla="*/ 61 w 122"/>
              <a:gd name="T87" fmla="*/ 135 h 140"/>
              <a:gd name="T88" fmla="*/ 63 w 122"/>
              <a:gd name="T89" fmla="*/ 135 h 140"/>
              <a:gd name="T90" fmla="*/ 115 w 122"/>
              <a:gd name="T91" fmla="*/ 70 h 140"/>
              <a:gd name="T92" fmla="*/ 117 w 122"/>
              <a:gd name="T93" fmla="*/ 55 h 140"/>
              <a:gd name="T94" fmla="*/ 117 w 122"/>
              <a:gd name="T95" fmla="*/ 34 h 140"/>
              <a:gd name="T96" fmla="*/ 117 w 122"/>
              <a:gd name="T97"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 h="140">
                <a:moveTo>
                  <a:pt x="61" y="55"/>
                </a:moveTo>
                <a:cubicBezTo>
                  <a:pt x="61" y="69"/>
                  <a:pt x="61" y="69"/>
                  <a:pt x="61" y="69"/>
                </a:cubicBezTo>
                <a:cubicBezTo>
                  <a:pt x="12" y="69"/>
                  <a:pt x="12" y="69"/>
                  <a:pt x="12" y="69"/>
                </a:cubicBezTo>
                <a:cubicBezTo>
                  <a:pt x="11" y="65"/>
                  <a:pt x="11" y="60"/>
                  <a:pt x="10" y="55"/>
                </a:cubicBezTo>
                <a:cubicBezTo>
                  <a:pt x="10" y="52"/>
                  <a:pt x="10" y="37"/>
                  <a:pt x="10" y="34"/>
                </a:cubicBezTo>
                <a:cubicBezTo>
                  <a:pt x="35" y="27"/>
                  <a:pt x="48" y="10"/>
                  <a:pt x="61" y="10"/>
                </a:cubicBezTo>
                <a:lnTo>
                  <a:pt x="61" y="55"/>
                </a:lnTo>
                <a:close/>
                <a:moveTo>
                  <a:pt x="61" y="129"/>
                </a:moveTo>
                <a:cubicBezTo>
                  <a:pt x="61" y="129"/>
                  <a:pt x="99" y="115"/>
                  <a:pt x="109" y="69"/>
                </a:cubicBezTo>
                <a:cubicBezTo>
                  <a:pt x="61" y="69"/>
                  <a:pt x="61" y="69"/>
                  <a:pt x="61" y="69"/>
                </a:cubicBezTo>
                <a:lnTo>
                  <a:pt x="61" y="129"/>
                </a:lnTo>
                <a:close/>
                <a:moveTo>
                  <a:pt x="122" y="28"/>
                </a:moveTo>
                <a:cubicBezTo>
                  <a:pt x="122" y="34"/>
                  <a:pt x="122" y="34"/>
                  <a:pt x="122" y="34"/>
                </a:cubicBezTo>
                <a:cubicBezTo>
                  <a:pt x="122" y="36"/>
                  <a:pt x="122" y="52"/>
                  <a:pt x="122" y="55"/>
                </a:cubicBezTo>
                <a:cubicBezTo>
                  <a:pt x="121" y="61"/>
                  <a:pt x="120" y="66"/>
                  <a:pt x="119" y="71"/>
                </a:cubicBezTo>
                <a:cubicBezTo>
                  <a:pt x="108" y="122"/>
                  <a:pt x="66" y="138"/>
                  <a:pt x="64" y="139"/>
                </a:cubicBezTo>
                <a:cubicBezTo>
                  <a:pt x="62" y="140"/>
                  <a:pt x="62" y="140"/>
                  <a:pt x="62" y="140"/>
                </a:cubicBezTo>
                <a:cubicBezTo>
                  <a:pt x="61" y="140"/>
                  <a:pt x="61" y="140"/>
                  <a:pt x="61" y="140"/>
                </a:cubicBezTo>
                <a:cubicBezTo>
                  <a:pt x="61" y="140"/>
                  <a:pt x="60" y="140"/>
                  <a:pt x="60" y="140"/>
                </a:cubicBezTo>
                <a:cubicBezTo>
                  <a:pt x="57" y="139"/>
                  <a:pt x="57" y="139"/>
                  <a:pt x="57" y="139"/>
                </a:cubicBezTo>
                <a:cubicBezTo>
                  <a:pt x="55" y="138"/>
                  <a:pt x="13" y="122"/>
                  <a:pt x="2" y="71"/>
                </a:cubicBezTo>
                <a:cubicBezTo>
                  <a:pt x="1" y="66"/>
                  <a:pt x="0" y="61"/>
                  <a:pt x="0" y="55"/>
                </a:cubicBezTo>
                <a:cubicBezTo>
                  <a:pt x="0" y="52"/>
                  <a:pt x="0" y="36"/>
                  <a:pt x="0" y="34"/>
                </a:cubicBezTo>
                <a:cubicBezTo>
                  <a:pt x="0" y="28"/>
                  <a:pt x="0" y="28"/>
                  <a:pt x="0" y="28"/>
                </a:cubicBezTo>
                <a:cubicBezTo>
                  <a:pt x="0" y="27"/>
                  <a:pt x="0" y="27"/>
                  <a:pt x="1" y="26"/>
                </a:cubicBezTo>
                <a:cubicBezTo>
                  <a:pt x="7" y="25"/>
                  <a:pt x="7" y="25"/>
                  <a:pt x="7" y="25"/>
                </a:cubicBezTo>
                <a:cubicBezTo>
                  <a:pt x="19" y="21"/>
                  <a:pt x="28" y="16"/>
                  <a:pt x="35" y="11"/>
                </a:cubicBezTo>
                <a:cubicBezTo>
                  <a:pt x="44" y="5"/>
                  <a:pt x="52" y="0"/>
                  <a:pt x="61" y="0"/>
                </a:cubicBezTo>
                <a:cubicBezTo>
                  <a:pt x="70" y="0"/>
                  <a:pt x="77" y="5"/>
                  <a:pt x="86" y="11"/>
                </a:cubicBezTo>
                <a:cubicBezTo>
                  <a:pt x="94" y="16"/>
                  <a:pt x="103" y="21"/>
                  <a:pt x="114" y="25"/>
                </a:cubicBezTo>
                <a:cubicBezTo>
                  <a:pt x="120" y="26"/>
                  <a:pt x="120" y="26"/>
                  <a:pt x="120" y="26"/>
                </a:cubicBezTo>
                <a:cubicBezTo>
                  <a:pt x="121" y="27"/>
                  <a:pt x="122" y="27"/>
                  <a:pt x="122" y="28"/>
                </a:cubicBezTo>
                <a:close/>
                <a:moveTo>
                  <a:pt x="117" y="30"/>
                </a:moveTo>
                <a:cubicBezTo>
                  <a:pt x="113" y="29"/>
                  <a:pt x="113" y="29"/>
                  <a:pt x="113" y="29"/>
                </a:cubicBezTo>
                <a:cubicBezTo>
                  <a:pt x="101" y="25"/>
                  <a:pt x="92" y="19"/>
                  <a:pt x="84" y="14"/>
                </a:cubicBezTo>
                <a:cubicBezTo>
                  <a:pt x="76" y="9"/>
                  <a:pt x="69" y="4"/>
                  <a:pt x="61" y="4"/>
                </a:cubicBezTo>
                <a:cubicBezTo>
                  <a:pt x="53" y="4"/>
                  <a:pt x="46" y="9"/>
                  <a:pt x="38" y="14"/>
                </a:cubicBezTo>
                <a:cubicBezTo>
                  <a:pt x="30" y="19"/>
                  <a:pt x="21" y="25"/>
                  <a:pt x="8" y="29"/>
                </a:cubicBezTo>
                <a:cubicBezTo>
                  <a:pt x="4" y="30"/>
                  <a:pt x="4" y="30"/>
                  <a:pt x="4" y="30"/>
                </a:cubicBezTo>
                <a:cubicBezTo>
                  <a:pt x="4" y="34"/>
                  <a:pt x="4" y="34"/>
                  <a:pt x="4" y="34"/>
                </a:cubicBezTo>
                <a:cubicBezTo>
                  <a:pt x="4" y="37"/>
                  <a:pt x="4" y="52"/>
                  <a:pt x="4" y="55"/>
                </a:cubicBezTo>
                <a:cubicBezTo>
                  <a:pt x="5" y="60"/>
                  <a:pt x="6" y="65"/>
                  <a:pt x="7" y="70"/>
                </a:cubicBezTo>
                <a:cubicBezTo>
                  <a:pt x="17" y="118"/>
                  <a:pt x="57" y="134"/>
                  <a:pt x="59" y="135"/>
                </a:cubicBezTo>
                <a:cubicBezTo>
                  <a:pt x="61" y="135"/>
                  <a:pt x="61" y="135"/>
                  <a:pt x="61" y="135"/>
                </a:cubicBezTo>
                <a:cubicBezTo>
                  <a:pt x="63" y="135"/>
                  <a:pt x="63" y="135"/>
                  <a:pt x="63" y="135"/>
                </a:cubicBezTo>
                <a:cubicBezTo>
                  <a:pt x="65" y="134"/>
                  <a:pt x="105" y="118"/>
                  <a:pt x="115" y="70"/>
                </a:cubicBezTo>
                <a:cubicBezTo>
                  <a:pt x="116" y="65"/>
                  <a:pt x="117" y="60"/>
                  <a:pt x="117" y="55"/>
                </a:cubicBezTo>
                <a:cubicBezTo>
                  <a:pt x="117" y="52"/>
                  <a:pt x="117" y="37"/>
                  <a:pt x="117" y="34"/>
                </a:cubicBezTo>
                <a:lnTo>
                  <a:pt x="117"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矩形 55"/>
          <p:cNvSpPr/>
          <p:nvPr/>
        </p:nvSpPr>
        <p:spPr>
          <a:xfrm>
            <a:off x="8873399" y="2614058"/>
            <a:ext cx="2667224"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57" name="矩形 56"/>
          <p:cNvSpPr/>
          <p:nvPr/>
        </p:nvSpPr>
        <p:spPr>
          <a:xfrm>
            <a:off x="8873398" y="2262369"/>
            <a:ext cx="2142731" cy="424732"/>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2"/>
                </a:solidFill>
                <a:latin typeface="+mn-lt"/>
                <a:ea typeface="+mj-ea"/>
              </a:rPr>
              <a:t>Photoshop Cs6</a:t>
            </a:r>
          </a:p>
        </p:txBody>
      </p:sp>
      <p:sp>
        <p:nvSpPr>
          <p:cNvPr id="58" name="矩形 57"/>
          <p:cNvSpPr/>
          <p:nvPr/>
        </p:nvSpPr>
        <p:spPr>
          <a:xfrm>
            <a:off x="8873399" y="4056403"/>
            <a:ext cx="2667224"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59" name="矩形 58"/>
          <p:cNvSpPr/>
          <p:nvPr/>
        </p:nvSpPr>
        <p:spPr>
          <a:xfrm>
            <a:off x="8873398" y="3704714"/>
            <a:ext cx="2142731" cy="424732"/>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3"/>
                </a:solidFill>
                <a:latin typeface="+mn-lt"/>
                <a:ea typeface="+mj-ea"/>
              </a:rPr>
              <a:t>Power point 2013</a:t>
            </a:r>
          </a:p>
        </p:txBody>
      </p:sp>
      <p:sp>
        <p:nvSpPr>
          <p:cNvPr id="60" name="矩形 59"/>
          <p:cNvSpPr/>
          <p:nvPr/>
        </p:nvSpPr>
        <p:spPr>
          <a:xfrm>
            <a:off x="8873399" y="5496318"/>
            <a:ext cx="2667224"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61" name="矩形 60"/>
          <p:cNvSpPr/>
          <p:nvPr/>
        </p:nvSpPr>
        <p:spPr>
          <a:xfrm>
            <a:off x="8873398" y="5144628"/>
            <a:ext cx="2142731" cy="424732"/>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4"/>
                </a:solidFill>
                <a:latin typeface="+mn-lt"/>
                <a:ea typeface="+mj-ea"/>
              </a:rPr>
              <a:t>Keynote 6.3</a:t>
            </a:r>
          </a:p>
        </p:txBody>
      </p:sp>
      <p:sp>
        <p:nvSpPr>
          <p:cNvPr id="62" name="矩形 61"/>
          <p:cNvSpPr/>
          <p:nvPr/>
        </p:nvSpPr>
        <p:spPr>
          <a:xfrm>
            <a:off x="-30545" y="5493688"/>
            <a:ext cx="3371641" cy="548035"/>
          </a:xfrm>
          <a:prstGeom prst="rect">
            <a:avLst/>
          </a:prstGeom>
        </p:spPr>
        <p:txBody>
          <a:bodyPr wrap="square" anchor="ctr" anchorCtr="0">
            <a:spAutoFit/>
          </a:bodyPr>
          <a:lstStyle/>
          <a:p>
            <a:pPr algn="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63" name="矩形 62"/>
          <p:cNvSpPr/>
          <p:nvPr/>
        </p:nvSpPr>
        <p:spPr>
          <a:xfrm>
            <a:off x="1198365" y="5129785"/>
            <a:ext cx="2142731" cy="424732"/>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120000"/>
              </a:lnSpc>
            </a:pPr>
            <a:r>
              <a:rPr lang="en-US" altLang="zh-CN" dirty="0">
                <a:solidFill>
                  <a:schemeClr val="accent5"/>
                </a:solidFill>
                <a:latin typeface="+mn-lt"/>
                <a:ea typeface="+mj-ea"/>
              </a:rPr>
              <a:t>Adobe illustrator</a:t>
            </a:r>
          </a:p>
        </p:txBody>
      </p:sp>
      <p:sp>
        <p:nvSpPr>
          <p:cNvPr id="64" name="矩形 63"/>
          <p:cNvSpPr/>
          <p:nvPr/>
        </p:nvSpPr>
        <p:spPr>
          <a:xfrm>
            <a:off x="-30545" y="2598173"/>
            <a:ext cx="3371641" cy="548035"/>
          </a:xfrm>
          <a:prstGeom prst="rect">
            <a:avLst/>
          </a:prstGeom>
        </p:spPr>
        <p:txBody>
          <a:bodyPr wrap="square" anchor="ctr" anchorCtr="0">
            <a:spAutoFit/>
          </a:bodyPr>
          <a:lstStyle/>
          <a:p>
            <a:pPr algn="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65" name="矩形 64"/>
          <p:cNvSpPr/>
          <p:nvPr/>
        </p:nvSpPr>
        <p:spPr>
          <a:xfrm>
            <a:off x="1198365" y="2249112"/>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120000"/>
              </a:lnSpc>
            </a:pPr>
            <a:r>
              <a:rPr lang="en-US" altLang="zh-CN" dirty="0">
                <a:solidFill>
                  <a:schemeClr val="accent1"/>
                </a:solidFill>
                <a:latin typeface="+mn-lt"/>
                <a:ea typeface="+mj-ea"/>
              </a:rPr>
              <a:t>Google chrome</a:t>
            </a:r>
          </a:p>
        </p:txBody>
      </p:sp>
      <p:sp>
        <p:nvSpPr>
          <p:cNvPr id="67" name="矩形 66"/>
          <p:cNvSpPr/>
          <p:nvPr/>
        </p:nvSpPr>
        <p:spPr>
          <a:xfrm>
            <a:off x="576395" y="4056403"/>
            <a:ext cx="2753815" cy="572464"/>
          </a:xfrm>
          <a:prstGeom prst="rect">
            <a:avLst/>
          </a:prstGeom>
        </p:spPr>
        <p:txBody>
          <a:bodyPr wrap="square" anchor="ctr" anchorCtr="0">
            <a:spAutoFit/>
          </a:bodyPr>
          <a:lstStyle/>
          <a:p>
            <a:pPr algn="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68" name="矩形 67"/>
          <p:cNvSpPr/>
          <p:nvPr/>
        </p:nvSpPr>
        <p:spPr>
          <a:xfrm>
            <a:off x="1187479" y="3704714"/>
            <a:ext cx="2142731" cy="424732"/>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120000"/>
              </a:lnSpc>
            </a:pPr>
            <a:r>
              <a:rPr lang="en-US" altLang="zh-CN" dirty="0">
                <a:solidFill>
                  <a:schemeClr val="accent1">
                    <a:lumMod val="60000"/>
                    <a:lumOff val="40000"/>
                  </a:schemeClr>
                </a:solidFill>
                <a:latin typeface="+mn-lt"/>
                <a:ea typeface="+mj-ea"/>
              </a:rPr>
              <a:t>Windows 10</a:t>
            </a:r>
          </a:p>
        </p:txBody>
      </p:sp>
      <p:sp>
        <p:nvSpPr>
          <p:cNvPr id="66" name="椭圆 65"/>
          <p:cNvSpPr/>
          <p:nvPr/>
        </p:nvSpPr>
        <p:spPr>
          <a:xfrm>
            <a:off x="489170" y="793429"/>
            <a:ext cx="423089" cy="42308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610821" y="123336"/>
            <a:ext cx="241860" cy="241860"/>
          </a:xfrm>
          <a:prstGeom prst="ellipse">
            <a:avLst/>
          </a:prstGeom>
          <a:solidFill>
            <a:srgbClr val="FDFFFE"/>
          </a:solidFill>
          <a:ln w="9525">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508063" y="134811"/>
            <a:ext cx="1112933" cy="1112930"/>
          </a:xfrm>
          <a:prstGeom prst="ellipse">
            <a:avLst/>
          </a:prstGeom>
          <a:solidFill>
            <a:schemeClr val="bg1"/>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804696" y="1100128"/>
            <a:ext cx="186049" cy="186048"/>
          </a:xfrm>
          <a:prstGeom prst="ellipse">
            <a:avLst/>
          </a:prstGeom>
          <a:solidFill>
            <a:srgbClr val="FDFFFE"/>
          </a:solidFill>
          <a:ln w="635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254001" y="472618"/>
            <a:ext cx="5213154"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73" name="圆角矩形 72"/>
          <p:cNvSpPr/>
          <p:nvPr/>
        </p:nvSpPr>
        <p:spPr>
          <a:xfrm rot="20167890">
            <a:off x="5128817" y="419608"/>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7898441" y="3783295"/>
            <a:ext cx="812800" cy="812800"/>
          </a:xfrm>
          <a:prstGeom prst="ellipse">
            <a:avLst/>
          </a:prstGeom>
          <a:solidFill>
            <a:schemeClr val="accent3"/>
          </a:solidFill>
          <a:ln w="12700">
            <a:noFill/>
          </a:ln>
          <a:effectLst>
            <a:outerShdw blurRad="419100" dist="419100" dir="2700000" sx="90000" sy="90000" algn="tl" rotWithShape="0">
              <a:schemeClr val="tx1">
                <a:lumMod val="50000"/>
                <a:lumOff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492773" y="3783295"/>
            <a:ext cx="812800" cy="812800"/>
          </a:xfrm>
          <a:prstGeom prst="ellipse">
            <a:avLst/>
          </a:prstGeom>
          <a:solidFill>
            <a:schemeClr val="accent1">
              <a:lumMod val="60000"/>
              <a:lumOff val="40000"/>
            </a:schemeClr>
          </a:solidFill>
          <a:ln w="12700">
            <a:noFill/>
          </a:ln>
          <a:effectLst>
            <a:outerShdw blurRad="419100" dist="419100" dir="2700000" sx="90000" sy="90000" algn="tl" rotWithShape="0">
              <a:schemeClr val="tx1">
                <a:lumMod val="50000"/>
                <a:lumOff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3740479" y="4044561"/>
            <a:ext cx="311952" cy="290267"/>
            <a:chOff x="1573213" y="3286126"/>
            <a:chExt cx="296862" cy="276225"/>
          </a:xfrm>
          <a:solidFill>
            <a:schemeClr val="bg1"/>
          </a:solidFill>
        </p:grpSpPr>
        <p:sp>
          <p:nvSpPr>
            <p:cNvPr id="45" name="Freeform 262"/>
            <p:cNvSpPr>
              <a:spLocks noEditPoints="1"/>
            </p:cNvSpPr>
            <p:nvPr/>
          </p:nvSpPr>
          <p:spPr bwMode="auto">
            <a:xfrm>
              <a:off x="1573213" y="3286126"/>
              <a:ext cx="171450" cy="171450"/>
            </a:xfrm>
            <a:custGeom>
              <a:avLst/>
              <a:gdLst>
                <a:gd name="T0" fmla="*/ 146 w 149"/>
                <a:gd name="T1" fmla="*/ 96 h 149"/>
                <a:gd name="T2" fmla="*/ 149 w 149"/>
                <a:gd name="T3" fmla="*/ 75 h 149"/>
                <a:gd name="T4" fmla="*/ 149 w 149"/>
                <a:gd name="T5" fmla="*/ 73 h 149"/>
                <a:gd name="T6" fmla="*/ 132 w 149"/>
                <a:gd name="T7" fmla="*/ 64 h 149"/>
                <a:gd name="T8" fmla="*/ 130 w 149"/>
                <a:gd name="T9" fmla="*/ 55 h 149"/>
                <a:gd name="T10" fmla="*/ 140 w 149"/>
                <a:gd name="T11" fmla="*/ 39 h 149"/>
                <a:gd name="T12" fmla="*/ 126 w 149"/>
                <a:gd name="T13" fmla="*/ 21 h 149"/>
                <a:gd name="T14" fmla="*/ 107 w 149"/>
                <a:gd name="T15" fmla="*/ 27 h 149"/>
                <a:gd name="T16" fmla="*/ 100 w 149"/>
                <a:gd name="T17" fmla="*/ 23 h 149"/>
                <a:gd name="T18" fmla="*/ 96 w 149"/>
                <a:gd name="T19" fmla="*/ 3 h 149"/>
                <a:gd name="T20" fmla="*/ 74 w 149"/>
                <a:gd name="T21" fmla="*/ 0 h 149"/>
                <a:gd name="T22" fmla="*/ 73 w 149"/>
                <a:gd name="T23" fmla="*/ 0 h 149"/>
                <a:gd name="T24" fmla="*/ 63 w 149"/>
                <a:gd name="T25" fmla="*/ 18 h 149"/>
                <a:gd name="T26" fmla="*/ 56 w 149"/>
                <a:gd name="T27" fmla="*/ 20 h 149"/>
                <a:gd name="T28" fmla="*/ 39 w 149"/>
                <a:gd name="T29" fmla="*/ 9 h 149"/>
                <a:gd name="T30" fmla="*/ 21 w 149"/>
                <a:gd name="T31" fmla="*/ 23 h 149"/>
                <a:gd name="T32" fmla="*/ 27 w 149"/>
                <a:gd name="T33" fmla="*/ 42 h 149"/>
                <a:gd name="T34" fmla="*/ 23 w 149"/>
                <a:gd name="T35" fmla="*/ 49 h 149"/>
                <a:gd name="T36" fmla="*/ 3 w 149"/>
                <a:gd name="T37" fmla="*/ 53 h 149"/>
                <a:gd name="T38" fmla="*/ 0 w 149"/>
                <a:gd name="T39" fmla="*/ 75 h 149"/>
                <a:gd name="T40" fmla="*/ 0 w 149"/>
                <a:gd name="T41" fmla="*/ 76 h 149"/>
                <a:gd name="T42" fmla="*/ 17 w 149"/>
                <a:gd name="T43" fmla="*/ 85 h 149"/>
                <a:gd name="T44" fmla="*/ 19 w 149"/>
                <a:gd name="T45" fmla="*/ 94 h 149"/>
                <a:gd name="T46" fmla="*/ 9 w 149"/>
                <a:gd name="T47" fmla="*/ 110 h 149"/>
                <a:gd name="T48" fmla="*/ 23 w 149"/>
                <a:gd name="T49" fmla="*/ 128 h 149"/>
                <a:gd name="T50" fmla="*/ 40 w 149"/>
                <a:gd name="T51" fmla="*/ 123 h 149"/>
                <a:gd name="T52" fmla="*/ 49 w 149"/>
                <a:gd name="T53" fmla="*/ 128 h 149"/>
                <a:gd name="T54" fmla="*/ 53 w 149"/>
                <a:gd name="T55" fmla="*/ 146 h 149"/>
                <a:gd name="T56" fmla="*/ 74 w 149"/>
                <a:gd name="T57" fmla="*/ 149 h 149"/>
                <a:gd name="T58" fmla="*/ 76 w 149"/>
                <a:gd name="T59" fmla="*/ 149 h 149"/>
                <a:gd name="T60" fmla="*/ 84 w 149"/>
                <a:gd name="T61" fmla="*/ 133 h 149"/>
                <a:gd name="T62" fmla="*/ 95 w 149"/>
                <a:gd name="T63" fmla="*/ 131 h 149"/>
                <a:gd name="T64" fmla="*/ 110 w 149"/>
                <a:gd name="T65" fmla="*/ 140 h 149"/>
                <a:gd name="T66" fmla="*/ 128 w 149"/>
                <a:gd name="T67" fmla="*/ 126 h 149"/>
                <a:gd name="T68" fmla="*/ 123 w 149"/>
                <a:gd name="T69" fmla="*/ 109 h 149"/>
                <a:gd name="T70" fmla="*/ 128 w 149"/>
                <a:gd name="T71" fmla="*/ 100 h 149"/>
                <a:gd name="T72" fmla="*/ 146 w 149"/>
                <a:gd name="T73" fmla="*/ 96 h 149"/>
                <a:gd name="T74" fmla="*/ 75 w 149"/>
                <a:gd name="T75" fmla="*/ 104 h 149"/>
                <a:gd name="T76" fmla="*/ 46 w 149"/>
                <a:gd name="T77" fmla="*/ 76 h 149"/>
                <a:gd name="T78" fmla="*/ 75 w 149"/>
                <a:gd name="T79" fmla="*/ 47 h 149"/>
                <a:gd name="T80" fmla="*/ 103 w 149"/>
                <a:gd name="T81" fmla="*/ 76 h 149"/>
                <a:gd name="T82" fmla="*/ 75 w 149"/>
                <a:gd name="T83"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49">
                  <a:moveTo>
                    <a:pt x="146" y="96"/>
                  </a:moveTo>
                  <a:cubicBezTo>
                    <a:pt x="148" y="89"/>
                    <a:pt x="149" y="82"/>
                    <a:pt x="149" y="75"/>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1"/>
                  </a:cubicBezTo>
                  <a:cubicBezTo>
                    <a:pt x="107" y="27"/>
                    <a:pt x="107" y="27"/>
                    <a:pt x="107" y="27"/>
                  </a:cubicBezTo>
                  <a:cubicBezTo>
                    <a:pt x="105" y="25"/>
                    <a:pt x="102" y="24"/>
                    <a:pt x="100" y="23"/>
                  </a:cubicBezTo>
                  <a:cubicBezTo>
                    <a:pt x="96" y="3"/>
                    <a:pt x="96" y="3"/>
                    <a:pt x="96" y="3"/>
                  </a:cubicBezTo>
                  <a:cubicBezTo>
                    <a:pt x="89" y="1"/>
                    <a:pt x="82" y="0"/>
                    <a:pt x="74" y="0"/>
                  </a:cubicBezTo>
                  <a:cubicBezTo>
                    <a:pt x="74" y="0"/>
                    <a:pt x="73" y="0"/>
                    <a:pt x="73" y="0"/>
                  </a:cubicBezTo>
                  <a:cubicBezTo>
                    <a:pt x="63" y="18"/>
                    <a:pt x="63" y="18"/>
                    <a:pt x="63" y="18"/>
                  </a:cubicBezTo>
                  <a:cubicBezTo>
                    <a:pt x="61" y="19"/>
                    <a:pt x="59" y="19"/>
                    <a:pt x="56" y="20"/>
                  </a:cubicBezTo>
                  <a:cubicBezTo>
                    <a:pt x="39" y="9"/>
                    <a:pt x="39" y="9"/>
                    <a:pt x="39" y="9"/>
                  </a:cubicBezTo>
                  <a:cubicBezTo>
                    <a:pt x="32" y="13"/>
                    <a:pt x="26" y="17"/>
                    <a:pt x="21" y="23"/>
                  </a:cubicBezTo>
                  <a:cubicBezTo>
                    <a:pt x="27" y="42"/>
                    <a:pt x="27" y="42"/>
                    <a:pt x="27" y="42"/>
                  </a:cubicBezTo>
                  <a:cubicBezTo>
                    <a:pt x="25" y="44"/>
                    <a:pt x="24" y="46"/>
                    <a:pt x="23" y="49"/>
                  </a:cubicBezTo>
                  <a:cubicBezTo>
                    <a:pt x="3" y="53"/>
                    <a:pt x="3" y="53"/>
                    <a:pt x="3" y="53"/>
                  </a:cubicBezTo>
                  <a:cubicBezTo>
                    <a:pt x="1" y="60"/>
                    <a:pt x="0" y="67"/>
                    <a:pt x="0" y="75"/>
                  </a:cubicBezTo>
                  <a:cubicBezTo>
                    <a:pt x="0" y="75"/>
                    <a:pt x="0" y="76"/>
                    <a:pt x="0" y="76"/>
                  </a:cubicBezTo>
                  <a:cubicBezTo>
                    <a:pt x="17" y="85"/>
                    <a:pt x="17" y="85"/>
                    <a:pt x="17" y="85"/>
                  </a:cubicBezTo>
                  <a:cubicBezTo>
                    <a:pt x="17" y="88"/>
                    <a:pt x="18" y="91"/>
                    <a:pt x="19" y="94"/>
                  </a:cubicBezTo>
                  <a:cubicBezTo>
                    <a:pt x="9" y="110"/>
                    <a:pt x="9" y="110"/>
                    <a:pt x="9" y="110"/>
                  </a:cubicBezTo>
                  <a:cubicBezTo>
                    <a:pt x="12" y="117"/>
                    <a:pt x="17" y="123"/>
                    <a:pt x="23" y="128"/>
                  </a:cubicBezTo>
                  <a:cubicBezTo>
                    <a:pt x="40" y="123"/>
                    <a:pt x="40" y="123"/>
                    <a:pt x="40" y="123"/>
                  </a:cubicBezTo>
                  <a:cubicBezTo>
                    <a:pt x="43" y="125"/>
                    <a:pt x="46" y="127"/>
                    <a:pt x="49" y="128"/>
                  </a:cubicBezTo>
                  <a:cubicBezTo>
                    <a:pt x="53" y="146"/>
                    <a:pt x="53" y="146"/>
                    <a:pt x="53" y="146"/>
                  </a:cubicBezTo>
                  <a:cubicBezTo>
                    <a:pt x="60" y="148"/>
                    <a:pt x="67" y="149"/>
                    <a:pt x="74" y="149"/>
                  </a:cubicBezTo>
                  <a:cubicBezTo>
                    <a:pt x="75" y="149"/>
                    <a:pt x="75" y="149"/>
                    <a:pt x="76" y="149"/>
                  </a:cubicBezTo>
                  <a:cubicBezTo>
                    <a:pt x="84" y="133"/>
                    <a:pt x="84" y="133"/>
                    <a:pt x="84" y="133"/>
                  </a:cubicBezTo>
                  <a:cubicBezTo>
                    <a:pt x="88" y="133"/>
                    <a:pt x="91" y="132"/>
                    <a:pt x="95" y="131"/>
                  </a:cubicBezTo>
                  <a:cubicBezTo>
                    <a:pt x="110" y="140"/>
                    <a:pt x="110" y="140"/>
                    <a:pt x="110" y="140"/>
                  </a:cubicBezTo>
                  <a:cubicBezTo>
                    <a:pt x="117" y="137"/>
                    <a:pt x="123" y="132"/>
                    <a:pt x="128" y="126"/>
                  </a:cubicBezTo>
                  <a:cubicBezTo>
                    <a:pt x="123" y="109"/>
                    <a:pt x="123" y="109"/>
                    <a:pt x="123" y="109"/>
                  </a:cubicBezTo>
                  <a:cubicBezTo>
                    <a:pt x="125" y="106"/>
                    <a:pt x="127" y="103"/>
                    <a:pt x="128" y="100"/>
                  </a:cubicBezTo>
                  <a:lnTo>
                    <a:pt x="146" y="96"/>
                  </a:lnTo>
                  <a:close/>
                  <a:moveTo>
                    <a:pt x="75" y="104"/>
                  </a:moveTo>
                  <a:cubicBezTo>
                    <a:pt x="59" y="104"/>
                    <a:pt x="46" y="92"/>
                    <a:pt x="46" y="76"/>
                  </a:cubicBezTo>
                  <a:cubicBezTo>
                    <a:pt x="46" y="60"/>
                    <a:pt x="59" y="47"/>
                    <a:pt x="75" y="47"/>
                  </a:cubicBezTo>
                  <a:cubicBezTo>
                    <a:pt x="90" y="47"/>
                    <a:pt x="103" y="60"/>
                    <a:pt x="103" y="76"/>
                  </a:cubicBezTo>
                  <a:cubicBezTo>
                    <a:pt x="103" y="92"/>
                    <a:pt x="90" y="104"/>
                    <a:pt x="75"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63"/>
            <p:cNvSpPr>
              <a:spLocks noEditPoints="1"/>
            </p:cNvSpPr>
            <p:nvPr/>
          </p:nvSpPr>
          <p:spPr bwMode="auto">
            <a:xfrm>
              <a:off x="1698625" y="3390901"/>
              <a:ext cx="171450" cy="171450"/>
            </a:xfrm>
            <a:custGeom>
              <a:avLst/>
              <a:gdLst>
                <a:gd name="T0" fmla="*/ 146 w 149"/>
                <a:gd name="T1" fmla="*/ 96 h 149"/>
                <a:gd name="T2" fmla="*/ 149 w 149"/>
                <a:gd name="T3" fmla="*/ 74 h 149"/>
                <a:gd name="T4" fmla="*/ 149 w 149"/>
                <a:gd name="T5" fmla="*/ 73 h 149"/>
                <a:gd name="T6" fmla="*/ 132 w 149"/>
                <a:gd name="T7" fmla="*/ 64 h 149"/>
                <a:gd name="T8" fmla="*/ 130 w 149"/>
                <a:gd name="T9" fmla="*/ 55 h 149"/>
                <a:gd name="T10" fmla="*/ 140 w 149"/>
                <a:gd name="T11" fmla="*/ 39 h 149"/>
                <a:gd name="T12" fmla="*/ 126 w 149"/>
                <a:gd name="T13" fmla="*/ 20 h 149"/>
                <a:gd name="T14" fmla="*/ 107 w 149"/>
                <a:gd name="T15" fmla="*/ 26 h 149"/>
                <a:gd name="T16" fmla="*/ 100 w 149"/>
                <a:gd name="T17" fmla="*/ 22 h 149"/>
                <a:gd name="T18" fmla="*/ 96 w 149"/>
                <a:gd name="T19" fmla="*/ 3 h 149"/>
                <a:gd name="T20" fmla="*/ 74 w 149"/>
                <a:gd name="T21" fmla="*/ 0 h 149"/>
                <a:gd name="T22" fmla="*/ 72 w 149"/>
                <a:gd name="T23" fmla="*/ 0 h 149"/>
                <a:gd name="T24" fmla="*/ 63 w 149"/>
                <a:gd name="T25" fmla="*/ 18 h 149"/>
                <a:gd name="T26" fmla="*/ 56 w 149"/>
                <a:gd name="T27" fmla="*/ 20 h 149"/>
                <a:gd name="T28" fmla="*/ 39 w 149"/>
                <a:gd name="T29" fmla="*/ 9 h 149"/>
                <a:gd name="T30" fmla="*/ 20 w 149"/>
                <a:gd name="T31" fmla="*/ 23 h 149"/>
                <a:gd name="T32" fmla="*/ 26 w 149"/>
                <a:gd name="T33" fmla="*/ 42 h 149"/>
                <a:gd name="T34" fmla="*/ 23 w 149"/>
                <a:gd name="T35" fmla="*/ 48 h 149"/>
                <a:gd name="T36" fmla="*/ 3 w 149"/>
                <a:gd name="T37" fmla="*/ 53 h 149"/>
                <a:gd name="T38" fmla="*/ 0 w 149"/>
                <a:gd name="T39" fmla="*/ 74 h 149"/>
                <a:gd name="T40" fmla="*/ 0 w 149"/>
                <a:gd name="T41" fmla="*/ 76 h 149"/>
                <a:gd name="T42" fmla="*/ 17 w 149"/>
                <a:gd name="T43" fmla="*/ 85 h 149"/>
                <a:gd name="T44" fmla="*/ 19 w 149"/>
                <a:gd name="T45" fmla="*/ 93 h 149"/>
                <a:gd name="T46" fmla="*/ 8 w 149"/>
                <a:gd name="T47" fmla="*/ 109 h 149"/>
                <a:gd name="T48" fmla="*/ 8 w 149"/>
                <a:gd name="T49" fmla="*/ 109 h 149"/>
                <a:gd name="T50" fmla="*/ 8 w 149"/>
                <a:gd name="T51" fmla="*/ 109 h 149"/>
                <a:gd name="T52" fmla="*/ 23 w 149"/>
                <a:gd name="T53" fmla="*/ 128 h 149"/>
                <a:gd name="T54" fmla="*/ 40 w 149"/>
                <a:gd name="T55" fmla="*/ 123 h 149"/>
                <a:gd name="T56" fmla="*/ 49 w 149"/>
                <a:gd name="T57" fmla="*/ 128 h 149"/>
                <a:gd name="T58" fmla="*/ 53 w 149"/>
                <a:gd name="T59" fmla="*/ 146 h 149"/>
                <a:gd name="T60" fmla="*/ 74 w 149"/>
                <a:gd name="T61" fmla="*/ 149 h 149"/>
                <a:gd name="T62" fmla="*/ 76 w 149"/>
                <a:gd name="T63" fmla="*/ 149 h 149"/>
                <a:gd name="T64" fmla="*/ 84 w 149"/>
                <a:gd name="T65" fmla="*/ 133 h 149"/>
                <a:gd name="T66" fmla="*/ 95 w 149"/>
                <a:gd name="T67" fmla="*/ 130 h 149"/>
                <a:gd name="T68" fmla="*/ 110 w 149"/>
                <a:gd name="T69" fmla="*/ 140 h 149"/>
                <a:gd name="T70" fmla="*/ 128 w 149"/>
                <a:gd name="T71" fmla="*/ 126 h 149"/>
                <a:gd name="T72" fmla="*/ 123 w 149"/>
                <a:gd name="T73" fmla="*/ 109 h 149"/>
                <a:gd name="T74" fmla="*/ 128 w 149"/>
                <a:gd name="T75" fmla="*/ 99 h 149"/>
                <a:gd name="T76" fmla="*/ 146 w 149"/>
                <a:gd name="T77" fmla="*/ 96 h 149"/>
                <a:gd name="T78" fmla="*/ 74 w 149"/>
                <a:gd name="T79" fmla="*/ 104 h 149"/>
                <a:gd name="T80" fmla="*/ 46 w 149"/>
                <a:gd name="T81" fmla="*/ 76 h 149"/>
                <a:gd name="T82" fmla="*/ 74 w 149"/>
                <a:gd name="T83" fmla="*/ 47 h 149"/>
                <a:gd name="T84" fmla="*/ 103 w 149"/>
                <a:gd name="T85" fmla="*/ 76 h 149"/>
                <a:gd name="T86" fmla="*/ 74 w 149"/>
                <a:gd name="T87"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49">
                  <a:moveTo>
                    <a:pt x="146" y="96"/>
                  </a:moveTo>
                  <a:cubicBezTo>
                    <a:pt x="148" y="89"/>
                    <a:pt x="149" y="82"/>
                    <a:pt x="149" y="74"/>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0"/>
                  </a:cubicBezTo>
                  <a:cubicBezTo>
                    <a:pt x="107" y="26"/>
                    <a:pt x="107" y="26"/>
                    <a:pt x="107" y="26"/>
                  </a:cubicBezTo>
                  <a:cubicBezTo>
                    <a:pt x="105" y="25"/>
                    <a:pt x="102" y="24"/>
                    <a:pt x="100" y="22"/>
                  </a:cubicBezTo>
                  <a:cubicBezTo>
                    <a:pt x="96" y="3"/>
                    <a:pt x="96" y="3"/>
                    <a:pt x="96" y="3"/>
                  </a:cubicBezTo>
                  <a:cubicBezTo>
                    <a:pt x="89" y="1"/>
                    <a:pt x="82" y="0"/>
                    <a:pt x="74" y="0"/>
                  </a:cubicBezTo>
                  <a:cubicBezTo>
                    <a:pt x="74" y="0"/>
                    <a:pt x="73" y="0"/>
                    <a:pt x="72" y="0"/>
                  </a:cubicBezTo>
                  <a:cubicBezTo>
                    <a:pt x="63" y="18"/>
                    <a:pt x="63" y="18"/>
                    <a:pt x="63" y="18"/>
                  </a:cubicBezTo>
                  <a:cubicBezTo>
                    <a:pt x="61" y="18"/>
                    <a:pt x="58" y="19"/>
                    <a:pt x="56" y="20"/>
                  </a:cubicBezTo>
                  <a:cubicBezTo>
                    <a:pt x="39" y="9"/>
                    <a:pt x="39" y="9"/>
                    <a:pt x="39" y="9"/>
                  </a:cubicBezTo>
                  <a:cubicBezTo>
                    <a:pt x="32" y="12"/>
                    <a:pt x="26" y="17"/>
                    <a:pt x="20" y="23"/>
                  </a:cubicBezTo>
                  <a:cubicBezTo>
                    <a:pt x="26" y="42"/>
                    <a:pt x="26" y="42"/>
                    <a:pt x="26" y="42"/>
                  </a:cubicBezTo>
                  <a:cubicBezTo>
                    <a:pt x="25" y="44"/>
                    <a:pt x="24" y="46"/>
                    <a:pt x="23" y="48"/>
                  </a:cubicBezTo>
                  <a:cubicBezTo>
                    <a:pt x="3" y="53"/>
                    <a:pt x="3" y="53"/>
                    <a:pt x="3" y="53"/>
                  </a:cubicBezTo>
                  <a:cubicBezTo>
                    <a:pt x="1" y="59"/>
                    <a:pt x="0" y="67"/>
                    <a:pt x="0" y="74"/>
                  </a:cubicBezTo>
                  <a:cubicBezTo>
                    <a:pt x="0" y="75"/>
                    <a:pt x="0" y="75"/>
                    <a:pt x="0" y="76"/>
                  </a:cubicBezTo>
                  <a:cubicBezTo>
                    <a:pt x="17" y="85"/>
                    <a:pt x="17" y="85"/>
                    <a:pt x="17" y="85"/>
                  </a:cubicBezTo>
                  <a:cubicBezTo>
                    <a:pt x="17" y="88"/>
                    <a:pt x="18" y="91"/>
                    <a:pt x="19" y="93"/>
                  </a:cubicBezTo>
                  <a:cubicBezTo>
                    <a:pt x="8" y="109"/>
                    <a:pt x="8" y="109"/>
                    <a:pt x="8" y="109"/>
                  </a:cubicBezTo>
                  <a:cubicBezTo>
                    <a:pt x="8" y="109"/>
                    <a:pt x="8" y="109"/>
                    <a:pt x="8" y="109"/>
                  </a:cubicBezTo>
                  <a:cubicBezTo>
                    <a:pt x="8" y="109"/>
                    <a:pt x="8" y="109"/>
                    <a:pt x="8" y="109"/>
                  </a:cubicBezTo>
                  <a:cubicBezTo>
                    <a:pt x="12" y="116"/>
                    <a:pt x="17" y="123"/>
                    <a:pt x="23" y="128"/>
                  </a:cubicBezTo>
                  <a:cubicBezTo>
                    <a:pt x="40" y="123"/>
                    <a:pt x="40" y="123"/>
                    <a:pt x="40" y="123"/>
                  </a:cubicBezTo>
                  <a:cubicBezTo>
                    <a:pt x="43" y="125"/>
                    <a:pt x="46" y="126"/>
                    <a:pt x="49" y="128"/>
                  </a:cubicBezTo>
                  <a:cubicBezTo>
                    <a:pt x="53" y="146"/>
                    <a:pt x="53" y="146"/>
                    <a:pt x="53" y="146"/>
                  </a:cubicBezTo>
                  <a:cubicBezTo>
                    <a:pt x="59" y="148"/>
                    <a:pt x="67" y="149"/>
                    <a:pt x="74" y="149"/>
                  </a:cubicBezTo>
                  <a:cubicBezTo>
                    <a:pt x="75" y="149"/>
                    <a:pt x="75" y="149"/>
                    <a:pt x="76" y="149"/>
                  </a:cubicBezTo>
                  <a:cubicBezTo>
                    <a:pt x="84" y="133"/>
                    <a:pt x="84" y="133"/>
                    <a:pt x="84" y="133"/>
                  </a:cubicBezTo>
                  <a:cubicBezTo>
                    <a:pt x="88" y="133"/>
                    <a:pt x="91" y="132"/>
                    <a:pt x="95" y="130"/>
                  </a:cubicBezTo>
                  <a:cubicBezTo>
                    <a:pt x="110" y="140"/>
                    <a:pt x="110" y="140"/>
                    <a:pt x="110" y="140"/>
                  </a:cubicBezTo>
                  <a:cubicBezTo>
                    <a:pt x="117" y="136"/>
                    <a:pt x="123" y="132"/>
                    <a:pt x="128" y="126"/>
                  </a:cubicBezTo>
                  <a:cubicBezTo>
                    <a:pt x="123" y="109"/>
                    <a:pt x="123" y="109"/>
                    <a:pt x="123" y="109"/>
                  </a:cubicBezTo>
                  <a:cubicBezTo>
                    <a:pt x="125" y="106"/>
                    <a:pt x="127" y="103"/>
                    <a:pt x="128" y="99"/>
                  </a:cubicBezTo>
                  <a:lnTo>
                    <a:pt x="146" y="96"/>
                  </a:lnTo>
                  <a:close/>
                  <a:moveTo>
                    <a:pt x="74" y="104"/>
                  </a:moveTo>
                  <a:cubicBezTo>
                    <a:pt x="59" y="104"/>
                    <a:pt x="46" y="91"/>
                    <a:pt x="46" y="76"/>
                  </a:cubicBezTo>
                  <a:cubicBezTo>
                    <a:pt x="46" y="60"/>
                    <a:pt x="59" y="47"/>
                    <a:pt x="74" y="47"/>
                  </a:cubicBezTo>
                  <a:cubicBezTo>
                    <a:pt x="90" y="47"/>
                    <a:pt x="103" y="60"/>
                    <a:pt x="103" y="76"/>
                  </a:cubicBezTo>
                  <a:cubicBezTo>
                    <a:pt x="103" y="91"/>
                    <a:pt x="90" y="104"/>
                    <a:pt x="7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64"/>
            <p:cNvSpPr>
              <a:spLocks noEditPoints="1"/>
            </p:cNvSpPr>
            <p:nvPr/>
          </p:nvSpPr>
          <p:spPr bwMode="auto">
            <a:xfrm>
              <a:off x="1606550" y="3460751"/>
              <a:ext cx="101600" cy="100013"/>
            </a:xfrm>
            <a:custGeom>
              <a:avLst/>
              <a:gdLst>
                <a:gd name="T0" fmla="*/ 79 w 88"/>
                <a:gd name="T1" fmla="*/ 45 h 87"/>
                <a:gd name="T2" fmla="*/ 88 w 88"/>
                <a:gd name="T3" fmla="*/ 40 h 87"/>
                <a:gd name="T4" fmla="*/ 85 w 88"/>
                <a:gd name="T5" fmla="*/ 27 h 87"/>
                <a:gd name="T6" fmla="*/ 85 w 88"/>
                <a:gd name="T7" fmla="*/ 26 h 87"/>
                <a:gd name="T8" fmla="*/ 74 w 88"/>
                <a:gd name="T9" fmla="*/ 25 h 87"/>
                <a:gd name="T10" fmla="*/ 70 w 88"/>
                <a:gd name="T11" fmla="*/ 21 h 87"/>
                <a:gd name="T12" fmla="*/ 72 w 88"/>
                <a:gd name="T13" fmla="*/ 10 h 87"/>
                <a:gd name="T14" fmla="*/ 61 w 88"/>
                <a:gd name="T15" fmla="*/ 3 h 87"/>
                <a:gd name="T16" fmla="*/ 52 w 88"/>
                <a:gd name="T17" fmla="*/ 10 h 87"/>
                <a:gd name="T18" fmla="*/ 47 w 88"/>
                <a:gd name="T19" fmla="*/ 9 h 87"/>
                <a:gd name="T20" fmla="*/ 40 w 88"/>
                <a:gd name="T21" fmla="*/ 0 h 87"/>
                <a:gd name="T22" fmla="*/ 28 w 88"/>
                <a:gd name="T23" fmla="*/ 3 h 87"/>
                <a:gd name="T24" fmla="*/ 27 w 88"/>
                <a:gd name="T25" fmla="*/ 3 h 87"/>
                <a:gd name="T26" fmla="*/ 26 w 88"/>
                <a:gd name="T27" fmla="*/ 15 h 87"/>
                <a:gd name="T28" fmla="*/ 22 w 88"/>
                <a:gd name="T29" fmla="*/ 17 h 87"/>
                <a:gd name="T30" fmla="*/ 11 w 88"/>
                <a:gd name="T31" fmla="*/ 15 h 87"/>
                <a:gd name="T32" fmla="*/ 3 w 88"/>
                <a:gd name="T33" fmla="*/ 27 h 87"/>
                <a:gd name="T34" fmla="*/ 11 w 88"/>
                <a:gd name="T35" fmla="*/ 36 h 87"/>
                <a:gd name="T36" fmla="*/ 10 w 88"/>
                <a:gd name="T37" fmla="*/ 40 h 87"/>
                <a:gd name="T38" fmla="*/ 0 w 88"/>
                <a:gd name="T39" fmla="*/ 47 h 87"/>
                <a:gd name="T40" fmla="*/ 3 w 88"/>
                <a:gd name="T41" fmla="*/ 60 h 87"/>
                <a:gd name="T42" fmla="*/ 4 w 88"/>
                <a:gd name="T43" fmla="*/ 61 h 87"/>
                <a:gd name="T44" fmla="*/ 15 w 88"/>
                <a:gd name="T45" fmla="*/ 62 h 87"/>
                <a:gd name="T46" fmla="*/ 18 w 88"/>
                <a:gd name="T47" fmla="*/ 66 h 87"/>
                <a:gd name="T48" fmla="*/ 16 w 88"/>
                <a:gd name="T49" fmla="*/ 77 h 87"/>
                <a:gd name="T50" fmla="*/ 27 w 88"/>
                <a:gd name="T51" fmla="*/ 84 h 87"/>
                <a:gd name="T52" fmla="*/ 36 w 88"/>
                <a:gd name="T53" fmla="*/ 77 h 87"/>
                <a:gd name="T54" fmla="*/ 42 w 88"/>
                <a:gd name="T55" fmla="*/ 78 h 87"/>
                <a:gd name="T56" fmla="*/ 48 w 88"/>
                <a:gd name="T57" fmla="*/ 87 h 87"/>
                <a:gd name="T58" fmla="*/ 60 w 88"/>
                <a:gd name="T59" fmla="*/ 84 h 87"/>
                <a:gd name="T60" fmla="*/ 61 w 88"/>
                <a:gd name="T61" fmla="*/ 84 h 87"/>
                <a:gd name="T62" fmla="*/ 62 w 88"/>
                <a:gd name="T63" fmla="*/ 74 h 87"/>
                <a:gd name="T64" fmla="*/ 68 w 88"/>
                <a:gd name="T65" fmla="*/ 70 h 87"/>
                <a:gd name="T66" fmla="*/ 78 w 88"/>
                <a:gd name="T67" fmla="*/ 72 h 87"/>
                <a:gd name="T68" fmla="*/ 85 w 88"/>
                <a:gd name="T69" fmla="*/ 60 h 87"/>
                <a:gd name="T70" fmla="*/ 78 w 88"/>
                <a:gd name="T71" fmla="*/ 52 h 87"/>
                <a:gd name="T72" fmla="*/ 79 w 88"/>
                <a:gd name="T73" fmla="*/ 45 h 87"/>
                <a:gd name="T74" fmla="*/ 29 w 88"/>
                <a:gd name="T75" fmla="*/ 50 h 87"/>
                <a:gd name="T76" fmla="*/ 38 w 88"/>
                <a:gd name="T77" fmla="*/ 28 h 87"/>
                <a:gd name="T78" fmla="*/ 60 w 88"/>
                <a:gd name="T79" fmla="*/ 38 h 87"/>
                <a:gd name="T80" fmla="*/ 51 w 88"/>
                <a:gd name="T81" fmla="*/ 60 h 87"/>
                <a:gd name="T82" fmla="*/ 29 w 88"/>
                <a:gd name="T83"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87">
                  <a:moveTo>
                    <a:pt x="79" y="45"/>
                  </a:moveTo>
                  <a:cubicBezTo>
                    <a:pt x="88" y="40"/>
                    <a:pt x="88" y="40"/>
                    <a:pt x="88" y="40"/>
                  </a:cubicBezTo>
                  <a:cubicBezTo>
                    <a:pt x="88" y="35"/>
                    <a:pt x="87" y="31"/>
                    <a:pt x="85" y="27"/>
                  </a:cubicBezTo>
                  <a:cubicBezTo>
                    <a:pt x="85" y="26"/>
                    <a:pt x="85" y="26"/>
                    <a:pt x="85" y="26"/>
                  </a:cubicBezTo>
                  <a:cubicBezTo>
                    <a:pt x="74" y="25"/>
                    <a:pt x="74" y="25"/>
                    <a:pt x="74" y="25"/>
                  </a:cubicBezTo>
                  <a:cubicBezTo>
                    <a:pt x="73" y="24"/>
                    <a:pt x="71" y="22"/>
                    <a:pt x="70" y="21"/>
                  </a:cubicBezTo>
                  <a:cubicBezTo>
                    <a:pt x="72" y="10"/>
                    <a:pt x="72" y="10"/>
                    <a:pt x="72" y="10"/>
                  </a:cubicBezTo>
                  <a:cubicBezTo>
                    <a:pt x="69" y="7"/>
                    <a:pt x="65" y="4"/>
                    <a:pt x="61" y="3"/>
                  </a:cubicBezTo>
                  <a:cubicBezTo>
                    <a:pt x="52" y="10"/>
                    <a:pt x="52" y="10"/>
                    <a:pt x="52" y="10"/>
                  </a:cubicBezTo>
                  <a:cubicBezTo>
                    <a:pt x="50" y="10"/>
                    <a:pt x="48" y="9"/>
                    <a:pt x="47" y="9"/>
                  </a:cubicBezTo>
                  <a:cubicBezTo>
                    <a:pt x="40" y="0"/>
                    <a:pt x="40" y="0"/>
                    <a:pt x="40" y="0"/>
                  </a:cubicBezTo>
                  <a:cubicBezTo>
                    <a:pt x="36" y="0"/>
                    <a:pt x="32" y="1"/>
                    <a:pt x="28" y="3"/>
                  </a:cubicBezTo>
                  <a:cubicBezTo>
                    <a:pt x="28" y="3"/>
                    <a:pt x="27" y="3"/>
                    <a:pt x="27" y="3"/>
                  </a:cubicBezTo>
                  <a:cubicBezTo>
                    <a:pt x="26" y="15"/>
                    <a:pt x="26" y="15"/>
                    <a:pt x="26" y="15"/>
                  </a:cubicBezTo>
                  <a:cubicBezTo>
                    <a:pt x="22" y="17"/>
                    <a:pt x="22" y="17"/>
                    <a:pt x="22" y="17"/>
                  </a:cubicBezTo>
                  <a:cubicBezTo>
                    <a:pt x="11" y="15"/>
                    <a:pt x="11" y="15"/>
                    <a:pt x="11" y="15"/>
                  </a:cubicBezTo>
                  <a:cubicBezTo>
                    <a:pt x="8" y="19"/>
                    <a:pt x="5" y="23"/>
                    <a:pt x="3" y="27"/>
                  </a:cubicBezTo>
                  <a:cubicBezTo>
                    <a:pt x="11" y="36"/>
                    <a:pt x="11" y="36"/>
                    <a:pt x="11" y="36"/>
                  </a:cubicBezTo>
                  <a:cubicBezTo>
                    <a:pt x="10" y="38"/>
                    <a:pt x="10" y="39"/>
                    <a:pt x="10" y="40"/>
                  </a:cubicBezTo>
                  <a:cubicBezTo>
                    <a:pt x="0" y="47"/>
                    <a:pt x="0" y="47"/>
                    <a:pt x="0" y="47"/>
                  </a:cubicBezTo>
                  <a:cubicBezTo>
                    <a:pt x="1" y="51"/>
                    <a:pt x="2" y="56"/>
                    <a:pt x="3" y="60"/>
                  </a:cubicBezTo>
                  <a:cubicBezTo>
                    <a:pt x="4" y="61"/>
                    <a:pt x="4" y="61"/>
                    <a:pt x="4" y="61"/>
                  </a:cubicBezTo>
                  <a:cubicBezTo>
                    <a:pt x="15" y="62"/>
                    <a:pt x="15" y="62"/>
                    <a:pt x="15" y="62"/>
                  </a:cubicBezTo>
                  <a:cubicBezTo>
                    <a:pt x="16" y="63"/>
                    <a:pt x="17" y="65"/>
                    <a:pt x="18" y="66"/>
                  </a:cubicBezTo>
                  <a:cubicBezTo>
                    <a:pt x="16" y="77"/>
                    <a:pt x="16" y="77"/>
                    <a:pt x="16" y="77"/>
                  </a:cubicBezTo>
                  <a:cubicBezTo>
                    <a:pt x="19" y="80"/>
                    <a:pt x="23" y="82"/>
                    <a:pt x="27" y="84"/>
                  </a:cubicBezTo>
                  <a:cubicBezTo>
                    <a:pt x="36" y="77"/>
                    <a:pt x="36" y="77"/>
                    <a:pt x="36" y="77"/>
                  </a:cubicBezTo>
                  <a:cubicBezTo>
                    <a:pt x="38" y="78"/>
                    <a:pt x="40" y="78"/>
                    <a:pt x="42" y="78"/>
                  </a:cubicBezTo>
                  <a:cubicBezTo>
                    <a:pt x="48" y="87"/>
                    <a:pt x="48" y="87"/>
                    <a:pt x="48" y="87"/>
                  </a:cubicBezTo>
                  <a:cubicBezTo>
                    <a:pt x="52" y="87"/>
                    <a:pt x="56" y="86"/>
                    <a:pt x="60" y="84"/>
                  </a:cubicBezTo>
                  <a:cubicBezTo>
                    <a:pt x="61" y="84"/>
                    <a:pt x="61" y="84"/>
                    <a:pt x="61" y="84"/>
                  </a:cubicBezTo>
                  <a:cubicBezTo>
                    <a:pt x="62" y="74"/>
                    <a:pt x="62" y="74"/>
                    <a:pt x="62" y="74"/>
                  </a:cubicBezTo>
                  <a:cubicBezTo>
                    <a:pt x="64" y="72"/>
                    <a:pt x="66" y="71"/>
                    <a:pt x="68" y="70"/>
                  </a:cubicBezTo>
                  <a:cubicBezTo>
                    <a:pt x="78" y="72"/>
                    <a:pt x="78" y="72"/>
                    <a:pt x="78" y="72"/>
                  </a:cubicBezTo>
                  <a:cubicBezTo>
                    <a:pt x="81" y="68"/>
                    <a:pt x="83" y="64"/>
                    <a:pt x="85" y="60"/>
                  </a:cubicBezTo>
                  <a:cubicBezTo>
                    <a:pt x="78" y="52"/>
                    <a:pt x="78" y="52"/>
                    <a:pt x="78" y="52"/>
                  </a:cubicBezTo>
                  <a:cubicBezTo>
                    <a:pt x="79" y="50"/>
                    <a:pt x="79" y="48"/>
                    <a:pt x="79" y="45"/>
                  </a:cubicBezTo>
                  <a:close/>
                  <a:moveTo>
                    <a:pt x="29" y="50"/>
                  </a:moveTo>
                  <a:cubicBezTo>
                    <a:pt x="25" y="42"/>
                    <a:pt x="30" y="32"/>
                    <a:pt x="38" y="28"/>
                  </a:cubicBezTo>
                  <a:cubicBezTo>
                    <a:pt x="47" y="25"/>
                    <a:pt x="57" y="29"/>
                    <a:pt x="60" y="38"/>
                  </a:cubicBezTo>
                  <a:cubicBezTo>
                    <a:pt x="64" y="47"/>
                    <a:pt x="59" y="56"/>
                    <a:pt x="51" y="60"/>
                  </a:cubicBezTo>
                  <a:cubicBezTo>
                    <a:pt x="42" y="63"/>
                    <a:pt x="32" y="59"/>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4" name="Freeform 168"/>
          <p:cNvSpPr>
            <a:spLocks noEditPoints="1"/>
          </p:cNvSpPr>
          <p:nvPr/>
        </p:nvSpPr>
        <p:spPr bwMode="auto">
          <a:xfrm>
            <a:off x="8153506" y="4077011"/>
            <a:ext cx="302671" cy="225369"/>
          </a:xfrm>
          <a:custGeom>
            <a:avLst/>
            <a:gdLst>
              <a:gd name="T0" fmla="*/ 131 w 140"/>
              <a:gd name="T1" fmla="*/ 19 h 104"/>
              <a:gd name="T2" fmla="*/ 71 w 140"/>
              <a:gd name="T3" fmla="*/ 1 h 104"/>
              <a:gd name="T4" fmla="*/ 61 w 140"/>
              <a:gd name="T5" fmla="*/ 2 h 104"/>
              <a:gd name="T6" fmla="*/ 55 w 140"/>
              <a:gd name="T7" fmla="*/ 9 h 104"/>
              <a:gd name="T8" fmla="*/ 15 w 140"/>
              <a:gd name="T9" fmla="*/ 26 h 104"/>
              <a:gd name="T10" fmla="*/ 0 w 140"/>
              <a:gd name="T11" fmla="*/ 41 h 104"/>
              <a:gd name="T12" fmla="*/ 0 w 140"/>
              <a:gd name="T13" fmla="*/ 89 h 104"/>
              <a:gd name="T14" fmla="*/ 4 w 140"/>
              <a:gd name="T15" fmla="*/ 100 h 104"/>
              <a:gd name="T16" fmla="*/ 15 w 140"/>
              <a:gd name="T17" fmla="*/ 104 h 104"/>
              <a:gd name="T18" fmla="*/ 86 w 140"/>
              <a:gd name="T19" fmla="*/ 104 h 104"/>
              <a:gd name="T20" fmla="*/ 101 w 140"/>
              <a:gd name="T21" fmla="*/ 89 h 104"/>
              <a:gd name="T22" fmla="*/ 101 w 140"/>
              <a:gd name="T23" fmla="*/ 89 h 104"/>
              <a:gd name="T24" fmla="*/ 111 w 140"/>
              <a:gd name="T25" fmla="*/ 84 h 104"/>
              <a:gd name="T26" fmla="*/ 127 w 140"/>
              <a:gd name="T27" fmla="*/ 75 h 104"/>
              <a:gd name="T28" fmla="*/ 127 w 140"/>
              <a:gd name="T29" fmla="*/ 75 h 104"/>
              <a:gd name="T30" fmla="*/ 139 w 140"/>
              <a:gd name="T31" fmla="*/ 35 h 104"/>
              <a:gd name="T32" fmla="*/ 59 w 140"/>
              <a:gd name="T33" fmla="*/ 26 h 104"/>
              <a:gd name="T34" fmla="*/ 97 w 140"/>
              <a:gd name="T35" fmla="*/ 89 h 104"/>
              <a:gd name="T36" fmla="*/ 4 w 140"/>
              <a:gd name="T37" fmla="*/ 89 h 104"/>
              <a:gd name="T38" fmla="*/ 97 w 140"/>
              <a:gd name="T39" fmla="*/ 89 h 104"/>
              <a:gd name="T40" fmla="*/ 4 w 140"/>
              <a:gd name="T41" fmla="*/ 41 h 104"/>
              <a:gd name="T42" fmla="*/ 97 w 140"/>
              <a:gd name="T43" fmla="*/ 41 h 104"/>
              <a:gd name="T44" fmla="*/ 112 w 140"/>
              <a:gd name="T45" fmla="*/ 80 h 104"/>
              <a:gd name="T46" fmla="*/ 115 w 140"/>
              <a:gd name="T47" fmla="*/ 75 h 104"/>
              <a:gd name="T48" fmla="*/ 101 w 140"/>
              <a:gd name="T49" fmla="*/ 41 h 104"/>
              <a:gd name="T50" fmla="*/ 101 w 140"/>
              <a:gd name="T51" fmla="*/ 39 h 104"/>
              <a:gd name="T52" fmla="*/ 136 w 140"/>
              <a:gd name="T53" fmla="*/ 34 h 104"/>
              <a:gd name="T54" fmla="*/ 58 w 140"/>
              <a:gd name="T55" fmla="*/ 10 h 104"/>
              <a:gd name="T56" fmla="*/ 136 w 140"/>
              <a:gd name="T57" fmla="*/ 34 h 104"/>
              <a:gd name="T58" fmla="*/ 90 w 140"/>
              <a:gd name="T59" fmla="*/ 78 h 104"/>
              <a:gd name="T60" fmla="*/ 59 w 140"/>
              <a:gd name="T61" fmla="*/ 78 h 104"/>
              <a:gd name="T62" fmla="*/ 74 w 140"/>
              <a:gd name="T63" fmla="*/ 94 h 104"/>
              <a:gd name="T64" fmla="*/ 70 w 140"/>
              <a:gd name="T65" fmla="*/ 91 h 104"/>
              <a:gd name="T66" fmla="*/ 71 w 140"/>
              <a:gd name="T67" fmla="*/ 87 h 104"/>
              <a:gd name="T68" fmla="*/ 86 w 140"/>
              <a:gd name="T69" fmla="*/ 84 h 104"/>
              <a:gd name="T70" fmla="*/ 87 w 140"/>
              <a:gd name="T71" fmla="*/ 80 h 104"/>
              <a:gd name="T72" fmla="*/ 87 w 140"/>
              <a:gd name="T73" fmla="*/ 77 h 104"/>
              <a:gd name="T74" fmla="*/ 86 w 140"/>
              <a:gd name="T75" fmla="*/ 73 h 104"/>
              <a:gd name="T76" fmla="*/ 79 w 140"/>
              <a:gd name="T77" fmla="*/ 66 h 104"/>
              <a:gd name="T78" fmla="*/ 85 w 140"/>
              <a:gd name="T79" fmla="*/ 87 h 104"/>
              <a:gd name="T80" fmla="*/ 74 w 140"/>
              <a:gd name="T81" fmla="*/ 66 h 104"/>
              <a:gd name="T82" fmla="*/ 74 w 140"/>
              <a:gd name="T83" fmla="*/ 66 h 104"/>
              <a:gd name="T84" fmla="*/ 79 w 140"/>
              <a:gd name="T85" fmla="*/ 77 h 104"/>
              <a:gd name="T86" fmla="*/ 79 w 140"/>
              <a:gd name="T87" fmla="*/ 80 h 104"/>
              <a:gd name="T88" fmla="*/ 70 w 140"/>
              <a:gd name="T89" fmla="*/ 80 h 104"/>
              <a:gd name="T90" fmla="*/ 68 w 140"/>
              <a:gd name="T91" fmla="*/ 70 h 104"/>
              <a:gd name="T92" fmla="*/ 63 w 140"/>
              <a:gd name="T93" fmla="*/ 73 h 104"/>
              <a:gd name="T94" fmla="*/ 62 w 140"/>
              <a:gd name="T95" fmla="*/ 77 h 104"/>
              <a:gd name="T96" fmla="*/ 67 w 140"/>
              <a:gd name="T97" fmla="*/ 84 h 104"/>
              <a:gd name="T98" fmla="*/ 67 w 140"/>
              <a:gd name="T99" fmla="*/ 80 h 104"/>
              <a:gd name="T100" fmla="*/ 7 w 140"/>
              <a:gd name="T101" fmla="*/ 72 h 104"/>
              <a:gd name="T102" fmla="*/ 55 w 140"/>
              <a:gd name="T103"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04">
                <a:moveTo>
                  <a:pt x="138" y="25"/>
                </a:moveTo>
                <a:cubicBezTo>
                  <a:pt x="138" y="25"/>
                  <a:pt x="138" y="25"/>
                  <a:pt x="138" y="25"/>
                </a:cubicBezTo>
                <a:cubicBezTo>
                  <a:pt x="137" y="22"/>
                  <a:pt x="134" y="20"/>
                  <a:pt x="131" y="19"/>
                </a:cubicBezTo>
                <a:cubicBezTo>
                  <a:pt x="131" y="19"/>
                  <a:pt x="131" y="19"/>
                  <a:pt x="131" y="19"/>
                </a:cubicBezTo>
                <a:cubicBezTo>
                  <a:pt x="131" y="19"/>
                  <a:pt x="131" y="19"/>
                  <a:pt x="131" y="19"/>
                </a:cubicBezTo>
                <a:cubicBezTo>
                  <a:pt x="71" y="1"/>
                  <a:pt x="71" y="1"/>
                  <a:pt x="71" y="1"/>
                </a:cubicBezTo>
                <a:cubicBezTo>
                  <a:pt x="71" y="1"/>
                  <a:pt x="71" y="1"/>
                  <a:pt x="71" y="1"/>
                </a:cubicBezTo>
                <a:cubicBezTo>
                  <a:pt x="71" y="1"/>
                  <a:pt x="71" y="1"/>
                  <a:pt x="71" y="1"/>
                </a:cubicBezTo>
                <a:cubicBezTo>
                  <a:pt x="68" y="0"/>
                  <a:pt x="64" y="0"/>
                  <a:pt x="61" y="2"/>
                </a:cubicBezTo>
                <a:cubicBezTo>
                  <a:pt x="58" y="3"/>
                  <a:pt x="56" y="6"/>
                  <a:pt x="55" y="9"/>
                </a:cubicBezTo>
                <a:cubicBezTo>
                  <a:pt x="55" y="9"/>
                  <a:pt x="55" y="9"/>
                  <a:pt x="55" y="9"/>
                </a:cubicBezTo>
                <a:cubicBezTo>
                  <a:pt x="55" y="9"/>
                  <a:pt x="55" y="9"/>
                  <a:pt x="55" y="9"/>
                </a:cubicBezTo>
                <a:cubicBezTo>
                  <a:pt x="50" y="26"/>
                  <a:pt x="50" y="26"/>
                  <a:pt x="50" y="26"/>
                </a:cubicBezTo>
                <a:cubicBezTo>
                  <a:pt x="15" y="26"/>
                  <a:pt x="15" y="26"/>
                  <a:pt x="15" y="26"/>
                </a:cubicBezTo>
                <a:cubicBezTo>
                  <a:pt x="15" y="26"/>
                  <a:pt x="15" y="26"/>
                  <a:pt x="15" y="26"/>
                </a:cubicBezTo>
                <a:cubicBezTo>
                  <a:pt x="15" y="26"/>
                  <a:pt x="15" y="26"/>
                  <a:pt x="15" y="26"/>
                </a:cubicBezTo>
                <a:cubicBezTo>
                  <a:pt x="11" y="26"/>
                  <a:pt x="7" y="28"/>
                  <a:pt x="4" y="31"/>
                </a:cubicBezTo>
                <a:cubicBezTo>
                  <a:pt x="2" y="33"/>
                  <a:pt x="0" y="37"/>
                  <a:pt x="0" y="41"/>
                </a:cubicBezTo>
                <a:cubicBezTo>
                  <a:pt x="0" y="41"/>
                  <a:pt x="0" y="41"/>
                  <a:pt x="0" y="41"/>
                </a:cubicBezTo>
                <a:cubicBezTo>
                  <a:pt x="0" y="41"/>
                  <a:pt x="0" y="41"/>
                  <a:pt x="0" y="41"/>
                </a:cubicBezTo>
                <a:cubicBezTo>
                  <a:pt x="0" y="89"/>
                  <a:pt x="0" y="89"/>
                  <a:pt x="0" y="89"/>
                </a:cubicBezTo>
                <a:cubicBezTo>
                  <a:pt x="0" y="89"/>
                  <a:pt x="0" y="89"/>
                  <a:pt x="0" y="89"/>
                </a:cubicBezTo>
                <a:cubicBezTo>
                  <a:pt x="0" y="89"/>
                  <a:pt x="0" y="89"/>
                  <a:pt x="0" y="89"/>
                </a:cubicBezTo>
                <a:cubicBezTo>
                  <a:pt x="0" y="93"/>
                  <a:pt x="2" y="97"/>
                  <a:pt x="4" y="100"/>
                </a:cubicBezTo>
                <a:cubicBezTo>
                  <a:pt x="7" y="102"/>
                  <a:pt x="11" y="104"/>
                  <a:pt x="15" y="104"/>
                </a:cubicBezTo>
                <a:cubicBezTo>
                  <a:pt x="15" y="104"/>
                  <a:pt x="15" y="104"/>
                  <a:pt x="15" y="104"/>
                </a:cubicBezTo>
                <a:cubicBezTo>
                  <a:pt x="15" y="104"/>
                  <a:pt x="15" y="104"/>
                  <a:pt x="15" y="104"/>
                </a:cubicBezTo>
                <a:cubicBezTo>
                  <a:pt x="15" y="104"/>
                  <a:pt x="15" y="104"/>
                  <a:pt x="15" y="104"/>
                </a:cubicBezTo>
                <a:cubicBezTo>
                  <a:pt x="86" y="104"/>
                  <a:pt x="86" y="104"/>
                  <a:pt x="86" y="104"/>
                </a:cubicBezTo>
                <a:cubicBezTo>
                  <a:pt x="86" y="104"/>
                  <a:pt x="86" y="104"/>
                  <a:pt x="86" y="104"/>
                </a:cubicBezTo>
                <a:cubicBezTo>
                  <a:pt x="86" y="104"/>
                  <a:pt x="86" y="104"/>
                  <a:pt x="86" y="104"/>
                </a:cubicBezTo>
                <a:cubicBezTo>
                  <a:pt x="90" y="104"/>
                  <a:pt x="94" y="102"/>
                  <a:pt x="97" y="100"/>
                </a:cubicBezTo>
                <a:cubicBezTo>
                  <a:pt x="100" y="97"/>
                  <a:pt x="101" y="93"/>
                  <a:pt x="101" y="89"/>
                </a:cubicBezTo>
                <a:cubicBezTo>
                  <a:pt x="101" y="89"/>
                  <a:pt x="101" y="89"/>
                  <a:pt x="101" y="89"/>
                </a:cubicBezTo>
                <a:cubicBezTo>
                  <a:pt x="101" y="89"/>
                  <a:pt x="101" y="89"/>
                  <a:pt x="101" y="89"/>
                </a:cubicBezTo>
                <a:cubicBezTo>
                  <a:pt x="101" y="89"/>
                  <a:pt x="101" y="89"/>
                  <a:pt x="101" y="89"/>
                </a:cubicBezTo>
                <a:cubicBezTo>
                  <a:pt x="101" y="81"/>
                  <a:pt x="101" y="81"/>
                  <a:pt x="101" y="81"/>
                </a:cubicBezTo>
                <a:cubicBezTo>
                  <a:pt x="111" y="84"/>
                  <a:pt x="111" y="84"/>
                  <a:pt x="111" y="84"/>
                </a:cubicBezTo>
                <a:cubicBezTo>
                  <a:pt x="111" y="84"/>
                  <a:pt x="111" y="84"/>
                  <a:pt x="111" y="84"/>
                </a:cubicBezTo>
                <a:cubicBezTo>
                  <a:pt x="111" y="84"/>
                  <a:pt x="111" y="84"/>
                  <a:pt x="111" y="84"/>
                </a:cubicBezTo>
                <a:cubicBezTo>
                  <a:pt x="115" y="85"/>
                  <a:pt x="118" y="84"/>
                  <a:pt x="121" y="83"/>
                </a:cubicBezTo>
                <a:cubicBezTo>
                  <a:pt x="124" y="81"/>
                  <a:pt x="126" y="78"/>
                  <a:pt x="127" y="75"/>
                </a:cubicBezTo>
                <a:cubicBezTo>
                  <a:pt x="127" y="75"/>
                  <a:pt x="127" y="75"/>
                  <a:pt x="127" y="75"/>
                </a:cubicBezTo>
                <a:cubicBezTo>
                  <a:pt x="127" y="75"/>
                  <a:pt x="127" y="75"/>
                  <a:pt x="127" y="75"/>
                </a:cubicBezTo>
                <a:cubicBezTo>
                  <a:pt x="127" y="75"/>
                  <a:pt x="127" y="75"/>
                  <a:pt x="127" y="75"/>
                </a:cubicBezTo>
                <a:cubicBezTo>
                  <a:pt x="139" y="35"/>
                  <a:pt x="139" y="35"/>
                  <a:pt x="139" y="35"/>
                </a:cubicBezTo>
                <a:cubicBezTo>
                  <a:pt x="139" y="35"/>
                  <a:pt x="139" y="35"/>
                  <a:pt x="139" y="35"/>
                </a:cubicBezTo>
                <a:cubicBezTo>
                  <a:pt x="139" y="35"/>
                  <a:pt x="139" y="35"/>
                  <a:pt x="139" y="35"/>
                </a:cubicBezTo>
                <a:cubicBezTo>
                  <a:pt x="140" y="32"/>
                  <a:pt x="140" y="28"/>
                  <a:pt x="138" y="25"/>
                </a:cubicBezTo>
                <a:close/>
                <a:moveTo>
                  <a:pt x="54" y="25"/>
                </a:moveTo>
                <a:cubicBezTo>
                  <a:pt x="59" y="26"/>
                  <a:pt x="59" y="26"/>
                  <a:pt x="59" y="26"/>
                </a:cubicBezTo>
                <a:cubicBezTo>
                  <a:pt x="54" y="26"/>
                  <a:pt x="54" y="26"/>
                  <a:pt x="54" y="26"/>
                </a:cubicBezTo>
                <a:lnTo>
                  <a:pt x="54" y="25"/>
                </a:lnTo>
                <a:close/>
                <a:moveTo>
                  <a:pt x="97" y="89"/>
                </a:moveTo>
                <a:cubicBezTo>
                  <a:pt x="97" y="95"/>
                  <a:pt x="92" y="100"/>
                  <a:pt x="86" y="100"/>
                </a:cubicBezTo>
                <a:cubicBezTo>
                  <a:pt x="15" y="100"/>
                  <a:pt x="15" y="100"/>
                  <a:pt x="15" y="100"/>
                </a:cubicBezTo>
                <a:cubicBezTo>
                  <a:pt x="9" y="100"/>
                  <a:pt x="4" y="95"/>
                  <a:pt x="4" y="89"/>
                </a:cubicBezTo>
                <a:cubicBezTo>
                  <a:pt x="4" y="59"/>
                  <a:pt x="4" y="59"/>
                  <a:pt x="4" y="59"/>
                </a:cubicBezTo>
                <a:cubicBezTo>
                  <a:pt x="97" y="59"/>
                  <a:pt x="97" y="59"/>
                  <a:pt x="97" y="59"/>
                </a:cubicBezTo>
                <a:lnTo>
                  <a:pt x="97" y="89"/>
                </a:lnTo>
                <a:close/>
                <a:moveTo>
                  <a:pt x="97" y="47"/>
                </a:moveTo>
                <a:cubicBezTo>
                  <a:pt x="4" y="47"/>
                  <a:pt x="4" y="47"/>
                  <a:pt x="4" y="47"/>
                </a:cubicBezTo>
                <a:cubicBezTo>
                  <a:pt x="4" y="41"/>
                  <a:pt x="4" y="41"/>
                  <a:pt x="4" y="41"/>
                </a:cubicBezTo>
                <a:cubicBezTo>
                  <a:pt x="4" y="35"/>
                  <a:pt x="9" y="31"/>
                  <a:pt x="15" y="31"/>
                </a:cubicBezTo>
                <a:cubicBezTo>
                  <a:pt x="86" y="31"/>
                  <a:pt x="86" y="31"/>
                  <a:pt x="86" y="31"/>
                </a:cubicBezTo>
                <a:cubicBezTo>
                  <a:pt x="92" y="31"/>
                  <a:pt x="97" y="35"/>
                  <a:pt x="97" y="41"/>
                </a:cubicBezTo>
                <a:lnTo>
                  <a:pt x="97" y="47"/>
                </a:lnTo>
                <a:close/>
                <a:moveTo>
                  <a:pt x="124" y="74"/>
                </a:moveTo>
                <a:cubicBezTo>
                  <a:pt x="122" y="79"/>
                  <a:pt x="117" y="82"/>
                  <a:pt x="112" y="80"/>
                </a:cubicBezTo>
                <a:cubicBezTo>
                  <a:pt x="101" y="77"/>
                  <a:pt x="101" y="77"/>
                  <a:pt x="101" y="77"/>
                </a:cubicBezTo>
                <a:cubicBezTo>
                  <a:pt x="101" y="71"/>
                  <a:pt x="101" y="71"/>
                  <a:pt x="101" y="71"/>
                </a:cubicBezTo>
                <a:cubicBezTo>
                  <a:pt x="115" y="75"/>
                  <a:pt x="115" y="75"/>
                  <a:pt x="115" y="75"/>
                </a:cubicBezTo>
                <a:cubicBezTo>
                  <a:pt x="118" y="65"/>
                  <a:pt x="118" y="65"/>
                  <a:pt x="118" y="65"/>
                </a:cubicBezTo>
                <a:cubicBezTo>
                  <a:pt x="101" y="60"/>
                  <a:pt x="101" y="60"/>
                  <a:pt x="101" y="60"/>
                </a:cubicBezTo>
                <a:cubicBezTo>
                  <a:pt x="101" y="41"/>
                  <a:pt x="101" y="41"/>
                  <a:pt x="101" y="41"/>
                </a:cubicBezTo>
                <a:cubicBezTo>
                  <a:pt x="101" y="41"/>
                  <a:pt x="101" y="41"/>
                  <a:pt x="101" y="41"/>
                </a:cubicBezTo>
                <a:cubicBezTo>
                  <a:pt x="101" y="41"/>
                  <a:pt x="101" y="41"/>
                  <a:pt x="101" y="41"/>
                </a:cubicBezTo>
                <a:cubicBezTo>
                  <a:pt x="101" y="40"/>
                  <a:pt x="101" y="40"/>
                  <a:pt x="101" y="39"/>
                </a:cubicBezTo>
                <a:cubicBezTo>
                  <a:pt x="131" y="48"/>
                  <a:pt x="131" y="48"/>
                  <a:pt x="131" y="48"/>
                </a:cubicBezTo>
                <a:lnTo>
                  <a:pt x="124" y="74"/>
                </a:lnTo>
                <a:close/>
                <a:moveTo>
                  <a:pt x="136" y="34"/>
                </a:moveTo>
                <a:cubicBezTo>
                  <a:pt x="135" y="38"/>
                  <a:pt x="135" y="38"/>
                  <a:pt x="135" y="38"/>
                </a:cubicBezTo>
                <a:cubicBezTo>
                  <a:pt x="57" y="15"/>
                  <a:pt x="57" y="15"/>
                  <a:pt x="57" y="15"/>
                </a:cubicBezTo>
                <a:cubicBezTo>
                  <a:pt x="58" y="10"/>
                  <a:pt x="58" y="10"/>
                  <a:pt x="58" y="10"/>
                </a:cubicBezTo>
                <a:cubicBezTo>
                  <a:pt x="60" y="5"/>
                  <a:pt x="65" y="3"/>
                  <a:pt x="70" y="4"/>
                </a:cubicBezTo>
                <a:cubicBezTo>
                  <a:pt x="130" y="22"/>
                  <a:pt x="130" y="22"/>
                  <a:pt x="130" y="22"/>
                </a:cubicBezTo>
                <a:cubicBezTo>
                  <a:pt x="135" y="24"/>
                  <a:pt x="137" y="29"/>
                  <a:pt x="136" y="34"/>
                </a:cubicBezTo>
                <a:close/>
                <a:moveTo>
                  <a:pt x="74" y="94"/>
                </a:moveTo>
                <a:cubicBezTo>
                  <a:pt x="83" y="94"/>
                  <a:pt x="90" y="87"/>
                  <a:pt x="90" y="78"/>
                </a:cubicBezTo>
                <a:cubicBezTo>
                  <a:pt x="90" y="78"/>
                  <a:pt x="90" y="78"/>
                  <a:pt x="90" y="78"/>
                </a:cubicBezTo>
                <a:cubicBezTo>
                  <a:pt x="90" y="70"/>
                  <a:pt x="83" y="62"/>
                  <a:pt x="74" y="62"/>
                </a:cubicBezTo>
                <a:cubicBezTo>
                  <a:pt x="68" y="62"/>
                  <a:pt x="62" y="66"/>
                  <a:pt x="60" y="72"/>
                </a:cubicBezTo>
                <a:cubicBezTo>
                  <a:pt x="59" y="74"/>
                  <a:pt x="59" y="76"/>
                  <a:pt x="59" y="78"/>
                </a:cubicBezTo>
                <a:cubicBezTo>
                  <a:pt x="59" y="78"/>
                  <a:pt x="59" y="78"/>
                  <a:pt x="59" y="78"/>
                </a:cubicBezTo>
                <a:cubicBezTo>
                  <a:pt x="59" y="80"/>
                  <a:pt x="59" y="82"/>
                  <a:pt x="60" y="84"/>
                </a:cubicBezTo>
                <a:cubicBezTo>
                  <a:pt x="62" y="90"/>
                  <a:pt x="68" y="94"/>
                  <a:pt x="74" y="94"/>
                </a:cubicBezTo>
                <a:close/>
                <a:moveTo>
                  <a:pt x="64" y="87"/>
                </a:moveTo>
                <a:cubicBezTo>
                  <a:pt x="68" y="87"/>
                  <a:pt x="68" y="87"/>
                  <a:pt x="68" y="87"/>
                </a:cubicBezTo>
                <a:cubicBezTo>
                  <a:pt x="69" y="88"/>
                  <a:pt x="69" y="90"/>
                  <a:pt x="70" y="91"/>
                </a:cubicBezTo>
                <a:cubicBezTo>
                  <a:pt x="68" y="90"/>
                  <a:pt x="66" y="88"/>
                  <a:pt x="64" y="87"/>
                </a:cubicBezTo>
                <a:close/>
                <a:moveTo>
                  <a:pt x="74" y="91"/>
                </a:moveTo>
                <a:cubicBezTo>
                  <a:pt x="73" y="91"/>
                  <a:pt x="72" y="89"/>
                  <a:pt x="71" y="87"/>
                </a:cubicBezTo>
                <a:cubicBezTo>
                  <a:pt x="78" y="87"/>
                  <a:pt x="78" y="87"/>
                  <a:pt x="78" y="87"/>
                </a:cubicBezTo>
                <a:cubicBezTo>
                  <a:pt x="77" y="89"/>
                  <a:pt x="76" y="91"/>
                  <a:pt x="74" y="91"/>
                </a:cubicBezTo>
                <a:close/>
                <a:moveTo>
                  <a:pt x="86" y="84"/>
                </a:moveTo>
                <a:cubicBezTo>
                  <a:pt x="82" y="84"/>
                  <a:pt x="82" y="84"/>
                  <a:pt x="82" y="84"/>
                </a:cubicBezTo>
                <a:cubicBezTo>
                  <a:pt x="82" y="83"/>
                  <a:pt x="82" y="81"/>
                  <a:pt x="82" y="80"/>
                </a:cubicBezTo>
                <a:cubicBezTo>
                  <a:pt x="87" y="80"/>
                  <a:pt x="87" y="80"/>
                  <a:pt x="87" y="80"/>
                </a:cubicBezTo>
                <a:cubicBezTo>
                  <a:pt x="87" y="81"/>
                  <a:pt x="87" y="83"/>
                  <a:pt x="86" y="84"/>
                </a:cubicBezTo>
                <a:close/>
                <a:moveTo>
                  <a:pt x="86" y="73"/>
                </a:moveTo>
                <a:cubicBezTo>
                  <a:pt x="87" y="74"/>
                  <a:pt x="87" y="76"/>
                  <a:pt x="87" y="77"/>
                </a:cubicBezTo>
                <a:cubicBezTo>
                  <a:pt x="82" y="77"/>
                  <a:pt x="82" y="77"/>
                  <a:pt x="82" y="77"/>
                </a:cubicBezTo>
                <a:cubicBezTo>
                  <a:pt x="82" y="76"/>
                  <a:pt x="82" y="74"/>
                  <a:pt x="82" y="73"/>
                </a:cubicBezTo>
                <a:lnTo>
                  <a:pt x="86" y="73"/>
                </a:lnTo>
                <a:close/>
                <a:moveTo>
                  <a:pt x="85" y="70"/>
                </a:moveTo>
                <a:cubicBezTo>
                  <a:pt x="81" y="70"/>
                  <a:pt x="81" y="70"/>
                  <a:pt x="81" y="70"/>
                </a:cubicBezTo>
                <a:cubicBezTo>
                  <a:pt x="80" y="69"/>
                  <a:pt x="80" y="67"/>
                  <a:pt x="79" y="66"/>
                </a:cubicBezTo>
                <a:cubicBezTo>
                  <a:pt x="81" y="67"/>
                  <a:pt x="83" y="68"/>
                  <a:pt x="85" y="70"/>
                </a:cubicBezTo>
                <a:close/>
                <a:moveTo>
                  <a:pt x="81" y="87"/>
                </a:moveTo>
                <a:cubicBezTo>
                  <a:pt x="85" y="87"/>
                  <a:pt x="85" y="87"/>
                  <a:pt x="85" y="87"/>
                </a:cubicBezTo>
                <a:cubicBezTo>
                  <a:pt x="83" y="88"/>
                  <a:pt x="81" y="90"/>
                  <a:pt x="79" y="91"/>
                </a:cubicBezTo>
                <a:cubicBezTo>
                  <a:pt x="80" y="90"/>
                  <a:pt x="80" y="88"/>
                  <a:pt x="81" y="87"/>
                </a:cubicBezTo>
                <a:close/>
                <a:moveTo>
                  <a:pt x="74" y="66"/>
                </a:moveTo>
                <a:cubicBezTo>
                  <a:pt x="76" y="66"/>
                  <a:pt x="77" y="67"/>
                  <a:pt x="78" y="70"/>
                </a:cubicBezTo>
                <a:cubicBezTo>
                  <a:pt x="71" y="70"/>
                  <a:pt x="71" y="70"/>
                  <a:pt x="71" y="70"/>
                </a:cubicBezTo>
                <a:cubicBezTo>
                  <a:pt x="72" y="67"/>
                  <a:pt x="73" y="66"/>
                  <a:pt x="74" y="66"/>
                </a:cubicBezTo>
                <a:close/>
                <a:moveTo>
                  <a:pt x="70" y="73"/>
                </a:moveTo>
                <a:cubicBezTo>
                  <a:pt x="79" y="73"/>
                  <a:pt x="79" y="73"/>
                  <a:pt x="79" y="73"/>
                </a:cubicBezTo>
                <a:cubicBezTo>
                  <a:pt x="79" y="74"/>
                  <a:pt x="79" y="76"/>
                  <a:pt x="79" y="77"/>
                </a:cubicBezTo>
                <a:cubicBezTo>
                  <a:pt x="70" y="77"/>
                  <a:pt x="70" y="77"/>
                  <a:pt x="70" y="77"/>
                </a:cubicBezTo>
                <a:cubicBezTo>
                  <a:pt x="70" y="76"/>
                  <a:pt x="70" y="74"/>
                  <a:pt x="70" y="73"/>
                </a:cubicBezTo>
                <a:close/>
                <a:moveTo>
                  <a:pt x="79" y="80"/>
                </a:moveTo>
                <a:cubicBezTo>
                  <a:pt x="79" y="81"/>
                  <a:pt x="79" y="83"/>
                  <a:pt x="79" y="84"/>
                </a:cubicBezTo>
                <a:cubicBezTo>
                  <a:pt x="70" y="84"/>
                  <a:pt x="70" y="84"/>
                  <a:pt x="70" y="84"/>
                </a:cubicBezTo>
                <a:cubicBezTo>
                  <a:pt x="70" y="83"/>
                  <a:pt x="70" y="81"/>
                  <a:pt x="70" y="80"/>
                </a:cubicBezTo>
                <a:lnTo>
                  <a:pt x="79" y="80"/>
                </a:lnTo>
                <a:close/>
                <a:moveTo>
                  <a:pt x="70" y="66"/>
                </a:moveTo>
                <a:cubicBezTo>
                  <a:pt x="69" y="67"/>
                  <a:pt x="69" y="69"/>
                  <a:pt x="68" y="70"/>
                </a:cubicBezTo>
                <a:cubicBezTo>
                  <a:pt x="64" y="70"/>
                  <a:pt x="64" y="70"/>
                  <a:pt x="64" y="70"/>
                </a:cubicBezTo>
                <a:cubicBezTo>
                  <a:pt x="66" y="68"/>
                  <a:pt x="68" y="67"/>
                  <a:pt x="70" y="66"/>
                </a:cubicBezTo>
                <a:close/>
                <a:moveTo>
                  <a:pt x="63" y="73"/>
                </a:moveTo>
                <a:cubicBezTo>
                  <a:pt x="67" y="73"/>
                  <a:pt x="67" y="73"/>
                  <a:pt x="67" y="73"/>
                </a:cubicBezTo>
                <a:cubicBezTo>
                  <a:pt x="67" y="74"/>
                  <a:pt x="67" y="76"/>
                  <a:pt x="67" y="77"/>
                </a:cubicBezTo>
                <a:cubicBezTo>
                  <a:pt x="62" y="77"/>
                  <a:pt x="62" y="77"/>
                  <a:pt x="62" y="77"/>
                </a:cubicBezTo>
                <a:cubicBezTo>
                  <a:pt x="62" y="76"/>
                  <a:pt x="62" y="74"/>
                  <a:pt x="63" y="73"/>
                </a:cubicBezTo>
                <a:close/>
                <a:moveTo>
                  <a:pt x="67" y="80"/>
                </a:moveTo>
                <a:cubicBezTo>
                  <a:pt x="67" y="81"/>
                  <a:pt x="67" y="83"/>
                  <a:pt x="67" y="84"/>
                </a:cubicBezTo>
                <a:cubicBezTo>
                  <a:pt x="63" y="84"/>
                  <a:pt x="63" y="84"/>
                  <a:pt x="63" y="84"/>
                </a:cubicBezTo>
                <a:cubicBezTo>
                  <a:pt x="62" y="83"/>
                  <a:pt x="62" y="81"/>
                  <a:pt x="62" y="80"/>
                </a:cubicBezTo>
                <a:lnTo>
                  <a:pt x="67" y="80"/>
                </a:lnTo>
                <a:close/>
                <a:moveTo>
                  <a:pt x="56" y="84"/>
                </a:moveTo>
                <a:cubicBezTo>
                  <a:pt x="7" y="84"/>
                  <a:pt x="7" y="84"/>
                  <a:pt x="7" y="84"/>
                </a:cubicBezTo>
                <a:cubicBezTo>
                  <a:pt x="7" y="72"/>
                  <a:pt x="7" y="72"/>
                  <a:pt x="7" y="72"/>
                </a:cubicBezTo>
                <a:cubicBezTo>
                  <a:pt x="56" y="72"/>
                  <a:pt x="56" y="72"/>
                  <a:pt x="56" y="72"/>
                </a:cubicBezTo>
                <a:cubicBezTo>
                  <a:pt x="55" y="74"/>
                  <a:pt x="55" y="76"/>
                  <a:pt x="55" y="78"/>
                </a:cubicBezTo>
                <a:cubicBezTo>
                  <a:pt x="55" y="78"/>
                  <a:pt x="55" y="78"/>
                  <a:pt x="55" y="78"/>
                </a:cubicBezTo>
                <a:cubicBezTo>
                  <a:pt x="55" y="80"/>
                  <a:pt x="55" y="82"/>
                  <a:pt x="56"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4850193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64" presetClass="path" presetSubtype="0" decel="30000" fill="hold" grpId="1" nodeType="withEffect">
                                  <p:stCondLst>
                                    <p:cond delay="0"/>
                                  </p:stCondLst>
                                  <p:childTnLst>
                                    <p:animMotion origin="layout" path="M -4.58333E-6 0.03889 L -4.58333E-6 -0.14814 " pathEditMode="relative" rAng="0" ptsTypes="AA">
                                      <p:cBhvr>
                                        <p:cTn id="9" dur="750" spd="-100000" fill="hold"/>
                                        <p:tgtEl>
                                          <p:spTgt spid="70"/>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4.58333E-6 0.03843 L -4.58333E-6 -3.7037E-6 " pathEditMode="relative" rAng="0" ptsTypes="AA">
                                      <p:cBhvr>
                                        <p:cTn id="11" dur="750" fill="hold"/>
                                        <p:tgtEl>
                                          <p:spTgt spid="70"/>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750"/>
                                        <p:tgtEl>
                                          <p:spTgt spid="72"/>
                                        </p:tgtEl>
                                      </p:cBhvr>
                                    </p:animEffect>
                                  </p:childTnLst>
                                </p:cTn>
                              </p:par>
                              <p:par>
                                <p:cTn id="15" presetID="63" presetClass="path" presetSubtype="0" decel="50000" fill="hold" grpId="1" nodeType="withEffect">
                                  <p:stCondLst>
                                    <p:cond delay="0"/>
                                  </p:stCondLst>
                                  <p:childTnLst>
                                    <p:animMotion origin="layout" path="M -0.01563 2.22222E-6 L 0.1108 2.22222E-6 " pathEditMode="relative" rAng="0" ptsTypes="AA">
                                      <p:cBhvr>
                                        <p:cTn id="16" dur="750" spd="-100000" fill="hold"/>
                                        <p:tgtEl>
                                          <p:spTgt spid="72"/>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3 2.22222E-6 L 4.58333E-6 2.22222E-6 " pathEditMode="relative" rAng="0" ptsTypes="AA">
                                      <p:cBhvr>
                                        <p:cTn id="18" dur="750" fill="hold"/>
                                        <p:tgtEl>
                                          <p:spTgt spid="72"/>
                                        </p:tgtEl>
                                        <p:attrNameLst>
                                          <p:attrName>ppt_x</p:attrName>
                                          <p:attrName>ppt_y</p:attrName>
                                        </p:attrNameLst>
                                      </p:cBhvr>
                                      <p:rCtr x="781" y="0"/>
                                    </p:animMotion>
                                  </p:childTnLst>
                                </p:cTn>
                              </p:par>
                              <p:par>
                                <p:cTn id="19" presetID="10"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par>
                                <p:cTn id="22" presetID="42" presetClass="path" presetSubtype="0" decel="30000" fill="hold" grpId="1" nodeType="withEffect">
                                  <p:stCondLst>
                                    <p:cond delay="0"/>
                                  </p:stCondLst>
                                  <p:childTnLst>
                                    <p:animMotion origin="layout" path="M -4.16667E-7 -0.02361 L -4.16667E-7 0.05486 " pathEditMode="relative" rAng="0" ptsTypes="AA">
                                      <p:cBhvr>
                                        <p:cTn id="23" dur="750" spd="-100000" fill="hold"/>
                                        <p:tgtEl>
                                          <p:spTgt spid="73"/>
                                        </p:tgtEl>
                                        <p:attrNameLst>
                                          <p:attrName>ppt_x</p:attrName>
                                          <p:attrName>ppt_y</p:attrName>
                                        </p:attrNameLst>
                                      </p:cBhvr>
                                      <p:rCtr x="0" y="3912"/>
                                    </p:animMotion>
                                  </p:childTnLst>
                                </p:cTn>
                              </p:par>
                              <p:par>
                                <p:cTn id="24" presetID="42" presetClass="path" presetSubtype="0" accel="30000" decel="30000" fill="hold" grpId="2" nodeType="withEffect">
                                  <p:stCondLst>
                                    <p:cond delay="750"/>
                                  </p:stCondLst>
                                  <p:childTnLst>
                                    <p:animMotion origin="layout" path="M -4.16667E-7 -0.02361 L -4.16667E-7 -1.48148E-6 " pathEditMode="relative" rAng="0" ptsTypes="AA">
                                      <p:cBhvr>
                                        <p:cTn id="25" dur="750" fill="hold"/>
                                        <p:tgtEl>
                                          <p:spTgt spid="73"/>
                                        </p:tgtEl>
                                        <p:attrNameLst>
                                          <p:attrName>ppt_x</p:attrName>
                                          <p:attrName>ppt_y</p:attrName>
                                        </p:attrNameLst>
                                      </p:cBhvr>
                                      <p:rCtr x="0" y="1181"/>
                                    </p:animMotion>
                                  </p:childTnLst>
                                </p:cTn>
                              </p:par>
                              <p:par>
                                <p:cTn id="26" presetID="53" presetClass="entr" presetSubtype="16" fill="hold" grpId="0" nodeType="withEffect">
                                  <p:stCondLst>
                                    <p:cond delay="1000"/>
                                  </p:stCondLst>
                                  <p:childTnLst>
                                    <p:set>
                                      <p:cBhvr>
                                        <p:cTn id="27" dur="1" fill="hold">
                                          <p:stCondLst>
                                            <p:cond delay="0"/>
                                          </p:stCondLst>
                                        </p:cTn>
                                        <p:tgtEl>
                                          <p:spTgt spid="71"/>
                                        </p:tgtEl>
                                        <p:attrNameLst>
                                          <p:attrName>style.visibility</p:attrName>
                                        </p:attrNameLst>
                                      </p:cBhvr>
                                      <p:to>
                                        <p:strVal val="visible"/>
                                      </p:to>
                                    </p:set>
                                    <p:anim calcmode="lin" valueType="num">
                                      <p:cBhvr>
                                        <p:cTn id="28" dur="750" fill="hold"/>
                                        <p:tgtEl>
                                          <p:spTgt spid="71"/>
                                        </p:tgtEl>
                                        <p:attrNameLst>
                                          <p:attrName>ppt_w</p:attrName>
                                        </p:attrNameLst>
                                      </p:cBhvr>
                                      <p:tavLst>
                                        <p:tav tm="0">
                                          <p:val>
                                            <p:fltVal val="0"/>
                                          </p:val>
                                        </p:tav>
                                        <p:tav tm="100000">
                                          <p:val>
                                            <p:strVal val="#ppt_w"/>
                                          </p:val>
                                        </p:tav>
                                      </p:tavLst>
                                    </p:anim>
                                    <p:anim calcmode="lin" valueType="num">
                                      <p:cBhvr>
                                        <p:cTn id="29" dur="750" fill="hold"/>
                                        <p:tgtEl>
                                          <p:spTgt spid="71"/>
                                        </p:tgtEl>
                                        <p:attrNameLst>
                                          <p:attrName>ppt_h</p:attrName>
                                        </p:attrNameLst>
                                      </p:cBhvr>
                                      <p:tavLst>
                                        <p:tav tm="0">
                                          <p:val>
                                            <p:fltVal val="0"/>
                                          </p:val>
                                        </p:tav>
                                        <p:tav tm="100000">
                                          <p:val>
                                            <p:strVal val="#ppt_h"/>
                                          </p:val>
                                        </p:tav>
                                      </p:tavLst>
                                    </p:anim>
                                    <p:animEffect transition="in" filter="fade">
                                      <p:cBhvr>
                                        <p:cTn id="30" dur="750"/>
                                        <p:tgtEl>
                                          <p:spTgt spid="71"/>
                                        </p:tgtEl>
                                      </p:cBhvr>
                                    </p:animEffect>
                                  </p:childTnLst>
                                </p:cTn>
                              </p:par>
                              <p:par>
                                <p:cTn id="31" presetID="53" presetClass="entr" presetSubtype="16" fill="hold" grpId="0" nodeType="withEffect">
                                  <p:stCondLst>
                                    <p:cond delay="1250"/>
                                  </p:stCondLst>
                                  <p:childTnLst>
                                    <p:set>
                                      <p:cBhvr>
                                        <p:cTn id="32" dur="1" fill="hold">
                                          <p:stCondLst>
                                            <p:cond delay="0"/>
                                          </p:stCondLst>
                                        </p:cTn>
                                        <p:tgtEl>
                                          <p:spTgt spid="69"/>
                                        </p:tgtEl>
                                        <p:attrNameLst>
                                          <p:attrName>style.visibility</p:attrName>
                                        </p:attrNameLst>
                                      </p:cBhvr>
                                      <p:to>
                                        <p:strVal val="visible"/>
                                      </p:to>
                                    </p:set>
                                    <p:anim calcmode="lin" valueType="num">
                                      <p:cBhvr>
                                        <p:cTn id="33" dur="750" fill="hold"/>
                                        <p:tgtEl>
                                          <p:spTgt spid="69"/>
                                        </p:tgtEl>
                                        <p:attrNameLst>
                                          <p:attrName>ppt_w</p:attrName>
                                        </p:attrNameLst>
                                      </p:cBhvr>
                                      <p:tavLst>
                                        <p:tav tm="0">
                                          <p:val>
                                            <p:fltVal val="0"/>
                                          </p:val>
                                        </p:tav>
                                        <p:tav tm="100000">
                                          <p:val>
                                            <p:strVal val="#ppt_w"/>
                                          </p:val>
                                        </p:tav>
                                      </p:tavLst>
                                    </p:anim>
                                    <p:anim calcmode="lin" valueType="num">
                                      <p:cBhvr>
                                        <p:cTn id="34" dur="750" fill="hold"/>
                                        <p:tgtEl>
                                          <p:spTgt spid="69"/>
                                        </p:tgtEl>
                                        <p:attrNameLst>
                                          <p:attrName>ppt_h</p:attrName>
                                        </p:attrNameLst>
                                      </p:cBhvr>
                                      <p:tavLst>
                                        <p:tav tm="0">
                                          <p:val>
                                            <p:fltVal val="0"/>
                                          </p:val>
                                        </p:tav>
                                        <p:tav tm="100000">
                                          <p:val>
                                            <p:strVal val="#ppt_h"/>
                                          </p:val>
                                        </p:tav>
                                      </p:tavLst>
                                    </p:anim>
                                    <p:animEffect transition="in" filter="fade">
                                      <p:cBhvr>
                                        <p:cTn id="35" dur="750"/>
                                        <p:tgtEl>
                                          <p:spTgt spid="69"/>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66"/>
                                        </p:tgtEl>
                                        <p:attrNameLst>
                                          <p:attrName>style.visibility</p:attrName>
                                        </p:attrNameLst>
                                      </p:cBhvr>
                                      <p:to>
                                        <p:strVal val="visible"/>
                                      </p:to>
                                    </p:set>
                                    <p:anim calcmode="lin" valueType="num">
                                      <p:cBhvr>
                                        <p:cTn id="38" dur="750" fill="hold"/>
                                        <p:tgtEl>
                                          <p:spTgt spid="66"/>
                                        </p:tgtEl>
                                        <p:attrNameLst>
                                          <p:attrName>ppt_w</p:attrName>
                                        </p:attrNameLst>
                                      </p:cBhvr>
                                      <p:tavLst>
                                        <p:tav tm="0">
                                          <p:val>
                                            <p:fltVal val="0"/>
                                          </p:val>
                                        </p:tav>
                                        <p:tav tm="100000">
                                          <p:val>
                                            <p:strVal val="#ppt_w"/>
                                          </p:val>
                                        </p:tav>
                                      </p:tavLst>
                                    </p:anim>
                                    <p:anim calcmode="lin" valueType="num">
                                      <p:cBhvr>
                                        <p:cTn id="39" dur="750" fill="hold"/>
                                        <p:tgtEl>
                                          <p:spTgt spid="66"/>
                                        </p:tgtEl>
                                        <p:attrNameLst>
                                          <p:attrName>ppt_h</p:attrName>
                                        </p:attrNameLst>
                                      </p:cBhvr>
                                      <p:tavLst>
                                        <p:tav tm="0">
                                          <p:val>
                                            <p:fltVal val="0"/>
                                          </p:val>
                                        </p:tav>
                                        <p:tav tm="100000">
                                          <p:val>
                                            <p:strVal val="#ppt_h"/>
                                          </p:val>
                                        </p:tav>
                                      </p:tavLst>
                                    </p:anim>
                                    <p:animEffect transition="in" filter="fade">
                                      <p:cBhvr>
                                        <p:cTn id="40" dur="750"/>
                                        <p:tgtEl>
                                          <p:spTgt spid="66"/>
                                        </p:tgtEl>
                                      </p:cBhvr>
                                    </p:animEffect>
                                  </p:childTnLst>
                                </p:cTn>
                              </p:par>
                              <p:par>
                                <p:cTn id="41" presetID="31" presetClass="entr" presetSubtype="0" fill="hold" nodeType="withEffect">
                                  <p:stCondLst>
                                    <p:cond delay="225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 calcmode="lin" valueType="num">
                                      <p:cBhvr>
                                        <p:cTn id="45" dur="750" fill="hold"/>
                                        <p:tgtEl>
                                          <p:spTgt spid="10"/>
                                        </p:tgtEl>
                                        <p:attrNameLst>
                                          <p:attrName>style.rotation</p:attrName>
                                        </p:attrNameLst>
                                      </p:cBhvr>
                                      <p:tavLst>
                                        <p:tav tm="0">
                                          <p:val>
                                            <p:fltVal val="90"/>
                                          </p:val>
                                        </p:tav>
                                        <p:tav tm="100000">
                                          <p:val>
                                            <p:fltVal val="0"/>
                                          </p:val>
                                        </p:tav>
                                      </p:tavLst>
                                    </p:anim>
                                    <p:animEffect transition="in" filter="fade">
                                      <p:cBhvr>
                                        <p:cTn id="46" dur="750"/>
                                        <p:tgtEl>
                                          <p:spTgt spid="10"/>
                                        </p:tgtEl>
                                      </p:cBhvr>
                                    </p:animEffect>
                                  </p:childTnLst>
                                </p:cTn>
                              </p:par>
                              <p:par>
                                <p:cTn id="47" presetID="53" presetClass="entr" presetSubtype="16" fill="hold" nodeType="withEffect">
                                  <p:stCondLst>
                                    <p:cond delay="2750"/>
                                  </p:stCondLst>
                                  <p:childTnLst>
                                    <p:set>
                                      <p:cBhvr>
                                        <p:cTn id="48" dur="1" fill="hold">
                                          <p:stCondLst>
                                            <p:cond delay="0"/>
                                          </p:stCondLst>
                                        </p:cTn>
                                        <p:tgtEl>
                                          <p:spTgt spid="21"/>
                                        </p:tgtEl>
                                        <p:attrNameLst>
                                          <p:attrName>style.visibility</p:attrName>
                                        </p:attrNameLst>
                                      </p:cBhvr>
                                      <p:to>
                                        <p:strVal val="visible"/>
                                      </p:to>
                                    </p:set>
                                    <p:anim calcmode="lin" valueType="num">
                                      <p:cBhvr>
                                        <p:cTn id="49" dur="750" fill="hold"/>
                                        <p:tgtEl>
                                          <p:spTgt spid="21"/>
                                        </p:tgtEl>
                                        <p:attrNameLst>
                                          <p:attrName>ppt_w</p:attrName>
                                        </p:attrNameLst>
                                      </p:cBhvr>
                                      <p:tavLst>
                                        <p:tav tm="0">
                                          <p:val>
                                            <p:fltVal val="0"/>
                                          </p:val>
                                        </p:tav>
                                        <p:tav tm="100000">
                                          <p:val>
                                            <p:strVal val="#ppt_w"/>
                                          </p:val>
                                        </p:tav>
                                      </p:tavLst>
                                    </p:anim>
                                    <p:anim calcmode="lin" valueType="num">
                                      <p:cBhvr>
                                        <p:cTn id="50" dur="750" fill="hold"/>
                                        <p:tgtEl>
                                          <p:spTgt spid="21"/>
                                        </p:tgtEl>
                                        <p:attrNameLst>
                                          <p:attrName>ppt_h</p:attrName>
                                        </p:attrNameLst>
                                      </p:cBhvr>
                                      <p:tavLst>
                                        <p:tav tm="0">
                                          <p:val>
                                            <p:fltVal val="0"/>
                                          </p:val>
                                        </p:tav>
                                        <p:tav tm="100000">
                                          <p:val>
                                            <p:strVal val="#ppt_h"/>
                                          </p:val>
                                        </p:tav>
                                      </p:tavLst>
                                    </p:anim>
                                    <p:animEffect transition="in" filter="fade">
                                      <p:cBhvr>
                                        <p:cTn id="51" dur="750"/>
                                        <p:tgtEl>
                                          <p:spTgt spid="21"/>
                                        </p:tgtEl>
                                      </p:cBhvr>
                                    </p:animEffect>
                                  </p:childTnLst>
                                </p:cTn>
                              </p:par>
                              <p:par>
                                <p:cTn id="52" presetID="53" presetClass="entr" presetSubtype="16" fill="hold" nodeType="withEffect">
                                  <p:stCondLst>
                                    <p:cond delay="2750"/>
                                  </p:stCondLst>
                                  <p:childTnLst>
                                    <p:set>
                                      <p:cBhvr>
                                        <p:cTn id="53" dur="1" fill="hold">
                                          <p:stCondLst>
                                            <p:cond delay="0"/>
                                          </p:stCondLst>
                                        </p:cTn>
                                        <p:tgtEl>
                                          <p:spTgt spid="24"/>
                                        </p:tgtEl>
                                        <p:attrNameLst>
                                          <p:attrName>style.visibility</p:attrName>
                                        </p:attrNameLst>
                                      </p:cBhvr>
                                      <p:to>
                                        <p:strVal val="visible"/>
                                      </p:to>
                                    </p:set>
                                    <p:anim calcmode="lin" valueType="num">
                                      <p:cBhvr>
                                        <p:cTn id="54" dur="750" fill="hold"/>
                                        <p:tgtEl>
                                          <p:spTgt spid="24"/>
                                        </p:tgtEl>
                                        <p:attrNameLst>
                                          <p:attrName>ppt_w</p:attrName>
                                        </p:attrNameLst>
                                      </p:cBhvr>
                                      <p:tavLst>
                                        <p:tav tm="0">
                                          <p:val>
                                            <p:fltVal val="0"/>
                                          </p:val>
                                        </p:tav>
                                        <p:tav tm="100000">
                                          <p:val>
                                            <p:strVal val="#ppt_w"/>
                                          </p:val>
                                        </p:tav>
                                      </p:tavLst>
                                    </p:anim>
                                    <p:anim calcmode="lin" valueType="num">
                                      <p:cBhvr>
                                        <p:cTn id="55" dur="750" fill="hold"/>
                                        <p:tgtEl>
                                          <p:spTgt spid="24"/>
                                        </p:tgtEl>
                                        <p:attrNameLst>
                                          <p:attrName>ppt_h</p:attrName>
                                        </p:attrNameLst>
                                      </p:cBhvr>
                                      <p:tavLst>
                                        <p:tav tm="0">
                                          <p:val>
                                            <p:fltVal val="0"/>
                                          </p:val>
                                        </p:tav>
                                        <p:tav tm="100000">
                                          <p:val>
                                            <p:strVal val="#ppt_h"/>
                                          </p:val>
                                        </p:tav>
                                      </p:tavLst>
                                    </p:anim>
                                    <p:animEffect transition="in" filter="fade">
                                      <p:cBhvr>
                                        <p:cTn id="56" dur="750"/>
                                        <p:tgtEl>
                                          <p:spTgt spid="24"/>
                                        </p:tgtEl>
                                      </p:cBhvr>
                                    </p:animEffect>
                                  </p:childTnLst>
                                </p:cTn>
                              </p:par>
                              <p:par>
                                <p:cTn id="57" presetID="53" presetClass="entr" presetSubtype="16" fill="hold" nodeType="withEffect">
                                  <p:stCondLst>
                                    <p:cond delay="275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275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par>
                                <p:cTn id="67" presetID="53" presetClass="entr" presetSubtype="16" fill="hold" grpId="0" nodeType="withEffect">
                                  <p:stCondLst>
                                    <p:cond delay="2750"/>
                                  </p:stCondLst>
                                  <p:childTnLst>
                                    <p:set>
                                      <p:cBhvr>
                                        <p:cTn id="68" dur="1" fill="hold">
                                          <p:stCondLst>
                                            <p:cond delay="0"/>
                                          </p:stCondLst>
                                        </p:cTn>
                                        <p:tgtEl>
                                          <p:spTgt spid="32"/>
                                        </p:tgtEl>
                                        <p:attrNameLst>
                                          <p:attrName>style.visibility</p:attrName>
                                        </p:attrNameLst>
                                      </p:cBhvr>
                                      <p:to>
                                        <p:strVal val="visible"/>
                                      </p:to>
                                    </p:set>
                                    <p:anim calcmode="lin" valueType="num">
                                      <p:cBhvr>
                                        <p:cTn id="69" dur="750" fill="hold"/>
                                        <p:tgtEl>
                                          <p:spTgt spid="32"/>
                                        </p:tgtEl>
                                        <p:attrNameLst>
                                          <p:attrName>ppt_w</p:attrName>
                                        </p:attrNameLst>
                                      </p:cBhvr>
                                      <p:tavLst>
                                        <p:tav tm="0">
                                          <p:val>
                                            <p:fltVal val="0"/>
                                          </p:val>
                                        </p:tav>
                                        <p:tav tm="100000">
                                          <p:val>
                                            <p:strVal val="#ppt_w"/>
                                          </p:val>
                                        </p:tav>
                                      </p:tavLst>
                                    </p:anim>
                                    <p:anim calcmode="lin" valueType="num">
                                      <p:cBhvr>
                                        <p:cTn id="70" dur="750" fill="hold"/>
                                        <p:tgtEl>
                                          <p:spTgt spid="32"/>
                                        </p:tgtEl>
                                        <p:attrNameLst>
                                          <p:attrName>ppt_h</p:attrName>
                                        </p:attrNameLst>
                                      </p:cBhvr>
                                      <p:tavLst>
                                        <p:tav tm="0">
                                          <p:val>
                                            <p:fltVal val="0"/>
                                          </p:val>
                                        </p:tav>
                                        <p:tav tm="100000">
                                          <p:val>
                                            <p:strVal val="#ppt_h"/>
                                          </p:val>
                                        </p:tav>
                                      </p:tavLst>
                                    </p:anim>
                                    <p:animEffect transition="in" filter="fade">
                                      <p:cBhvr>
                                        <p:cTn id="71" dur="750"/>
                                        <p:tgtEl>
                                          <p:spTgt spid="32"/>
                                        </p:tgtEl>
                                      </p:cBhvr>
                                    </p:animEffect>
                                  </p:childTnLst>
                                </p:cTn>
                              </p:par>
                              <p:par>
                                <p:cTn id="72" presetID="53" presetClass="entr" presetSubtype="16" fill="hold" grpId="0" nodeType="withEffect">
                                  <p:stCondLst>
                                    <p:cond delay="2750"/>
                                  </p:stCondLst>
                                  <p:childTnLst>
                                    <p:set>
                                      <p:cBhvr>
                                        <p:cTn id="73" dur="1" fill="hold">
                                          <p:stCondLst>
                                            <p:cond delay="0"/>
                                          </p:stCondLst>
                                        </p:cTn>
                                        <p:tgtEl>
                                          <p:spTgt spid="33"/>
                                        </p:tgtEl>
                                        <p:attrNameLst>
                                          <p:attrName>style.visibility</p:attrName>
                                        </p:attrNameLst>
                                      </p:cBhvr>
                                      <p:to>
                                        <p:strVal val="visible"/>
                                      </p:to>
                                    </p:set>
                                    <p:anim calcmode="lin" valueType="num">
                                      <p:cBhvr>
                                        <p:cTn id="74" dur="750" fill="hold"/>
                                        <p:tgtEl>
                                          <p:spTgt spid="33"/>
                                        </p:tgtEl>
                                        <p:attrNameLst>
                                          <p:attrName>ppt_w</p:attrName>
                                        </p:attrNameLst>
                                      </p:cBhvr>
                                      <p:tavLst>
                                        <p:tav tm="0">
                                          <p:val>
                                            <p:fltVal val="0"/>
                                          </p:val>
                                        </p:tav>
                                        <p:tav tm="100000">
                                          <p:val>
                                            <p:strVal val="#ppt_w"/>
                                          </p:val>
                                        </p:tav>
                                      </p:tavLst>
                                    </p:anim>
                                    <p:anim calcmode="lin" valueType="num">
                                      <p:cBhvr>
                                        <p:cTn id="75" dur="750" fill="hold"/>
                                        <p:tgtEl>
                                          <p:spTgt spid="33"/>
                                        </p:tgtEl>
                                        <p:attrNameLst>
                                          <p:attrName>ppt_h</p:attrName>
                                        </p:attrNameLst>
                                      </p:cBhvr>
                                      <p:tavLst>
                                        <p:tav tm="0">
                                          <p:val>
                                            <p:fltVal val="0"/>
                                          </p:val>
                                        </p:tav>
                                        <p:tav tm="100000">
                                          <p:val>
                                            <p:strVal val="#ppt_h"/>
                                          </p:val>
                                        </p:tav>
                                      </p:tavLst>
                                    </p:anim>
                                    <p:animEffect transition="in" filter="fade">
                                      <p:cBhvr>
                                        <p:cTn id="76" dur="750"/>
                                        <p:tgtEl>
                                          <p:spTgt spid="33"/>
                                        </p:tgtEl>
                                      </p:cBhvr>
                                    </p:animEffect>
                                  </p:childTnLst>
                                </p:cTn>
                              </p:par>
                              <p:par>
                                <p:cTn id="77" presetID="53" presetClass="entr" presetSubtype="16" fill="hold" grpId="0" nodeType="withEffect">
                                  <p:stCondLst>
                                    <p:cond delay="2750"/>
                                  </p:stCondLst>
                                  <p:childTnLst>
                                    <p:set>
                                      <p:cBhvr>
                                        <p:cTn id="78" dur="1" fill="hold">
                                          <p:stCondLst>
                                            <p:cond delay="0"/>
                                          </p:stCondLst>
                                        </p:cTn>
                                        <p:tgtEl>
                                          <p:spTgt spid="38"/>
                                        </p:tgtEl>
                                        <p:attrNameLst>
                                          <p:attrName>style.visibility</p:attrName>
                                        </p:attrNameLst>
                                      </p:cBhvr>
                                      <p:to>
                                        <p:strVal val="visible"/>
                                      </p:to>
                                    </p:set>
                                    <p:anim calcmode="lin" valueType="num">
                                      <p:cBhvr>
                                        <p:cTn id="79" dur="750" fill="hold"/>
                                        <p:tgtEl>
                                          <p:spTgt spid="38"/>
                                        </p:tgtEl>
                                        <p:attrNameLst>
                                          <p:attrName>ppt_w</p:attrName>
                                        </p:attrNameLst>
                                      </p:cBhvr>
                                      <p:tavLst>
                                        <p:tav tm="0">
                                          <p:val>
                                            <p:fltVal val="0"/>
                                          </p:val>
                                        </p:tav>
                                        <p:tav tm="100000">
                                          <p:val>
                                            <p:strVal val="#ppt_w"/>
                                          </p:val>
                                        </p:tav>
                                      </p:tavLst>
                                    </p:anim>
                                    <p:anim calcmode="lin" valueType="num">
                                      <p:cBhvr>
                                        <p:cTn id="80" dur="750" fill="hold"/>
                                        <p:tgtEl>
                                          <p:spTgt spid="38"/>
                                        </p:tgtEl>
                                        <p:attrNameLst>
                                          <p:attrName>ppt_h</p:attrName>
                                        </p:attrNameLst>
                                      </p:cBhvr>
                                      <p:tavLst>
                                        <p:tav tm="0">
                                          <p:val>
                                            <p:fltVal val="0"/>
                                          </p:val>
                                        </p:tav>
                                        <p:tav tm="100000">
                                          <p:val>
                                            <p:strVal val="#ppt_h"/>
                                          </p:val>
                                        </p:tav>
                                      </p:tavLst>
                                    </p:anim>
                                    <p:animEffect transition="in" filter="fade">
                                      <p:cBhvr>
                                        <p:cTn id="81" dur="750"/>
                                        <p:tgtEl>
                                          <p:spTgt spid="38"/>
                                        </p:tgtEl>
                                      </p:cBhvr>
                                    </p:animEffect>
                                  </p:childTnLst>
                                </p:cTn>
                              </p:par>
                              <p:par>
                                <p:cTn id="82" presetID="53" presetClass="entr" presetSubtype="16" fill="hold" grpId="0" nodeType="withEffect">
                                  <p:stCondLst>
                                    <p:cond delay="2750"/>
                                  </p:stCondLst>
                                  <p:childTnLst>
                                    <p:set>
                                      <p:cBhvr>
                                        <p:cTn id="83" dur="1" fill="hold">
                                          <p:stCondLst>
                                            <p:cond delay="0"/>
                                          </p:stCondLst>
                                        </p:cTn>
                                        <p:tgtEl>
                                          <p:spTgt spid="35"/>
                                        </p:tgtEl>
                                        <p:attrNameLst>
                                          <p:attrName>style.visibility</p:attrName>
                                        </p:attrNameLst>
                                      </p:cBhvr>
                                      <p:to>
                                        <p:strVal val="visible"/>
                                      </p:to>
                                    </p:set>
                                    <p:anim calcmode="lin" valueType="num">
                                      <p:cBhvr>
                                        <p:cTn id="84" dur="750" fill="hold"/>
                                        <p:tgtEl>
                                          <p:spTgt spid="35"/>
                                        </p:tgtEl>
                                        <p:attrNameLst>
                                          <p:attrName>ppt_w</p:attrName>
                                        </p:attrNameLst>
                                      </p:cBhvr>
                                      <p:tavLst>
                                        <p:tav tm="0">
                                          <p:val>
                                            <p:fltVal val="0"/>
                                          </p:val>
                                        </p:tav>
                                        <p:tav tm="100000">
                                          <p:val>
                                            <p:strVal val="#ppt_w"/>
                                          </p:val>
                                        </p:tav>
                                      </p:tavLst>
                                    </p:anim>
                                    <p:anim calcmode="lin" valueType="num">
                                      <p:cBhvr>
                                        <p:cTn id="85" dur="750" fill="hold"/>
                                        <p:tgtEl>
                                          <p:spTgt spid="35"/>
                                        </p:tgtEl>
                                        <p:attrNameLst>
                                          <p:attrName>ppt_h</p:attrName>
                                        </p:attrNameLst>
                                      </p:cBhvr>
                                      <p:tavLst>
                                        <p:tav tm="0">
                                          <p:val>
                                            <p:fltVal val="0"/>
                                          </p:val>
                                        </p:tav>
                                        <p:tav tm="100000">
                                          <p:val>
                                            <p:strVal val="#ppt_h"/>
                                          </p:val>
                                        </p:tav>
                                      </p:tavLst>
                                    </p:anim>
                                    <p:animEffect transition="in" filter="fade">
                                      <p:cBhvr>
                                        <p:cTn id="86" dur="750"/>
                                        <p:tgtEl>
                                          <p:spTgt spid="35"/>
                                        </p:tgtEl>
                                      </p:cBhvr>
                                    </p:animEffect>
                                  </p:childTnLst>
                                </p:cTn>
                              </p:par>
                              <p:par>
                                <p:cTn id="87" presetID="1" presetClass="entr" presetSubtype="0" fill="hold" grpId="0" nodeType="withEffect">
                                  <p:stCondLst>
                                    <p:cond delay="3500"/>
                                  </p:stCondLst>
                                  <p:childTnLst>
                                    <p:set>
                                      <p:cBhvr>
                                        <p:cTn id="88" dur="1" fill="hold">
                                          <p:stCondLst>
                                            <p:cond delay="0"/>
                                          </p:stCondLst>
                                        </p:cTn>
                                        <p:tgtEl>
                                          <p:spTgt spid="34"/>
                                        </p:tgtEl>
                                        <p:attrNameLst>
                                          <p:attrName>style.visibility</p:attrName>
                                        </p:attrNameLst>
                                      </p:cBhvr>
                                      <p:to>
                                        <p:strVal val="visible"/>
                                      </p:to>
                                    </p:set>
                                  </p:childTnLst>
                                </p:cTn>
                              </p:par>
                              <p:par>
                                <p:cTn id="89" presetID="1" presetClass="entr" presetSubtype="0" fill="hold" grpId="0" nodeType="withEffect">
                                  <p:stCondLst>
                                    <p:cond delay="3500"/>
                                  </p:stCondLst>
                                  <p:childTnLst>
                                    <p:set>
                                      <p:cBhvr>
                                        <p:cTn id="90" dur="1" fill="hold">
                                          <p:stCondLst>
                                            <p:cond delay="0"/>
                                          </p:stCondLst>
                                        </p:cTn>
                                        <p:tgtEl>
                                          <p:spTgt spid="37"/>
                                        </p:tgtEl>
                                        <p:attrNameLst>
                                          <p:attrName>style.visibility</p:attrName>
                                        </p:attrNameLst>
                                      </p:cBhvr>
                                      <p:to>
                                        <p:strVal val="visible"/>
                                      </p:to>
                                    </p:set>
                                  </p:childTnLst>
                                </p:cTn>
                              </p:par>
                              <p:par>
                                <p:cTn id="91" presetID="1" presetClass="entr" presetSubtype="0" fill="hold" grpId="0" nodeType="withEffect">
                                  <p:stCondLst>
                                    <p:cond delay="3500"/>
                                  </p:stCondLst>
                                  <p:childTnLst>
                                    <p:set>
                                      <p:cBhvr>
                                        <p:cTn id="92" dur="1" fill="hold">
                                          <p:stCondLst>
                                            <p:cond delay="0"/>
                                          </p:stCondLst>
                                        </p:cTn>
                                        <p:tgtEl>
                                          <p:spTgt spid="39"/>
                                        </p:tgtEl>
                                        <p:attrNameLst>
                                          <p:attrName>style.visibility</p:attrName>
                                        </p:attrNameLst>
                                      </p:cBhvr>
                                      <p:to>
                                        <p:strVal val="visible"/>
                                      </p:to>
                                    </p:set>
                                  </p:childTnLst>
                                </p:cTn>
                              </p:par>
                              <p:par>
                                <p:cTn id="93" presetID="1" presetClass="entr" presetSubtype="0" fill="hold" grpId="0" nodeType="withEffect">
                                  <p:stCondLst>
                                    <p:cond delay="3500"/>
                                  </p:stCondLst>
                                  <p:childTnLst>
                                    <p:set>
                                      <p:cBhvr>
                                        <p:cTn id="94" dur="1" fill="hold">
                                          <p:stCondLst>
                                            <p:cond delay="0"/>
                                          </p:stCondLst>
                                        </p:cTn>
                                        <p:tgtEl>
                                          <p:spTgt spid="36"/>
                                        </p:tgtEl>
                                        <p:attrNameLst>
                                          <p:attrName>style.visibility</p:attrName>
                                        </p:attrNameLst>
                                      </p:cBhvr>
                                      <p:to>
                                        <p:strVal val="visible"/>
                                      </p:to>
                                    </p:set>
                                  </p:childTnLst>
                                </p:cTn>
                              </p:par>
                              <p:par>
                                <p:cTn id="95" presetID="42" presetClass="path" presetSubtype="0" fill="hold" grpId="1" nodeType="withEffect">
                                  <p:stCondLst>
                                    <p:cond delay="3500"/>
                                  </p:stCondLst>
                                  <p:childTnLst>
                                    <p:animMotion origin="layout" path="M 2.08333E-7 -4.81481E-6 L 2.08333E-7 0.20996 " pathEditMode="relative" rAng="0" ptsTypes="AA">
                                      <p:cBhvr>
                                        <p:cTn id="96" dur="750" spd="-100000" fill="hold"/>
                                        <p:tgtEl>
                                          <p:spTgt spid="34"/>
                                        </p:tgtEl>
                                        <p:attrNameLst>
                                          <p:attrName>ppt_x</p:attrName>
                                          <p:attrName>ppt_y</p:attrName>
                                        </p:attrNameLst>
                                      </p:cBhvr>
                                      <p:rCtr x="0" y="10486"/>
                                    </p:animMotion>
                                  </p:childTnLst>
                                </p:cTn>
                              </p:par>
                              <p:par>
                                <p:cTn id="97" presetID="42" presetClass="path" presetSubtype="0" fill="hold" grpId="1" nodeType="withEffect">
                                  <p:stCondLst>
                                    <p:cond delay="3500"/>
                                  </p:stCondLst>
                                  <p:childTnLst>
                                    <p:animMotion origin="layout" path="M -1.66667E-6 -4.81481E-6 L -1.66667E-6 0.20996 " pathEditMode="relative" rAng="0" ptsTypes="AA">
                                      <p:cBhvr>
                                        <p:cTn id="98" dur="750" spd="-100000" fill="hold"/>
                                        <p:tgtEl>
                                          <p:spTgt spid="37"/>
                                        </p:tgtEl>
                                        <p:attrNameLst>
                                          <p:attrName>ppt_x</p:attrName>
                                          <p:attrName>ppt_y</p:attrName>
                                        </p:attrNameLst>
                                      </p:cBhvr>
                                      <p:rCtr x="0" y="10486"/>
                                    </p:animMotion>
                                  </p:childTnLst>
                                </p:cTn>
                              </p:par>
                              <p:par>
                                <p:cTn id="99" presetID="42" presetClass="path" presetSubtype="0" fill="hold" grpId="1" nodeType="withEffect">
                                  <p:stCondLst>
                                    <p:cond delay="3500"/>
                                  </p:stCondLst>
                                  <p:childTnLst>
                                    <p:animMotion origin="layout" path="M -1.66667E-6 -4.44444E-6 L -1.66667E-6 -0.20717 " pathEditMode="relative" rAng="0" ptsTypes="AA">
                                      <p:cBhvr>
                                        <p:cTn id="100" dur="750" spd="-100000" fill="hold"/>
                                        <p:tgtEl>
                                          <p:spTgt spid="39"/>
                                        </p:tgtEl>
                                        <p:attrNameLst>
                                          <p:attrName>ppt_x</p:attrName>
                                          <p:attrName>ppt_y</p:attrName>
                                        </p:attrNameLst>
                                      </p:cBhvr>
                                      <p:rCtr x="0" y="-10370"/>
                                    </p:animMotion>
                                  </p:childTnLst>
                                </p:cTn>
                              </p:par>
                              <p:par>
                                <p:cTn id="101" presetID="42" presetClass="path" presetSubtype="0" fill="hold" grpId="1" nodeType="withEffect">
                                  <p:stCondLst>
                                    <p:cond delay="3500"/>
                                  </p:stCondLst>
                                  <p:childTnLst>
                                    <p:animMotion origin="layout" path="M 2.08333E-7 -4.44444E-6 L 2.08333E-7 -0.20717 " pathEditMode="relative" rAng="0" ptsTypes="AA">
                                      <p:cBhvr>
                                        <p:cTn id="102" dur="750" spd="-100000" fill="hold"/>
                                        <p:tgtEl>
                                          <p:spTgt spid="36"/>
                                        </p:tgtEl>
                                        <p:attrNameLst>
                                          <p:attrName>ppt_x</p:attrName>
                                          <p:attrName>ppt_y</p:attrName>
                                        </p:attrNameLst>
                                      </p:cBhvr>
                                      <p:rCtr x="0" y="-10370"/>
                                    </p:animMotion>
                                  </p:childTnLst>
                                </p:cTn>
                              </p:par>
                              <p:par>
                                <p:cTn id="103" presetID="53" presetClass="entr" presetSubtype="16" fill="hold" grpId="0" nodeType="withEffect">
                                  <p:stCondLst>
                                    <p:cond delay="4000"/>
                                  </p:stCondLst>
                                  <p:childTnLst>
                                    <p:set>
                                      <p:cBhvr>
                                        <p:cTn id="104" dur="1" fill="hold">
                                          <p:stCondLst>
                                            <p:cond delay="0"/>
                                          </p:stCondLst>
                                        </p:cTn>
                                        <p:tgtEl>
                                          <p:spTgt spid="43"/>
                                        </p:tgtEl>
                                        <p:attrNameLst>
                                          <p:attrName>style.visibility</p:attrName>
                                        </p:attrNameLst>
                                      </p:cBhvr>
                                      <p:to>
                                        <p:strVal val="visible"/>
                                      </p:to>
                                    </p:set>
                                    <p:anim calcmode="lin" valueType="num">
                                      <p:cBhvr>
                                        <p:cTn id="105" dur="750" fill="hold"/>
                                        <p:tgtEl>
                                          <p:spTgt spid="43"/>
                                        </p:tgtEl>
                                        <p:attrNameLst>
                                          <p:attrName>ppt_w</p:attrName>
                                        </p:attrNameLst>
                                      </p:cBhvr>
                                      <p:tavLst>
                                        <p:tav tm="0">
                                          <p:val>
                                            <p:fltVal val="0"/>
                                          </p:val>
                                        </p:tav>
                                        <p:tav tm="100000">
                                          <p:val>
                                            <p:strVal val="#ppt_w"/>
                                          </p:val>
                                        </p:tav>
                                      </p:tavLst>
                                    </p:anim>
                                    <p:anim calcmode="lin" valueType="num">
                                      <p:cBhvr>
                                        <p:cTn id="106" dur="750" fill="hold"/>
                                        <p:tgtEl>
                                          <p:spTgt spid="43"/>
                                        </p:tgtEl>
                                        <p:attrNameLst>
                                          <p:attrName>ppt_h</p:attrName>
                                        </p:attrNameLst>
                                      </p:cBhvr>
                                      <p:tavLst>
                                        <p:tav tm="0">
                                          <p:val>
                                            <p:fltVal val="0"/>
                                          </p:val>
                                        </p:tav>
                                        <p:tav tm="100000">
                                          <p:val>
                                            <p:strVal val="#ppt_h"/>
                                          </p:val>
                                        </p:tav>
                                      </p:tavLst>
                                    </p:anim>
                                    <p:animEffect transition="in" filter="fade">
                                      <p:cBhvr>
                                        <p:cTn id="107" dur="750"/>
                                        <p:tgtEl>
                                          <p:spTgt spid="43"/>
                                        </p:tgtEl>
                                      </p:cBhvr>
                                    </p:animEffect>
                                  </p:childTnLst>
                                </p:cTn>
                              </p:par>
                              <p:par>
                                <p:cTn id="108" presetID="53" presetClass="entr" presetSubtype="16" fill="hold" nodeType="withEffect">
                                  <p:stCondLst>
                                    <p:cond delay="4000"/>
                                  </p:stCondLst>
                                  <p:childTnLst>
                                    <p:set>
                                      <p:cBhvr>
                                        <p:cTn id="109" dur="1" fill="hold">
                                          <p:stCondLst>
                                            <p:cond delay="0"/>
                                          </p:stCondLst>
                                        </p:cTn>
                                        <p:tgtEl>
                                          <p:spTgt spid="48"/>
                                        </p:tgtEl>
                                        <p:attrNameLst>
                                          <p:attrName>style.visibility</p:attrName>
                                        </p:attrNameLst>
                                      </p:cBhvr>
                                      <p:to>
                                        <p:strVal val="visible"/>
                                      </p:to>
                                    </p:set>
                                    <p:anim calcmode="lin" valueType="num">
                                      <p:cBhvr>
                                        <p:cTn id="110" dur="750" fill="hold"/>
                                        <p:tgtEl>
                                          <p:spTgt spid="48"/>
                                        </p:tgtEl>
                                        <p:attrNameLst>
                                          <p:attrName>ppt_w</p:attrName>
                                        </p:attrNameLst>
                                      </p:cBhvr>
                                      <p:tavLst>
                                        <p:tav tm="0">
                                          <p:val>
                                            <p:fltVal val="0"/>
                                          </p:val>
                                        </p:tav>
                                        <p:tav tm="100000">
                                          <p:val>
                                            <p:strVal val="#ppt_w"/>
                                          </p:val>
                                        </p:tav>
                                      </p:tavLst>
                                    </p:anim>
                                    <p:anim calcmode="lin" valueType="num">
                                      <p:cBhvr>
                                        <p:cTn id="111" dur="750" fill="hold"/>
                                        <p:tgtEl>
                                          <p:spTgt spid="48"/>
                                        </p:tgtEl>
                                        <p:attrNameLst>
                                          <p:attrName>ppt_h</p:attrName>
                                        </p:attrNameLst>
                                      </p:cBhvr>
                                      <p:tavLst>
                                        <p:tav tm="0">
                                          <p:val>
                                            <p:fltVal val="0"/>
                                          </p:val>
                                        </p:tav>
                                        <p:tav tm="100000">
                                          <p:val>
                                            <p:strVal val="#ppt_h"/>
                                          </p:val>
                                        </p:tav>
                                      </p:tavLst>
                                    </p:anim>
                                    <p:animEffect transition="in" filter="fade">
                                      <p:cBhvr>
                                        <p:cTn id="112" dur="750"/>
                                        <p:tgtEl>
                                          <p:spTgt spid="48"/>
                                        </p:tgtEl>
                                      </p:cBhvr>
                                    </p:animEffect>
                                  </p:childTnLst>
                                </p:cTn>
                              </p:par>
                              <p:par>
                                <p:cTn id="113" presetID="53" presetClass="entr" presetSubtype="16" fill="hold" nodeType="withEffect">
                                  <p:stCondLst>
                                    <p:cond delay="400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750" fill="hold"/>
                                        <p:tgtEl>
                                          <p:spTgt spid="44"/>
                                        </p:tgtEl>
                                        <p:attrNameLst>
                                          <p:attrName>ppt_w</p:attrName>
                                        </p:attrNameLst>
                                      </p:cBhvr>
                                      <p:tavLst>
                                        <p:tav tm="0">
                                          <p:val>
                                            <p:fltVal val="0"/>
                                          </p:val>
                                        </p:tav>
                                        <p:tav tm="100000">
                                          <p:val>
                                            <p:strVal val="#ppt_w"/>
                                          </p:val>
                                        </p:tav>
                                      </p:tavLst>
                                    </p:anim>
                                    <p:anim calcmode="lin" valueType="num">
                                      <p:cBhvr>
                                        <p:cTn id="116" dur="750" fill="hold"/>
                                        <p:tgtEl>
                                          <p:spTgt spid="44"/>
                                        </p:tgtEl>
                                        <p:attrNameLst>
                                          <p:attrName>ppt_h</p:attrName>
                                        </p:attrNameLst>
                                      </p:cBhvr>
                                      <p:tavLst>
                                        <p:tav tm="0">
                                          <p:val>
                                            <p:fltVal val="0"/>
                                          </p:val>
                                        </p:tav>
                                        <p:tav tm="100000">
                                          <p:val>
                                            <p:strVal val="#ppt_h"/>
                                          </p:val>
                                        </p:tav>
                                      </p:tavLst>
                                    </p:anim>
                                    <p:animEffect transition="in" filter="fade">
                                      <p:cBhvr>
                                        <p:cTn id="117" dur="750"/>
                                        <p:tgtEl>
                                          <p:spTgt spid="44"/>
                                        </p:tgtEl>
                                      </p:cBhvr>
                                    </p:animEffect>
                                  </p:childTnLst>
                                </p:cTn>
                              </p:par>
                              <p:par>
                                <p:cTn id="118" presetID="53" presetClass="entr" presetSubtype="16" fill="hold" nodeType="withEffect">
                                  <p:stCondLst>
                                    <p:cond delay="400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750" fill="hold"/>
                                        <p:tgtEl>
                                          <p:spTgt spid="51"/>
                                        </p:tgtEl>
                                        <p:attrNameLst>
                                          <p:attrName>ppt_w</p:attrName>
                                        </p:attrNameLst>
                                      </p:cBhvr>
                                      <p:tavLst>
                                        <p:tav tm="0">
                                          <p:val>
                                            <p:fltVal val="0"/>
                                          </p:val>
                                        </p:tav>
                                        <p:tav tm="100000">
                                          <p:val>
                                            <p:strVal val="#ppt_w"/>
                                          </p:val>
                                        </p:tav>
                                      </p:tavLst>
                                    </p:anim>
                                    <p:anim calcmode="lin" valueType="num">
                                      <p:cBhvr>
                                        <p:cTn id="121" dur="750" fill="hold"/>
                                        <p:tgtEl>
                                          <p:spTgt spid="51"/>
                                        </p:tgtEl>
                                        <p:attrNameLst>
                                          <p:attrName>ppt_h</p:attrName>
                                        </p:attrNameLst>
                                      </p:cBhvr>
                                      <p:tavLst>
                                        <p:tav tm="0">
                                          <p:val>
                                            <p:fltVal val="0"/>
                                          </p:val>
                                        </p:tav>
                                        <p:tav tm="100000">
                                          <p:val>
                                            <p:strVal val="#ppt_h"/>
                                          </p:val>
                                        </p:tav>
                                      </p:tavLst>
                                    </p:anim>
                                    <p:animEffect transition="in" filter="fade">
                                      <p:cBhvr>
                                        <p:cTn id="122" dur="750"/>
                                        <p:tgtEl>
                                          <p:spTgt spid="51"/>
                                        </p:tgtEl>
                                      </p:cBhvr>
                                    </p:animEffect>
                                  </p:childTnLst>
                                </p:cTn>
                              </p:par>
                              <p:par>
                                <p:cTn id="123" presetID="53" presetClass="entr" presetSubtype="16" fill="hold" grpId="0" nodeType="withEffect">
                                  <p:stCondLst>
                                    <p:cond delay="4000"/>
                                  </p:stCondLst>
                                  <p:childTnLst>
                                    <p:set>
                                      <p:cBhvr>
                                        <p:cTn id="124" dur="1" fill="hold">
                                          <p:stCondLst>
                                            <p:cond delay="0"/>
                                          </p:stCondLst>
                                        </p:cTn>
                                        <p:tgtEl>
                                          <p:spTgt spid="55"/>
                                        </p:tgtEl>
                                        <p:attrNameLst>
                                          <p:attrName>style.visibility</p:attrName>
                                        </p:attrNameLst>
                                      </p:cBhvr>
                                      <p:to>
                                        <p:strVal val="visible"/>
                                      </p:to>
                                    </p:set>
                                    <p:anim calcmode="lin" valueType="num">
                                      <p:cBhvr>
                                        <p:cTn id="125" dur="750" fill="hold"/>
                                        <p:tgtEl>
                                          <p:spTgt spid="55"/>
                                        </p:tgtEl>
                                        <p:attrNameLst>
                                          <p:attrName>ppt_w</p:attrName>
                                        </p:attrNameLst>
                                      </p:cBhvr>
                                      <p:tavLst>
                                        <p:tav tm="0">
                                          <p:val>
                                            <p:fltVal val="0"/>
                                          </p:val>
                                        </p:tav>
                                        <p:tav tm="100000">
                                          <p:val>
                                            <p:strVal val="#ppt_w"/>
                                          </p:val>
                                        </p:tav>
                                      </p:tavLst>
                                    </p:anim>
                                    <p:anim calcmode="lin" valueType="num">
                                      <p:cBhvr>
                                        <p:cTn id="126" dur="750" fill="hold"/>
                                        <p:tgtEl>
                                          <p:spTgt spid="55"/>
                                        </p:tgtEl>
                                        <p:attrNameLst>
                                          <p:attrName>ppt_h</p:attrName>
                                        </p:attrNameLst>
                                      </p:cBhvr>
                                      <p:tavLst>
                                        <p:tav tm="0">
                                          <p:val>
                                            <p:fltVal val="0"/>
                                          </p:val>
                                        </p:tav>
                                        <p:tav tm="100000">
                                          <p:val>
                                            <p:strVal val="#ppt_h"/>
                                          </p:val>
                                        </p:tav>
                                      </p:tavLst>
                                    </p:anim>
                                    <p:animEffect transition="in" filter="fade">
                                      <p:cBhvr>
                                        <p:cTn id="127" dur="750"/>
                                        <p:tgtEl>
                                          <p:spTgt spid="55"/>
                                        </p:tgtEl>
                                      </p:cBhvr>
                                    </p:animEffect>
                                  </p:childTnLst>
                                </p:cTn>
                              </p:par>
                              <p:par>
                                <p:cTn id="128" presetID="53" presetClass="entr" presetSubtype="16" fill="hold" grpId="0" nodeType="withEffect">
                                  <p:stCondLst>
                                    <p:cond delay="4000"/>
                                  </p:stCondLst>
                                  <p:childTnLst>
                                    <p:set>
                                      <p:cBhvr>
                                        <p:cTn id="129" dur="1" fill="hold">
                                          <p:stCondLst>
                                            <p:cond delay="0"/>
                                          </p:stCondLst>
                                        </p:cTn>
                                        <p:tgtEl>
                                          <p:spTgt spid="54"/>
                                        </p:tgtEl>
                                        <p:attrNameLst>
                                          <p:attrName>style.visibility</p:attrName>
                                        </p:attrNameLst>
                                      </p:cBhvr>
                                      <p:to>
                                        <p:strVal val="visible"/>
                                      </p:to>
                                    </p:set>
                                    <p:anim calcmode="lin" valueType="num">
                                      <p:cBhvr>
                                        <p:cTn id="130" dur="750" fill="hold"/>
                                        <p:tgtEl>
                                          <p:spTgt spid="54"/>
                                        </p:tgtEl>
                                        <p:attrNameLst>
                                          <p:attrName>ppt_w</p:attrName>
                                        </p:attrNameLst>
                                      </p:cBhvr>
                                      <p:tavLst>
                                        <p:tav tm="0">
                                          <p:val>
                                            <p:fltVal val="0"/>
                                          </p:val>
                                        </p:tav>
                                        <p:tav tm="100000">
                                          <p:val>
                                            <p:strVal val="#ppt_w"/>
                                          </p:val>
                                        </p:tav>
                                      </p:tavLst>
                                    </p:anim>
                                    <p:anim calcmode="lin" valueType="num">
                                      <p:cBhvr>
                                        <p:cTn id="131" dur="750" fill="hold"/>
                                        <p:tgtEl>
                                          <p:spTgt spid="54"/>
                                        </p:tgtEl>
                                        <p:attrNameLst>
                                          <p:attrName>ppt_h</p:attrName>
                                        </p:attrNameLst>
                                      </p:cBhvr>
                                      <p:tavLst>
                                        <p:tav tm="0">
                                          <p:val>
                                            <p:fltVal val="0"/>
                                          </p:val>
                                        </p:tav>
                                        <p:tav tm="100000">
                                          <p:val>
                                            <p:strVal val="#ppt_h"/>
                                          </p:val>
                                        </p:tav>
                                      </p:tavLst>
                                    </p:anim>
                                    <p:animEffect transition="in" filter="fade">
                                      <p:cBhvr>
                                        <p:cTn id="132" dur="750"/>
                                        <p:tgtEl>
                                          <p:spTgt spid="54"/>
                                        </p:tgtEl>
                                      </p:cBhvr>
                                    </p:animEffect>
                                  </p:childTnLst>
                                </p:cTn>
                              </p:par>
                              <p:par>
                                <p:cTn id="133" presetID="22" presetClass="entr" presetSubtype="2" fill="hold" grpId="0" nodeType="withEffect">
                                  <p:stCondLst>
                                    <p:cond delay="4500"/>
                                  </p:stCondLst>
                                  <p:childTnLst>
                                    <p:set>
                                      <p:cBhvr>
                                        <p:cTn id="134" dur="1" fill="hold">
                                          <p:stCondLst>
                                            <p:cond delay="0"/>
                                          </p:stCondLst>
                                        </p:cTn>
                                        <p:tgtEl>
                                          <p:spTgt spid="65"/>
                                        </p:tgtEl>
                                        <p:attrNameLst>
                                          <p:attrName>style.visibility</p:attrName>
                                        </p:attrNameLst>
                                      </p:cBhvr>
                                      <p:to>
                                        <p:strVal val="visible"/>
                                      </p:to>
                                    </p:set>
                                    <p:animEffect transition="in" filter="wipe(right)">
                                      <p:cBhvr>
                                        <p:cTn id="135" dur="750"/>
                                        <p:tgtEl>
                                          <p:spTgt spid="65"/>
                                        </p:tgtEl>
                                      </p:cBhvr>
                                    </p:animEffect>
                                  </p:childTnLst>
                                </p:cTn>
                              </p:par>
                              <p:par>
                                <p:cTn id="136" presetID="22" presetClass="entr" presetSubtype="2" fill="hold" grpId="0" nodeType="withEffect">
                                  <p:stCondLst>
                                    <p:cond delay="4500"/>
                                  </p:stCondLst>
                                  <p:childTnLst>
                                    <p:set>
                                      <p:cBhvr>
                                        <p:cTn id="137" dur="1" fill="hold">
                                          <p:stCondLst>
                                            <p:cond delay="0"/>
                                          </p:stCondLst>
                                        </p:cTn>
                                        <p:tgtEl>
                                          <p:spTgt spid="68"/>
                                        </p:tgtEl>
                                        <p:attrNameLst>
                                          <p:attrName>style.visibility</p:attrName>
                                        </p:attrNameLst>
                                      </p:cBhvr>
                                      <p:to>
                                        <p:strVal val="visible"/>
                                      </p:to>
                                    </p:set>
                                    <p:animEffect transition="in" filter="wipe(right)">
                                      <p:cBhvr>
                                        <p:cTn id="138" dur="750"/>
                                        <p:tgtEl>
                                          <p:spTgt spid="68"/>
                                        </p:tgtEl>
                                      </p:cBhvr>
                                    </p:animEffect>
                                  </p:childTnLst>
                                </p:cTn>
                              </p:par>
                              <p:par>
                                <p:cTn id="139" presetID="22" presetClass="entr" presetSubtype="2" fill="hold" grpId="0" nodeType="withEffect">
                                  <p:stCondLst>
                                    <p:cond delay="4500"/>
                                  </p:stCondLst>
                                  <p:childTnLst>
                                    <p:set>
                                      <p:cBhvr>
                                        <p:cTn id="140" dur="1" fill="hold">
                                          <p:stCondLst>
                                            <p:cond delay="0"/>
                                          </p:stCondLst>
                                        </p:cTn>
                                        <p:tgtEl>
                                          <p:spTgt spid="63"/>
                                        </p:tgtEl>
                                        <p:attrNameLst>
                                          <p:attrName>style.visibility</p:attrName>
                                        </p:attrNameLst>
                                      </p:cBhvr>
                                      <p:to>
                                        <p:strVal val="visible"/>
                                      </p:to>
                                    </p:set>
                                    <p:animEffect transition="in" filter="wipe(right)">
                                      <p:cBhvr>
                                        <p:cTn id="141" dur="750"/>
                                        <p:tgtEl>
                                          <p:spTgt spid="63"/>
                                        </p:tgtEl>
                                      </p:cBhvr>
                                    </p:animEffect>
                                  </p:childTnLst>
                                </p:cTn>
                              </p:par>
                              <p:par>
                                <p:cTn id="142" presetID="22" presetClass="entr" presetSubtype="8" fill="hold" grpId="0" nodeType="withEffect">
                                  <p:stCondLst>
                                    <p:cond delay="4500"/>
                                  </p:stCondLst>
                                  <p:childTnLst>
                                    <p:set>
                                      <p:cBhvr>
                                        <p:cTn id="143" dur="1" fill="hold">
                                          <p:stCondLst>
                                            <p:cond delay="0"/>
                                          </p:stCondLst>
                                        </p:cTn>
                                        <p:tgtEl>
                                          <p:spTgt spid="61"/>
                                        </p:tgtEl>
                                        <p:attrNameLst>
                                          <p:attrName>style.visibility</p:attrName>
                                        </p:attrNameLst>
                                      </p:cBhvr>
                                      <p:to>
                                        <p:strVal val="visible"/>
                                      </p:to>
                                    </p:set>
                                    <p:animEffect transition="in" filter="wipe(left)">
                                      <p:cBhvr>
                                        <p:cTn id="144" dur="750"/>
                                        <p:tgtEl>
                                          <p:spTgt spid="61"/>
                                        </p:tgtEl>
                                      </p:cBhvr>
                                    </p:animEffect>
                                  </p:childTnLst>
                                </p:cTn>
                              </p:par>
                              <p:par>
                                <p:cTn id="145" presetID="22" presetClass="entr" presetSubtype="8" fill="hold" grpId="0" nodeType="withEffect">
                                  <p:stCondLst>
                                    <p:cond delay="4500"/>
                                  </p:stCondLst>
                                  <p:childTnLst>
                                    <p:set>
                                      <p:cBhvr>
                                        <p:cTn id="146" dur="1" fill="hold">
                                          <p:stCondLst>
                                            <p:cond delay="0"/>
                                          </p:stCondLst>
                                        </p:cTn>
                                        <p:tgtEl>
                                          <p:spTgt spid="59"/>
                                        </p:tgtEl>
                                        <p:attrNameLst>
                                          <p:attrName>style.visibility</p:attrName>
                                        </p:attrNameLst>
                                      </p:cBhvr>
                                      <p:to>
                                        <p:strVal val="visible"/>
                                      </p:to>
                                    </p:set>
                                    <p:animEffect transition="in" filter="wipe(left)">
                                      <p:cBhvr>
                                        <p:cTn id="147" dur="750"/>
                                        <p:tgtEl>
                                          <p:spTgt spid="59"/>
                                        </p:tgtEl>
                                      </p:cBhvr>
                                    </p:animEffect>
                                  </p:childTnLst>
                                </p:cTn>
                              </p:par>
                              <p:par>
                                <p:cTn id="148" presetID="22" presetClass="entr" presetSubtype="8" fill="hold" grpId="0" nodeType="withEffect">
                                  <p:stCondLst>
                                    <p:cond delay="4500"/>
                                  </p:stCondLst>
                                  <p:childTnLst>
                                    <p:set>
                                      <p:cBhvr>
                                        <p:cTn id="149" dur="1" fill="hold">
                                          <p:stCondLst>
                                            <p:cond delay="0"/>
                                          </p:stCondLst>
                                        </p:cTn>
                                        <p:tgtEl>
                                          <p:spTgt spid="57"/>
                                        </p:tgtEl>
                                        <p:attrNameLst>
                                          <p:attrName>style.visibility</p:attrName>
                                        </p:attrNameLst>
                                      </p:cBhvr>
                                      <p:to>
                                        <p:strVal val="visible"/>
                                      </p:to>
                                    </p:set>
                                    <p:animEffect transition="in" filter="wipe(left)">
                                      <p:cBhvr>
                                        <p:cTn id="150" dur="750"/>
                                        <p:tgtEl>
                                          <p:spTgt spid="57"/>
                                        </p:tgtEl>
                                      </p:cBhvr>
                                    </p:animEffect>
                                  </p:childTnLst>
                                </p:cTn>
                              </p:par>
                              <p:par>
                                <p:cTn id="151" presetID="10" presetClass="entr" presetSubtype="0" fill="hold" grpId="0" nodeType="withEffect">
                                  <p:stCondLst>
                                    <p:cond delay="4500"/>
                                  </p:stCondLst>
                                  <p:childTnLst>
                                    <p:set>
                                      <p:cBhvr>
                                        <p:cTn id="152" dur="1" fill="hold">
                                          <p:stCondLst>
                                            <p:cond delay="0"/>
                                          </p:stCondLst>
                                        </p:cTn>
                                        <p:tgtEl>
                                          <p:spTgt spid="64"/>
                                        </p:tgtEl>
                                        <p:attrNameLst>
                                          <p:attrName>style.visibility</p:attrName>
                                        </p:attrNameLst>
                                      </p:cBhvr>
                                      <p:to>
                                        <p:strVal val="visible"/>
                                      </p:to>
                                    </p:set>
                                    <p:animEffect transition="in" filter="fade">
                                      <p:cBhvr>
                                        <p:cTn id="153" dur="750"/>
                                        <p:tgtEl>
                                          <p:spTgt spid="64"/>
                                        </p:tgtEl>
                                      </p:cBhvr>
                                    </p:animEffect>
                                  </p:childTnLst>
                                </p:cTn>
                              </p:par>
                              <p:par>
                                <p:cTn id="154" presetID="10" presetClass="entr" presetSubtype="0" fill="hold" grpId="0" nodeType="withEffect">
                                  <p:stCondLst>
                                    <p:cond delay="4500"/>
                                  </p:stCondLst>
                                  <p:childTnLst>
                                    <p:set>
                                      <p:cBhvr>
                                        <p:cTn id="155" dur="1" fill="hold">
                                          <p:stCondLst>
                                            <p:cond delay="0"/>
                                          </p:stCondLst>
                                        </p:cTn>
                                        <p:tgtEl>
                                          <p:spTgt spid="67"/>
                                        </p:tgtEl>
                                        <p:attrNameLst>
                                          <p:attrName>style.visibility</p:attrName>
                                        </p:attrNameLst>
                                      </p:cBhvr>
                                      <p:to>
                                        <p:strVal val="visible"/>
                                      </p:to>
                                    </p:set>
                                    <p:animEffect transition="in" filter="fade">
                                      <p:cBhvr>
                                        <p:cTn id="156" dur="750"/>
                                        <p:tgtEl>
                                          <p:spTgt spid="67"/>
                                        </p:tgtEl>
                                      </p:cBhvr>
                                    </p:animEffect>
                                  </p:childTnLst>
                                </p:cTn>
                              </p:par>
                              <p:par>
                                <p:cTn id="157" presetID="10" presetClass="entr" presetSubtype="0" fill="hold" grpId="0" nodeType="withEffect">
                                  <p:stCondLst>
                                    <p:cond delay="450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750"/>
                                        <p:tgtEl>
                                          <p:spTgt spid="62"/>
                                        </p:tgtEl>
                                      </p:cBhvr>
                                    </p:animEffect>
                                  </p:childTnLst>
                                </p:cTn>
                              </p:par>
                              <p:par>
                                <p:cTn id="160" presetID="10" presetClass="entr" presetSubtype="0" fill="hold" grpId="0" nodeType="withEffect">
                                  <p:stCondLst>
                                    <p:cond delay="4500"/>
                                  </p:stCondLst>
                                  <p:childTnLst>
                                    <p:set>
                                      <p:cBhvr>
                                        <p:cTn id="161" dur="1" fill="hold">
                                          <p:stCondLst>
                                            <p:cond delay="0"/>
                                          </p:stCondLst>
                                        </p:cTn>
                                        <p:tgtEl>
                                          <p:spTgt spid="60"/>
                                        </p:tgtEl>
                                        <p:attrNameLst>
                                          <p:attrName>style.visibility</p:attrName>
                                        </p:attrNameLst>
                                      </p:cBhvr>
                                      <p:to>
                                        <p:strVal val="visible"/>
                                      </p:to>
                                    </p:set>
                                    <p:animEffect transition="in" filter="fade">
                                      <p:cBhvr>
                                        <p:cTn id="162" dur="750"/>
                                        <p:tgtEl>
                                          <p:spTgt spid="60"/>
                                        </p:tgtEl>
                                      </p:cBhvr>
                                    </p:animEffect>
                                  </p:childTnLst>
                                </p:cTn>
                              </p:par>
                              <p:par>
                                <p:cTn id="163" presetID="10" presetClass="entr" presetSubtype="0" fill="hold" grpId="0" nodeType="withEffect">
                                  <p:stCondLst>
                                    <p:cond delay="4500"/>
                                  </p:stCondLst>
                                  <p:childTnLst>
                                    <p:set>
                                      <p:cBhvr>
                                        <p:cTn id="164" dur="1" fill="hold">
                                          <p:stCondLst>
                                            <p:cond delay="0"/>
                                          </p:stCondLst>
                                        </p:cTn>
                                        <p:tgtEl>
                                          <p:spTgt spid="58"/>
                                        </p:tgtEl>
                                        <p:attrNameLst>
                                          <p:attrName>style.visibility</p:attrName>
                                        </p:attrNameLst>
                                      </p:cBhvr>
                                      <p:to>
                                        <p:strVal val="visible"/>
                                      </p:to>
                                    </p:set>
                                    <p:animEffect transition="in" filter="fade">
                                      <p:cBhvr>
                                        <p:cTn id="165" dur="750"/>
                                        <p:tgtEl>
                                          <p:spTgt spid="58"/>
                                        </p:tgtEl>
                                      </p:cBhvr>
                                    </p:animEffect>
                                  </p:childTnLst>
                                </p:cTn>
                              </p:par>
                              <p:par>
                                <p:cTn id="166" presetID="10" presetClass="entr" presetSubtype="0" fill="hold" grpId="0" nodeType="withEffect">
                                  <p:stCondLst>
                                    <p:cond delay="4500"/>
                                  </p:stCondLst>
                                  <p:childTnLst>
                                    <p:set>
                                      <p:cBhvr>
                                        <p:cTn id="167" dur="1" fill="hold">
                                          <p:stCondLst>
                                            <p:cond delay="0"/>
                                          </p:stCondLst>
                                        </p:cTn>
                                        <p:tgtEl>
                                          <p:spTgt spid="56"/>
                                        </p:tgtEl>
                                        <p:attrNameLst>
                                          <p:attrName>style.visibility</p:attrName>
                                        </p:attrNameLst>
                                      </p:cBhvr>
                                      <p:to>
                                        <p:strVal val="visible"/>
                                      </p:to>
                                    </p:set>
                                    <p:animEffect transition="in" filter="fade">
                                      <p:cBhvr>
                                        <p:cTn id="168"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37" grpId="0" animBg="1"/>
      <p:bldP spid="37" grpId="1" animBg="1"/>
      <p:bldP spid="31" grpId="0" animBg="1"/>
      <p:bldP spid="32" grpId="0" animBg="1"/>
      <p:bldP spid="33" grpId="0" animBg="1"/>
      <p:bldP spid="39" grpId="0" animBg="1"/>
      <p:bldP spid="39" grpId="1" animBg="1"/>
      <p:bldP spid="43" grpId="0" animBg="1"/>
      <p:bldP spid="55" grpId="0" animBg="1"/>
      <p:bldP spid="56" grpId="0"/>
      <p:bldP spid="57" grpId="0"/>
      <p:bldP spid="58" grpId="0"/>
      <p:bldP spid="59" grpId="0"/>
      <p:bldP spid="60" grpId="0"/>
      <p:bldP spid="61" grpId="0"/>
      <p:bldP spid="62" grpId="0"/>
      <p:bldP spid="63" grpId="0"/>
      <p:bldP spid="64" grpId="0"/>
      <p:bldP spid="65" grpId="0"/>
      <p:bldP spid="67" grpId="0"/>
      <p:bldP spid="68" grpId="0"/>
      <p:bldP spid="66" grpId="0" animBg="1"/>
      <p:bldP spid="69" grpId="0" animBg="1"/>
      <p:bldP spid="70" grpId="0" animBg="1"/>
      <p:bldP spid="70" grpId="1" animBg="1"/>
      <p:bldP spid="70" grpId="2" animBg="1"/>
      <p:bldP spid="71" grpId="0" animBg="1"/>
      <p:bldP spid="72" grpId="0"/>
      <p:bldP spid="72" grpId="1"/>
      <p:bldP spid="72" grpId="2"/>
      <p:bldP spid="73" grpId="0" animBg="1"/>
      <p:bldP spid="73" grpId="1" animBg="1"/>
      <p:bldP spid="73" grpId="2" animBg="1"/>
      <p:bldP spid="35" grpId="0" animBg="1"/>
      <p:bldP spid="3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6867019" y="2245509"/>
            <a:ext cx="2228850" cy="2228850"/>
          </a:xfrm>
          <a:prstGeom prst="ellipse">
            <a:avLst/>
          </a:prstGeom>
          <a:solidFill>
            <a:schemeClr val="accent3"/>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081480" y="2245509"/>
            <a:ext cx="2228850" cy="2228850"/>
          </a:xfrm>
          <a:prstGeom prst="ellipse">
            <a:avLst/>
          </a:prstGeom>
          <a:solidFill>
            <a:schemeClr val="accent1"/>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707549" y="1978809"/>
            <a:ext cx="2762250" cy="2762250"/>
          </a:xfrm>
          <a:prstGeom prst="ellipse">
            <a:avLst/>
          </a:prstGeom>
          <a:solidFill>
            <a:schemeClr val="accent2"/>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974249" y="2245509"/>
            <a:ext cx="2228850" cy="2228850"/>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215"/>
          <p:cNvSpPr>
            <a:spLocks noEditPoints="1"/>
          </p:cNvSpPr>
          <p:nvPr/>
        </p:nvSpPr>
        <p:spPr bwMode="auto">
          <a:xfrm>
            <a:off x="5668358" y="2680353"/>
            <a:ext cx="840633" cy="965172"/>
          </a:xfrm>
          <a:custGeom>
            <a:avLst/>
            <a:gdLst>
              <a:gd name="T0" fmla="*/ 61 w 122"/>
              <a:gd name="T1" fmla="*/ 55 h 140"/>
              <a:gd name="T2" fmla="*/ 61 w 122"/>
              <a:gd name="T3" fmla="*/ 69 h 140"/>
              <a:gd name="T4" fmla="*/ 12 w 122"/>
              <a:gd name="T5" fmla="*/ 69 h 140"/>
              <a:gd name="T6" fmla="*/ 10 w 122"/>
              <a:gd name="T7" fmla="*/ 55 h 140"/>
              <a:gd name="T8" fmla="*/ 10 w 122"/>
              <a:gd name="T9" fmla="*/ 34 h 140"/>
              <a:gd name="T10" fmla="*/ 61 w 122"/>
              <a:gd name="T11" fmla="*/ 10 h 140"/>
              <a:gd name="T12" fmla="*/ 61 w 122"/>
              <a:gd name="T13" fmla="*/ 55 h 140"/>
              <a:gd name="T14" fmla="*/ 61 w 122"/>
              <a:gd name="T15" fmla="*/ 129 h 140"/>
              <a:gd name="T16" fmla="*/ 109 w 122"/>
              <a:gd name="T17" fmla="*/ 69 h 140"/>
              <a:gd name="T18" fmla="*/ 61 w 122"/>
              <a:gd name="T19" fmla="*/ 69 h 140"/>
              <a:gd name="T20" fmla="*/ 61 w 122"/>
              <a:gd name="T21" fmla="*/ 129 h 140"/>
              <a:gd name="T22" fmla="*/ 122 w 122"/>
              <a:gd name="T23" fmla="*/ 28 h 140"/>
              <a:gd name="T24" fmla="*/ 122 w 122"/>
              <a:gd name="T25" fmla="*/ 34 h 140"/>
              <a:gd name="T26" fmla="*/ 122 w 122"/>
              <a:gd name="T27" fmla="*/ 55 h 140"/>
              <a:gd name="T28" fmla="*/ 119 w 122"/>
              <a:gd name="T29" fmla="*/ 71 h 140"/>
              <a:gd name="T30" fmla="*/ 64 w 122"/>
              <a:gd name="T31" fmla="*/ 139 h 140"/>
              <a:gd name="T32" fmla="*/ 62 w 122"/>
              <a:gd name="T33" fmla="*/ 140 h 140"/>
              <a:gd name="T34" fmla="*/ 61 w 122"/>
              <a:gd name="T35" fmla="*/ 140 h 140"/>
              <a:gd name="T36" fmla="*/ 60 w 122"/>
              <a:gd name="T37" fmla="*/ 140 h 140"/>
              <a:gd name="T38" fmla="*/ 57 w 122"/>
              <a:gd name="T39" fmla="*/ 139 h 140"/>
              <a:gd name="T40" fmla="*/ 2 w 122"/>
              <a:gd name="T41" fmla="*/ 71 h 140"/>
              <a:gd name="T42" fmla="*/ 0 w 122"/>
              <a:gd name="T43" fmla="*/ 55 h 140"/>
              <a:gd name="T44" fmla="*/ 0 w 122"/>
              <a:gd name="T45" fmla="*/ 34 h 140"/>
              <a:gd name="T46" fmla="*/ 0 w 122"/>
              <a:gd name="T47" fmla="*/ 28 h 140"/>
              <a:gd name="T48" fmla="*/ 1 w 122"/>
              <a:gd name="T49" fmla="*/ 26 h 140"/>
              <a:gd name="T50" fmla="*/ 7 w 122"/>
              <a:gd name="T51" fmla="*/ 25 h 140"/>
              <a:gd name="T52" fmla="*/ 35 w 122"/>
              <a:gd name="T53" fmla="*/ 11 h 140"/>
              <a:gd name="T54" fmla="*/ 61 w 122"/>
              <a:gd name="T55" fmla="*/ 0 h 140"/>
              <a:gd name="T56" fmla="*/ 86 w 122"/>
              <a:gd name="T57" fmla="*/ 11 h 140"/>
              <a:gd name="T58" fmla="*/ 114 w 122"/>
              <a:gd name="T59" fmla="*/ 25 h 140"/>
              <a:gd name="T60" fmla="*/ 120 w 122"/>
              <a:gd name="T61" fmla="*/ 26 h 140"/>
              <a:gd name="T62" fmla="*/ 122 w 122"/>
              <a:gd name="T63" fmla="*/ 28 h 140"/>
              <a:gd name="T64" fmla="*/ 117 w 122"/>
              <a:gd name="T65" fmla="*/ 30 h 140"/>
              <a:gd name="T66" fmla="*/ 113 w 122"/>
              <a:gd name="T67" fmla="*/ 29 h 140"/>
              <a:gd name="T68" fmla="*/ 84 w 122"/>
              <a:gd name="T69" fmla="*/ 14 h 140"/>
              <a:gd name="T70" fmla="*/ 61 w 122"/>
              <a:gd name="T71" fmla="*/ 4 h 140"/>
              <a:gd name="T72" fmla="*/ 38 w 122"/>
              <a:gd name="T73" fmla="*/ 14 h 140"/>
              <a:gd name="T74" fmla="*/ 8 w 122"/>
              <a:gd name="T75" fmla="*/ 29 h 140"/>
              <a:gd name="T76" fmla="*/ 4 w 122"/>
              <a:gd name="T77" fmla="*/ 30 h 140"/>
              <a:gd name="T78" fmla="*/ 4 w 122"/>
              <a:gd name="T79" fmla="*/ 34 h 140"/>
              <a:gd name="T80" fmla="*/ 4 w 122"/>
              <a:gd name="T81" fmla="*/ 55 h 140"/>
              <a:gd name="T82" fmla="*/ 7 w 122"/>
              <a:gd name="T83" fmla="*/ 70 h 140"/>
              <a:gd name="T84" fmla="*/ 59 w 122"/>
              <a:gd name="T85" fmla="*/ 135 h 140"/>
              <a:gd name="T86" fmla="*/ 61 w 122"/>
              <a:gd name="T87" fmla="*/ 135 h 140"/>
              <a:gd name="T88" fmla="*/ 63 w 122"/>
              <a:gd name="T89" fmla="*/ 135 h 140"/>
              <a:gd name="T90" fmla="*/ 115 w 122"/>
              <a:gd name="T91" fmla="*/ 70 h 140"/>
              <a:gd name="T92" fmla="*/ 117 w 122"/>
              <a:gd name="T93" fmla="*/ 55 h 140"/>
              <a:gd name="T94" fmla="*/ 117 w 122"/>
              <a:gd name="T95" fmla="*/ 34 h 140"/>
              <a:gd name="T96" fmla="*/ 117 w 122"/>
              <a:gd name="T97"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 h="140">
                <a:moveTo>
                  <a:pt x="61" y="55"/>
                </a:moveTo>
                <a:cubicBezTo>
                  <a:pt x="61" y="69"/>
                  <a:pt x="61" y="69"/>
                  <a:pt x="61" y="69"/>
                </a:cubicBezTo>
                <a:cubicBezTo>
                  <a:pt x="12" y="69"/>
                  <a:pt x="12" y="69"/>
                  <a:pt x="12" y="69"/>
                </a:cubicBezTo>
                <a:cubicBezTo>
                  <a:pt x="11" y="65"/>
                  <a:pt x="11" y="60"/>
                  <a:pt x="10" y="55"/>
                </a:cubicBezTo>
                <a:cubicBezTo>
                  <a:pt x="10" y="52"/>
                  <a:pt x="10" y="37"/>
                  <a:pt x="10" y="34"/>
                </a:cubicBezTo>
                <a:cubicBezTo>
                  <a:pt x="35" y="27"/>
                  <a:pt x="48" y="10"/>
                  <a:pt x="61" y="10"/>
                </a:cubicBezTo>
                <a:lnTo>
                  <a:pt x="61" y="55"/>
                </a:lnTo>
                <a:close/>
                <a:moveTo>
                  <a:pt x="61" y="129"/>
                </a:moveTo>
                <a:cubicBezTo>
                  <a:pt x="61" y="129"/>
                  <a:pt x="99" y="115"/>
                  <a:pt x="109" y="69"/>
                </a:cubicBezTo>
                <a:cubicBezTo>
                  <a:pt x="61" y="69"/>
                  <a:pt x="61" y="69"/>
                  <a:pt x="61" y="69"/>
                </a:cubicBezTo>
                <a:lnTo>
                  <a:pt x="61" y="129"/>
                </a:lnTo>
                <a:close/>
                <a:moveTo>
                  <a:pt x="122" y="28"/>
                </a:moveTo>
                <a:cubicBezTo>
                  <a:pt x="122" y="34"/>
                  <a:pt x="122" y="34"/>
                  <a:pt x="122" y="34"/>
                </a:cubicBezTo>
                <a:cubicBezTo>
                  <a:pt x="122" y="36"/>
                  <a:pt x="122" y="52"/>
                  <a:pt x="122" y="55"/>
                </a:cubicBezTo>
                <a:cubicBezTo>
                  <a:pt x="121" y="61"/>
                  <a:pt x="120" y="66"/>
                  <a:pt x="119" y="71"/>
                </a:cubicBezTo>
                <a:cubicBezTo>
                  <a:pt x="108" y="122"/>
                  <a:pt x="66" y="138"/>
                  <a:pt x="64" y="139"/>
                </a:cubicBezTo>
                <a:cubicBezTo>
                  <a:pt x="62" y="140"/>
                  <a:pt x="62" y="140"/>
                  <a:pt x="62" y="140"/>
                </a:cubicBezTo>
                <a:cubicBezTo>
                  <a:pt x="61" y="140"/>
                  <a:pt x="61" y="140"/>
                  <a:pt x="61" y="140"/>
                </a:cubicBezTo>
                <a:cubicBezTo>
                  <a:pt x="61" y="140"/>
                  <a:pt x="60" y="140"/>
                  <a:pt x="60" y="140"/>
                </a:cubicBezTo>
                <a:cubicBezTo>
                  <a:pt x="57" y="139"/>
                  <a:pt x="57" y="139"/>
                  <a:pt x="57" y="139"/>
                </a:cubicBezTo>
                <a:cubicBezTo>
                  <a:pt x="55" y="138"/>
                  <a:pt x="13" y="122"/>
                  <a:pt x="2" y="71"/>
                </a:cubicBezTo>
                <a:cubicBezTo>
                  <a:pt x="1" y="66"/>
                  <a:pt x="0" y="61"/>
                  <a:pt x="0" y="55"/>
                </a:cubicBezTo>
                <a:cubicBezTo>
                  <a:pt x="0" y="52"/>
                  <a:pt x="0" y="36"/>
                  <a:pt x="0" y="34"/>
                </a:cubicBezTo>
                <a:cubicBezTo>
                  <a:pt x="0" y="28"/>
                  <a:pt x="0" y="28"/>
                  <a:pt x="0" y="28"/>
                </a:cubicBezTo>
                <a:cubicBezTo>
                  <a:pt x="0" y="27"/>
                  <a:pt x="0" y="27"/>
                  <a:pt x="1" y="26"/>
                </a:cubicBezTo>
                <a:cubicBezTo>
                  <a:pt x="7" y="25"/>
                  <a:pt x="7" y="25"/>
                  <a:pt x="7" y="25"/>
                </a:cubicBezTo>
                <a:cubicBezTo>
                  <a:pt x="19" y="21"/>
                  <a:pt x="28" y="16"/>
                  <a:pt x="35" y="11"/>
                </a:cubicBezTo>
                <a:cubicBezTo>
                  <a:pt x="44" y="5"/>
                  <a:pt x="52" y="0"/>
                  <a:pt x="61" y="0"/>
                </a:cubicBezTo>
                <a:cubicBezTo>
                  <a:pt x="70" y="0"/>
                  <a:pt x="77" y="5"/>
                  <a:pt x="86" y="11"/>
                </a:cubicBezTo>
                <a:cubicBezTo>
                  <a:pt x="94" y="16"/>
                  <a:pt x="103" y="21"/>
                  <a:pt x="114" y="25"/>
                </a:cubicBezTo>
                <a:cubicBezTo>
                  <a:pt x="120" y="26"/>
                  <a:pt x="120" y="26"/>
                  <a:pt x="120" y="26"/>
                </a:cubicBezTo>
                <a:cubicBezTo>
                  <a:pt x="121" y="27"/>
                  <a:pt x="122" y="27"/>
                  <a:pt x="122" y="28"/>
                </a:cubicBezTo>
                <a:close/>
                <a:moveTo>
                  <a:pt x="117" y="30"/>
                </a:moveTo>
                <a:cubicBezTo>
                  <a:pt x="113" y="29"/>
                  <a:pt x="113" y="29"/>
                  <a:pt x="113" y="29"/>
                </a:cubicBezTo>
                <a:cubicBezTo>
                  <a:pt x="101" y="25"/>
                  <a:pt x="92" y="19"/>
                  <a:pt x="84" y="14"/>
                </a:cubicBezTo>
                <a:cubicBezTo>
                  <a:pt x="76" y="9"/>
                  <a:pt x="69" y="4"/>
                  <a:pt x="61" y="4"/>
                </a:cubicBezTo>
                <a:cubicBezTo>
                  <a:pt x="53" y="4"/>
                  <a:pt x="46" y="9"/>
                  <a:pt x="38" y="14"/>
                </a:cubicBezTo>
                <a:cubicBezTo>
                  <a:pt x="30" y="19"/>
                  <a:pt x="21" y="25"/>
                  <a:pt x="8" y="29"/>
                </a:cubicBezTo>
                <a:cubicBezTo>
                  <a:pt x="4" y="30"/>
                  <a:pt x="4" y="30"/>
                  <a:pt x="4" y="30"/>
                </a:cubicBezTo>
                <a:cubicBezTo>
                  <a:pt x="4" y="34"/>
                  <a:pt x="4" y="34"/>
                  <a:pt x="4" y="34"/>
                </a:cubicBezTo>
                <a:cubicBezTo>
                  <a:pt x="4" y="37"/>
                  <a:pt x="4" y="52"/>
                  <a:pt x="4" y="55"/>
                </a:cubicBezTo>
                <a:cubicBezTo>
                  <a:pt x="5" y="60"/>
                  <a:pt x="6" y="65"/>
                  <a:pt x="7" y="70"/>
                </a:cubicBezTo>
                <a:cubicBezTo>
                  <a:pt x="17" y="118"/>
                  <a:pt x="57" y="134"/>
                  <a:pt x="59" y="135"/>
                </a:cubicBezTo>
                <a:cubicBezTo>
                  <a:pt x="61" y="135"/>
                  <a:pt x="61" y="135"/>
                  <a:pt x="61" y="135"/>
                </a:cubicBezTo>
                <a:cubicBezTo>
                  <a:pt x="63" y="135"/>
                  <a:pt x="63" y="135"/>
                  <a:pt x="63" y="135"/>
                </a:cubicBezTo>
                <a:cubicBezTo>
                  <a:pt x="65" y="134"/>
                  <a:pt x="105" y="118"/>
                  <a:pt x="115" y="70"/>
                </a:cubicBezTo>
                <a:cubicBezTo>
                  <a:pt x="116" y="65"/>
                  <a:pt x="117" y="60"/>
                  <a:pt x="117" y="55"/>
                </a:cubicBezTo>
                <a:cubicBezTo>
                  <a:pt x="117" y="52"/>
                  <a:pt x="117" y="37"/>
                  <a:pt x="117" y="34"/>
                </a:cubicBezTo>
                <a:lnTo>
                  <a:pt x="117" y="3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矩形 15"/>
          <p:cNvSpPr/>
          <p:nvPr/>
        </p:nvSpPr>
        <p:spPr>
          <a:xfrm>
            <a:off x="5470556" y="3681392"/>
            <a:ext cx="1236236" cy="461665"/>
          </a:xfrm>
          <a:prstGeom prst="rect">
            <a:avLst/>
          </a:prstGeom>
        </p:spPr>
        <p:txBody>
          <a:bodyPr wrap="none">
            <a:spAutoFit/>
          </a:bodyPr>
          <a:lstStyle/>
          <a:p>
            <a:r>
              <a:rPr lang="en-US" altLang="zh-CN" sz="2400" dirty="0">
                <a:solidFill>
                  <a:schemeClr val="accent2"/>
                </a:solidFill>
              </a:rPr>
              <a:t>Adobe</a:t>
            </a:r>
            <a:endParaRPr lang="zh-CN" altLang="en-US" sz="2400" dirty="0">
              <a:solidFill>
                <a:schemeClr val="accent2"/>
              </a:solidFill>
            </a:endParaRPr>
          </a:p>
        </p:txBody>
      </p:sp>
      <p:sp>
        <p:nvSpPr>
          <p:cNvPr id="19" name="矩形 18"/>
          <p:cNvSpPr/>
          <p:nvPr/>
        </p:nvSpPr>
        <p:spPr>
          <a:xfrm>
            <a:off x="1739900" y="5562103"/>
            <a:ext cx="8712200" cy="572464"/>
          </a:xfrm>
          <a:prstGeom prst="rect">
            <a:avLst/>
          </a:prstGeom>
          <a:noFill/>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r>
              <a:rPr lang="en-US" altLang="zh-CN" sz="1200" dirty="0">
                <a:solidFill>
                  <a:schemeClr val="tx1">
                    <a:lumMod val="75000"/>
                    <a:lumOff val="25000"/>
                  </a:schemeClr>
                </a:solidFill>
                <a:latin typeface="+mj-ea"/>
              </a:rPr>
              <a:t>Experience as your reference, your prudence as your brother will and hope as your an. Four to words  Experience as your reference, your prudence as your brother will and hope as your an . </a:t>
            </a:r>
          </a:p>
        </p:txBody>
      </p:sp>
      <p:sp>
        <p:nvSpPr>
          <p:cNvPr id="20" name="KSO_Shape"/>
          <p:cNvSpPr/>
          <p:nvPr/>
        </p:nvSpPr>
        <p:spPr>
          <a:xfrm rot="10800000">
            <a:off x="5911435" y="5024418"/>
            <a:ext cx="354480" cy="305444"/>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chemeClr val="accent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矩形 20"/>
          <p:cNvSpPr/>
          <p:nvPr/>
        </p:nvSpPr>
        <p:spPr>
          <a:xfrm>
            <a:off x="9256097" y="3235775"/>
            <a:ext cx="2707304"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22" name="矩形 21"/>
          <p:cNvSpPr/>
          <p:nvPr/>
        </p:nvSpPr>
        <p:spPr>
          <a:xfrm>
            <a:off x="9256096" y="2896786"/>
            <a:ext cx="2142731" cy="424732"/>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3"/>
                </a:solidFill>
                <a:latin typeface="+mn-lt"/>
                <a:ea typeface="+mj-ea"/>
              </a:rPr>
              <a:t>Power Point 2013</a:t>
            </a:r>
          </a:p>
        </p:txBody>
      </p:sp>
      <p:sp>
        <p:nvSpPr>
          <p:cNvPr id="23" name="矩形 22"/>
          <p:cNvSpPr/>
          <p:nvPr/>
        </p:nvSpPr>
        <p:spPr>
          <a:xfrm>
            <a:off x="167437" y="3249547"/>
            <a:ext cx="2753815" cy="572464"/>
          </a:xfrm>
          <a:prstGeom prst="rect">
            <a:avLst/>
          </a:prstGeom>
        </p:spPr>
        <p:txBody>
          <a:bodyPr wrap="square" anchor="ctr" anchorCtr="0">
            <a:spAutoFit/>
          </a:bodyPr>
          <a:lstStyle/>
          <a:p>
            <a:pPr algn="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24" name="矩形 23"/>
          <p:cNvSpPr/>
          <p:nvPr/>
        </p:nvSpPr>
        <p:spPr>
          <a:xfrm>
            <a:off x="778521" y="2897857"/>
            <a:ext cx="2142731" cy="424732"/>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120000"/>
              </a:lnSpc>
            </a:pPr>
            <a:r>
              <a:rPr lang="en-US" altLang="zh-CN" dirty="0" err="1">
                <a:solidFill>
                  <a:schemeClr val="accent1"/>
                </a:solidFill>
                <a:latin typeface="+mn-lt"/>
                <a:ea typeface="+mj-ea"/>
              </a:rPr>
              <a:t>Windowas</a:t>
            </a:r>
            <a:r>
              <a:rPr lang="en-US" altLang="zh-CN" dirty="0">
                <a:solidFill>
                  <a:schemeClr val="accent1"/>
                </a:solidFill>
                <a:latin typeface="+mn-lt"/>
                <a:ea typeface="+mj-ea"/>
              </a:rPr>
              <a:t> 10</a:t>
            </a:r>
          </a:p>
        </p:txBody>
      </p:sp>
      <p:sp>
        <p:nvSpPr>
          <p:cNvPr id="27" name="Freeform 164"/>
          <p:cNvSpPr>
            <a:spLocks noEditPoints="1"/>
          </p:cNvSpPr>
          <p:nvPr/>
        </p:nvSpPr>
        <p:spPr bwMode="auto">
          <a:xfrm>
            <a:off x="3593124" y="3060700"/>
            <a:ext cx="652448" cy="598468"/>
          </a:xfrm>
          <a:custGeom>
            <a:avLst/>
            <a:gdLst>
              <a:gd name="T0" fmla="*/ 126 w 140"/>
              <a:gd name="T1" fmla="*/ 71 h 128"/>
              <a:gd name="T2" fmla="*/ 92 w 140"/>
              <a:gd name="T3" fmla="*/ 24 h 128"/>
              <a:gd name="T4" fmla="*/ 72 w 140"/>
              <a:gd name="T5" fmla="*/ 25 h 128"/>
              <a:gd name="T6" fmla="*/ 71 w 140"/>
              <a:gd name="T7" fmla="*/ 20 h 128"/>
              <a:gd name="T8" fmla="*/ 72 w 140"/>
              <a:gd name="T9" fmla="*/ 21 h 128"/>
              <a:gd name="T10" fmla="*/ 92 w 140"/>
              <a:gd name="T11" fmla="*/ 20 h 128"/>
              <a:gd name="T12" fmla="*/ 92 w 140"/>
              <a:gd name="T13" fmla="*/ 16 h 128"/>
              <a:gd name="T14" fmla="*/ 79 w 140"/>
              <a:gd name="T15" fmla="*/ 15 h 128"/>
              <a:gd name="T16" fmla="*/ 71 w 140"/>
              <a:gd name="T17" fmla="*/ 16 h 128"/>
              <a:gd name="T18" fmla="*/ 69 w 140"/>
              <a:gd name="T19" fmla="*/ 19 h 128"/>
              <a:gd name="T20" fmla="*/ 68 w 140"/>
              <a:gd name="T21" fmla="*/ 15 h 128"/>
              <a:gd name="T22" fmla="*/ 49 w 140"/>
              <a:gd name="T23" fmla="*/ 15 h 128"/>
              <a:gd name="T24" fmla="*/ 48 w 140"/>
              <a:gd name="T25" fmla="*/ 17 h 128"/>
              <a:gd name="T26" fmla="*/ 49 w 140"/>
              <a:gd name="T27" fmla="*/ 21 h 128"/>
              <a:gd name="T28" fmla="*/ 69 w 140"/>
              <a:gd name="T29" fmla="*/ 20 h 128"/>
              <a:gd name="T30" fmla="*/ 69 w 140"/>
              <a:gd name="T31" fmla="*/ 24 h 128"/>
              <a:gd name="T32" fmla="*/ 49 w 140"/>
              <a:gd name="T33" fmla="*/ 25 h 128"/>
              <a:gd name="T34" fmla="*/ 48 w 140"/>
              <a:gd name="T35" fmla="*/ 21 h 128"/>
              <a:gd name="T36" fmla="*/ 25 w 140"/>
              <a:gd name="T37" fmla="*/ 21 h 128"/>
              <a:gd name="T38" fmla="*/ 9 w 140"/>
              <a:gd name="T39" fmla="*/ 57 h 128"/>
              <a:gd name="T40" fmla="*/ 0 w 140"/>
              <a:gd name="T41" fmla="*/ 61 h 128"/>
              <a:gd name="T42" fmla="*/ 6 w 140"/>
              <a:gd name="T43" fmla="*/ 85 h 128"/>
              <a:gd name="T44" fmla="*/ 29 w 140"/>
              <a:gd name="T45" fmla="*/ 113 h 128"/>
              <a:gd name="T46" fmla="*/ 37 w 140"/>
              <a:gd name="T47" fmla="*/ 128 h 128"/>
              <a:gd name="T48" fmla="*/ 66 w 140"/>
              <a:gd name="T49" fmla="*/ 125 h 128"/>
              <a:gd name="T50" fmla="*/ 96 w 140"/>
              <a:gd name="T51" fmla="*/ 128 h 128"/>
              <a:gd name="T52" fmla="*/ 104 w 140"/>
              <a:gd name="T53" fmla="*/ 113 h 128"/>
              <a:gd name="T54" fmla="*/ 140 w 140"/>
              <a:gd name="T55" fmla="*/ 77 h 128"/>
              <a:gd name="T56" fmla="*/ 29 w 140"/>
              <a:gd name="T57" fmla="*/ 62 h 128"/>
              <a:gd name="T58" fmla="*/ 29 w 140"/>
              <a:gd name="T59" fmla="*/ 50 h 128"/>
              <a:gd name="T60" fmla="*/ 29 w 140"/>
              <a:gd name="T61" fmla="*/ 62 h 128"/>
              <a:gd name="T62" fmla="*/ 48 w 140"/>
              <a:gd name="T63" fmla="*/ 9 h 128"/>
              <a:gd name="T64" fmla="*/ 68 w 140"/>
              <a:gd name="T65" fmla="*/ 8 h 128"/>
              <a:gd name="T66" fmla="*/ 69 w 140"/>
              <a:gd name="T67" fmla="*/ 12 h 128"/>
              <a:gd name="T68" fmla="*/ 49 w 140"/>
              <a:gd name="T69" fmla="*/ 13 h 128"/>
              <a:gd name="T70" fmla="*/ 48 w 140"/>
              <a:gd name="T71" fmla="*/ 5 h 128"/>
              <a:gd name="T72" fmla="*/ 49 w 140"/>
              <a:gd name="T73" fmla="*/ 0 h 128"/>
              <a:gd name="T74" fmla="*/ 69 w 140"/>
              <a:gd name="T75" fmla="*/ 1 h 128"/>
              <a:gd name="T76" fmla="*/ 68 w 140"/>
              <a:gd name="T77" fmla="*/ 6 h 128"/>
              <a:gd name="T78" fmla="*/ 48 w 140"/>
              <a:gd name="T79" fmla="*/ 5 h 128"/>
              <a:gd name="T80" fmla="*/ 71 w 140"/>
              <a:gd name="T81" fmla="*/ 9 h 128"/>
              <a:gd name="T82" fmla="*/ 91 w 140"/>
              <a:gd name="T83" fmla="*/ 8 h 128"/>
              <a:gd name="T84" fmla="*/ 92 w 140"/>
              <a:gd name="T85" fmla="*/ 12 h 128"/>
              <a:gd name="T86" fmla="*/ 72 w 140"/>
              <a:gd name="T87"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0" h="128">
                <a:moveTo>
                  <a:pt x="125" y="82"/>
                </a:moveTo>
                <a:cubicBezTo>
                  <a:pt x="125" y="79"/>
                  <a:pt x="126" y="75"/>
                  <a:pt x="126" y="71"/>
                </a:cubicBezTo>
                <a:cubicBezTo>
                  <a:pt x="126" y="50"/>
                  <a:pt x="112" y="32"/>
                  <a:pt x="92" y="23"/>
                </a:cubicBezTo>
                <a:cubicBezTo>
                  <a:pt x="92" y="24"/>
                  <a:pt x="92" y="24"/>
                  <a:pt x="92" y="24"/>
                </a:cubicBezTo>
                <a:cubicBezTo>
                  <a:pt x="92" y="24"/>
                  <a:pt x="92" y="25"/>
                  <a:pt x="91" y="25"/>
                </a:cubicBezTo>
                <a:cubicBezTo>
                  <a:pt x="72" y="25"/>
                  <a:pt x="72" y="25"/>
                  <a:pt x="72" y="25"/>
                </a:cubicBezTo>
                <a:cubicBezTo>
                  <a:pt x="71" y="25"/>
                  <a:pt x="71" y="24"/>
                  <a:pt x="71" y="24"/>
                </a:cubicBezTo>
                <a:cubicBezTo>
                  <a:pt x="71" y="20"/>
                  <a:pt x="71" y="20"/>
                  <a:pt x="71" y="20"/>
                </a:cubicBezTo>
                <a:cubicBezTo>
                  <a:pt x="71" y="20"/>
                  <a:pt x="71" y="20"/>
                  <a:pt x="71" y="20"/>
                </a:cubicBezTo>
                <a:cubicBezTo>
                  <a:pt x="71" y="20"/>
                  <a:pt x="71" y="21"/>
                  <a:pt x="72" y="21"/>
                </a:cubicBezTo>
                <a:cubicBezTo>
                  <a:pt x="91" y="21"/>
                  <a:pt x="91" y="21"/>
                  <a:pt x="91" y="21"/>
                </a:cubicBezTo>
                <a:cubicBezTo>
                  <a:pt x="92" y="21"/>
                  <a:pt x="92" y="20"/>
                  <a:pt x="92" y="20"/>
                </a:cubicBezTo>
                <a:cubicBezTo>
                  <a:pt x="92" y="19"/>
                  <a:pt x="92" y="19"/>
                  <a:pt x="92" y="19"/>
                </a:cubicBezTo>
                <a:cubicBezTo>
                  <a:pt x="92" y="16"/>
                  <a:pt x="92" y="16"/>
                  <a:pt x="92" y="16"/>
                </a:cubicBezTo>
                <a:cubicBezTo>
                  <a:pt x="92" y="16"/>
                  <a:pt x="92" y="15"/>
                  <a:pt x="91" y="15"/>
                </a:cubicBezTo>
                <a:cubicBezTo>
                  <a:pt x="79" y="15"/>
                  <a:pt x="79" y="15"/>
                  <a:pt x="79" y="15"/>
                </a:cubicBezTo>
                <a:cubicBezTo>
                  <a:pt x="72" y="15"/>
                  <a:pt x="72" y="15"/>
                  <a:pt x="72" y="15"/>
                </a:cubicBezTo>
                <a:cubicBezTo>
                  <a:pt x="71" y="15"/>
                  <a:pt x="71" y="16"/>
                  <a:pt x="71" y="16"/>
                </a:cubicBezTo>
                <a:cubicBezTo>
                  <a:pt x="71" y="19"/>
                  <a:pt x="71" y="19"/>
                  <a:pt x="71" y="19"/>
                </a:cubicBezTo>
                <a:cubicBezTo>
                  <a:pt x="69" y="19"/>
                  <a:pt x="69" y="19"/>
                  <a:pt x="69" y="19"/>
                </a:cubicBezTo>
                <a:cubicBezTo>
                  <a:pt x="69" y="16"/>
                  <a:pt x="69" y="16"/>
                  <a:pt x="69" y="16"/>
                </a:cubicBezTo>
                <a:cubicBezTo>
                  <a:pt x="69" y="16"/>
                  <a:pt x="69" y="15"/>
                  <a:pt x="68" y="15"/>
                </a:cubicBezTo>
                <a:cubicBezTo>
                  <a:pt x="54" y="15"/>
                  <a:pt x="54" y="15"/>
                  <a:pt x="54" y="15"/>
                </a:cubicBezTo>
                <a:cubicBezTo>
                  <a:pt x="49" y="15"/>
                  <a:pt x="49" y="15"/>
                  <a:pt x="49" y="15"/>
                </a:cubicBezTo>
                <a:cubicBezTo>
                  <a:pt x="48" y="15"/>
                  <a:pt x="48" y="16"/>
                  <a:pt x="48" y="16"/>
                </a:cubicBezTo>
                <a:cubicBezTo>
                  <a:pt x="48" y="17"/>
                  <a:pt x="48" y="17"/>
                  <a:pt x="48" y="17"/>
                </a:cubicBezTo>
                <a:cubicBezTo>
                  <a:pt x="48" y="20"/>
                  <a:pt x="48" y="20"/>
                  <a:pt x="48" y="20"/>
                </a:cubicBezTo>
                <a:cubicBezTo>
                  <a:pt x="48" y="20"/>
                  <a:pt x="48" y="21"/>
                  <a:pt x="49" y="21"/>
                </a:cubicBezTo>
                <a:cubicBezTo>
                  <a:pt x="68" y="21"/>
                  <a:pt x="68" y="21"/>
                  <a:pt x="68" y="21"/>
                </a:cubicBezTo>
                <a:cubicBezTo>
                  <a:pt x="69" y="21"/>
                  <a:pt x="69" y="20"/>
                  <a:pt x="69" y="20"/>
                </a:cubicBezTo>
                <a:cubicBezTo>
                  <a:pt x="69" y="20"/>
                  <a:pt x="69" y="20"/>
                  <a:pt x="69" y="20"/>
                </a:cubicBezTo>
                <a:cubicBezTo>
                  <a:pt x="69" y="24"/>
                  <a:pt x="69" y="24"/>
                  <a:pt x="69" y="24"/>
                </a:cubicBezTo>
                <a:cubicBezTo>
                  <a:pt x="69" y="24"/>
                  <a:pt x="69" y="25"/>
                  <a:pt x="68" y="25"/>
                </a:cubicBezTo>
                <a:cubicBezTo>
                  <a:pt x="49" y="25"/>
                  <a:pt x="49" y="25"/>
                  <a:pt x="49" y="25"/>
                </a:cubicBezTo>
                <a:cubicBezTo>
                  <a:pt x="48" y="25"/>
                  <a:pt x="48" y="24"/>
                  <a:pt x="48" y="24"/>
                </a:cubicBezTo>
                <a:cubicBezTo>
                  <a:pt x="48" y="21"/>
                  <a:pt x="48" y="21"/>
                  <a:pt x="48" y="21"/>
                </a:cubicBezTo>
                <a:cubicBezTo>
                  <a:pt x="45" y="22"/>
                  <a:pt x="42" y="22"/>
                  <a:pt x="40" y="24"/>
                </a:cubicBezTo>
                <a:cubicBezTo>
                  <a:pt x="32" y="14"/>
                  <a:pt x="23" y="15"/>
                  <a:pt x="25" y="21"/>
                </a:cubicBezTo>
                <a:cubicBezTo>
                  <a:pt x="26" y="25"/>
                  <a:pt x="26" y="30"/>
                  <a:pt x="25" y="33"/>
                </a:cubicBezTo>
                <a:cubicBezTo>
                  <a:pt x="18" y="40"/>
                  <a:pt x="12" y="48"/>
                  <a:pt x="9" y="57"/>
                </a:cubicBezTo>
                <a:cubicBezTo>
                  <a:pt x="8" y="56"/>
                  <a:pt x="7" y="56"/>
                  <a:pt x="6" y="56"/>
                </a:cubicBezTo>
                <a:cubicBezTo>
                  <a:pt x="3" y="56"/>
                  <a:pt x="0" y="58"/>
                  <a:pt x="0" y="61"/>
                </a:cubicBezTo>
                <a:cubicBezTo>
                  <a:pt x="0" y="80"/>
                  <a:pt x="0" y="80"/>
                  <a:pt x="0" y="80"/>
                </a:cubicBezTo>
                <a:cubicBezTo>
                  <a:pt x="0" y="83"/>
                  <a:pt x="3" y="85"/>
                  <a:pt x="6" y="85"/>
                </a:cubicBezTo>
                <a:cubicBezTo>
                  <a:pt x="7" y="85"/>
                  <a:pt x="8" y="85"/>
                  <a:pt x="9" y="85"/>
                </a:cubicBezTo>
                <a:cubicBezTo>
                  <a:pt x="12" y="96"/>
                  <a:pt x="19" y="106"/>
                  <a:pt x="29" y="113"/>
                </a:cubicBezTo>
                <a:cubicBezTo>
                  <a:pt x="29" y="120"/>
                  <a:pt x="29" y="120"/>
                  <a:pt x="29" y="120"/>
                </a:cubicBezTo>
                <a:cubicBezTo>
                  <a:pt x="29" y="124"/>
                  <a:pt x="33" y="128"/>
                  <a:pt x="37" y="128"/>
                </a:cubicBezTo>
                <a:cubicBezTo>
                  <a:pt x="41" y="128"/>
                  <a:pt x="45" y="125"/>
                  <a:pt x="45" y="122"/>
                </a:cubicBezTo>
                <a:cubicBezTo>
                  <a:pt x="52" y="124"/>
                  <a:pt x="59" y="125"/>
                  <a:pt x="66" y="125"/>
                </a:cubicBezTo>
                <a:cubicBezTo>
                  <a:pt x="74" y="125"/>
                  <a:pt x="81" y="124"/>
                  <a:pt x="88" y="122"/>
                </a:cubicBezTo>
                <a:cubicBezTo>
                  <a:pt x="88" y="125"/>
                  <a:pt x="92" y="128"/>
                  <a:pt x="96" y="128"/>
                </a:cubicBezTo>
                <a:cubicBezTo>
                  <a:pt x="100" y="128"/>
                  <a:pt x="104" y="124"/>
                  <a:pt x="104" y="120"/>
                </a:cubicBezTo>
                <a:cubicBezTo>
                  <a:pt x="104" y="113"/>
                  <a:pt x="104" y="113"/>
                  <a:pt x="104" y="113"/>
                </a:cubicBezTo>
                <a:cubicBezTo>
                  <a:pt x="112" y="107"/>
                  <a:pt x="119" y="99"/>
                  <a:pt x="122" y="90"/>
                </a:cubicBezTo>
                <a:cubicBezTo>
                  <a:pt x="128" y="90"/>
                  <a:pt x="138" y="88"/>
                  <a:pt x="140" y="77"/>
                </a:cubicBezTo>
                <a:cubicBezTo>
                  <a:pt x="140" y="77"/>
                  <a:pt x="132" y="85"/>
                  <a:pt x="125" y="82"/>
                </a:cubicBezTo>
                <a:close/>
                <a:moveTo>
                  <a:pt x="29" y="62"/>
                </a:moveTo>
                <a:cubicBezTo>
                  <a:pt x="26" y="62"/>
                  <a:pt x="24" y="59"/>
                  <a:pt x="24" y="56"/>
                </a:cubicBezTo>
                <a:cubicBezTo>
                  <a:pt x="24" y="52"/>
                  <a:pt x="26" y="50"/>
                  <a:pt x="29" y="50"/>
                </a:cubicBezTo>
                <a:cubicBezTo>
                  <a:pt x="31" y="50"/>
                  <a:pt x="33" y="52"/>
                  <a:pt x="33" y="56"/>
                </a:cubicBezTo>
                <a:cubicBezTo>
                  <a:pt x="33" y="59"/>
                  <a:pt x="31" y="62"/>
                  <a:pt x="29" y="62"/>
                </a:cubicBezTo>
                <a:close/>
                <a:moveTo>
                  <a:pt x="48" y="12"/>
                </a:moveTo>
                <a:cubicBezTo>
                  <a:pt x="48" y="9"/>
                  <a:pt x="48" y="9"/>
                  <a:pt x="48" y="9"/>
                </a:cubicBezTo>
                <a:cubicBezTo>
                  <a:pt x="48" y="8"/>
                  <a:pt x="48" y="8"/>
                  <a:pt x="49" y="8"/>
                </a:cubicBezTo>
                <a:cubicBezTo>
                  <a:pt x="68" y="8"/>
                  <a:pt x="68" y="8"/>
                  <a:pt x="68" y="8"/>
                </a:cubicBezTo>
                <a:cubicBezTo>
                  <a:pt x="69" y="8"/>
                  <a:pt x="69" y="8"/>
                  <a:pt x="69" y="9"/>
                </a:cubicBezTo>
                <a:cubicBezTo>
                  <a:pt x="69" y="12"/>
                  <a:pt x="69" y="12"/>
                  <a:pt x="69" y="12"/>
                </a:cubicBezTo>
                <a:cubicBezTo>
                  <a:pt x="69" y="13"/>
                  <a:pt x="69" y="13"/>
                  <a:pt x="68" y="13"/>
                </a:cubicBezTo>
                <a:cubicBezTo>
                  <a:pt x="49" y="13"/>
                  <a:pt x="49" y="13"/>
                  <a:pt x="49" y="13"/>
                </a:cubicBezTo>
                <a:cubicBezTo>
                  <a:pt x="48" y="13"/>
                  <a:pt x="48" y="13"/>
                  <a:pt x="48" y="12"/>
                </a:cubicBezTo>
                <a:close/>
                <a:moveTo>
                  <a:pt x="48" y="5"/>
                </a:moveTo>
                <a:cubicBezTo>
                  <a:pt x="48" y="1"/>
                  <a:pt x="48" y="1"/>
                  <a:pt x="48" y="1"/>
                </a:cubicBezTo>
                <a:cubicBezTo>
                  <a:pt x="48" y="1"/>
                  <a:pt x="48" y="0"/>
                  <a:pt x="49" y="0"/>
                </a:cubicBezTo>
                <a:cubicBezTo>
                  <a:pt x="68" y="0"/>
                  <a:pt x="68" y="0"/>
                  <a:pt x="68" y="0"/>
                </a:cubicBezTo>
                <a:cubicBezTo>
                  <a:pt x="69" y="0"/>
                  <a:pt x="69" y="1"/>
                  <a:pt x="69" y="1"/>
                </a:cubicBezTo>
                <a:cubicBezTo>
                  <a:pt x="69" y="5"/>
                  <a:pt x="69" y="5"/>
                  <a:pt x="69" y="5"/>
                </a:cubicBezTo>
                <a:cubicBezTo>
                  <a:pt x="69" y="5"/>
                  <a:pt x="69" y="6"/>
                  <a:pt x="68" y="6"/>
                </a:cubicBezTo>
                <a:cubicBezTo>
                  <a:pt x="49" y="6"/>
                  <a:pt x="49" y="6"/>
                  <a:pt x="49" y="6"/>
                </a:cubicBezTo>
                <a:cubicBezTo>
                  <a:pt x="48" y="6"/>
                  <a:pt x="48" y="5"/>
                  <a:pt x="48" y="5"/>
                </a:cubicBezTo>
                <a:close/>
                <a:moveTo>
                  <a:pt x="71" y="12"/>
                </a:moveTo>
                <a:cubicBezTo>
                  <a:pt x="71" y="9"/>
                  <a:pt x="71" y="9"/>
                  <a:pt x="71" y="9"/>
                </a:cubicBezTo>
                <a:cubicBezTo>
                  <a:pt x="71" y="8"/>
                  <a:pt x="71" y="8"/>
                  <a:pt x="72" y="8"/>
                </a:cubicBezTo>
                <a:cubicBezTo>
                  <a:pt x="91" y="8"/>
                  <a:pt x="91" y="8"/>
                  <a:pt x="91" y="8"/>
                </a:cubicBezTo>
                <a:cubicBezTo>
                  <a:pt x="92" y="8"/>
                  <a:pt x="92" y="8"/>
                  <a:pt x="92" y="9"/>
                </a:cubicBezTo>
                <a:cubicBezTo>
                  <a:pt x="92" y="12"/>
                  <a:pt x="92" y="12"/>
                  <a:pt x="92" y="12"/>
                </a:cubicBezTo>
                <a:cubicBezTo>
                  <a:pt x="92" y="13"/>
                  <a:pt x="92" y="13"/>
                  <a:pt x="91" y="13"/>
                </a:cubicBezTo>
                <a:cubicBezTo>
                  <a:pt x="72" y="13"/>
                  <a:pt x="72" y="13"/>
                  <a:pt x="72" y="13"/>
                </a:cubicBezTo>
                <a:cubicBezTo>
                  <a:pt x="71" y="13"/>
                  <a:pt x="71" y="13"/>
                  <a:pt x="7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8"/>
          <p:cNvSpPr>
            <a:spLocks noEditPoints="1"/>
          </p:cNvSpPr>
          <p:nvPr/>
        </p:nvSpPr>
        <p:spPr bwMode="auto">
          <a:xfrm>
            <a:off x="7931776" y="3117027"/>
            <a:ext cx="652448" cy="485814"/>
          </a:xfrm>
          <a:custGeom>
            <a:avLst/>
            <a:gdLst>
              <a:gd name="T0" fmla="*/ 131 w 140"/>
              <a:gd name="T1" fmla="*/ 19 h 104"/>
              <a:gd name="T2" fmla="*/ 71 w 140"/>
              <a:gd name="T3" fmla="*/ 1 h 104"/>
              <a:gd name="T4" fmla="*/ 61 w 140"/>
              <a:gd name="T5" fmla="*/ 2 h 104"/>
              <a:gd name="T6" fmla="*/ 55 w 140"/>
              <a:gd name="T7" fmla="*/ 9 h 104"/>
              <a:gd name="T8" fmla="*/ 15 w 140"/>
              <a:gd name="T9" fmla="*/ 26 h 104"/>
              <a:gd name="T10" fmla="*/ 0 w 140"/>
              <a:gd name="T11" fmla="*/ 41 h 104"/>
              <a:gd name="T12" fmla="*/ 0 w 140"/>
              <a:gd name="T13" fmla="*/ 89 h 104"/>
              <a:gd name="T14" fmla="*/ 4 w 140"/>
              <a:gd name="T15" fmla="*/ 100 h 104"/>
              <a:gd name="T16" fmla="*/ 15 w 140"/>
              <a:gd name="T17" fmla="*/ 104 h 104"/>
              <a:gd name="T18" fmla="*/ 86 w 140"/>
              <a:gd name="T19" fmla="*/ 104 h 104"/>
              <a:gd name="T20" fmla="*/ 101 w 140"/>
              <a:gd name="T21" fmla="*/ 89 h 104"/>
              <a:gd name="T22" fmla="*/ 101 w 140"/>
              <a:gd name="T23" fmla="*/ 89 h 104"/>
              <a:gd name="T24" fmla="*/ 111 w 140"/>
              <a:gd name="T25" fmla="*/ 84 h 104"/>
              <a:gd name="T26" fmla="*/ 127 w 140"/>
              <a:gd name="T27" fmla="*/ 75 h 104"/>
              <a:gd name="T28" fmla="*/ 127 w 140"/>
              <a:gd name="T29" fmla="*/ 75 h 104"/>
              <a:gd name="T30" fmla="*/ 139 w 140"/>
              <a:gd name="T31" fmla="*/ 35 h 104"/>
              <a:gd name="T32" fmla="*/ 59 w 140"/>
              <a:gd name="T33" fmla="*/ 26 h 104"/>
              <a:gd name="T34" fmla="*/ 97 w 140"/>
              <a:gd name="T35" fmla="*/ 89 h 104"/>
              <a:gd name="T36" fmla="*/ 4 w 140"/>
              <a:gd name="T37" fmla="*/ 89 h 104"/>
              <a:gd name="T38" fmla="*/ 97 w 140"/>
              <a:gd name="T39" fmla="*/ 89 h 104"/>
              <a:gd name="T40" fmla="*/ 4 w 140"/>
              <a:gd name="T41" fmla="*/ 41 h 104"/>
              <a:gd name="T42" fmla="*/ 97 w 140"/>
              <a:gd name="T43" fmla="*/ 41 h 104"/>
              <a:gd name="T44" fmla="*/ 112 w 140"/>
              <a:gd name="T45" fmla="*/ 80 h 104"/>
              <a:gd name="T46" fmla="*/ 115 w 140"/>
              <a:gd name="T47" fmla="*/ 75 h 104"/>
              <a:gd name="T48" fmla="*/ 101 w 140"/>
              <a:gd name="T49" fmla="*/ 41 h 104"/>
              <a:gd name="T50" fmla="*/ 101 w 140"/>
              <a:gd name="T51" fmla="*/ 39 h 104"/>
              <a:gd name="T52" fmla="*/ 136 w 140"/>
              <a:gd name="T53" fmla="*/ 34 h 104"/>
              <a:gd name="T54" fmla="*/ 58 w 140"/>
              <a:gd name="T55" fmla="*/ 10 h 104"/>
              <a:gd name="T56" fmla="*/ 136 w 140"/>
              <a:gd name="T57" fmla="*/ 34 h 104"/>
              <a:gd name="T58" fmla="*/ 90 w 140"/>
              <a:gd name="T59" fmla="*/ 78 h 104"/>
              <a:gd name="T60" fmla="*/ 59 w 140"/>
              <a:gd name="T61" fmla="*/ 78 h 104"/>
              <a:gd name="T62" fmla="*/ 74 w 140"/>
              <a:gd name="T63" fmla="*/ 94 h 104"/>
              <a:gd name="T64" fmla="*/ 70 w 140"/>
              <a:gd name="T65" fmla="*/ 91 h 104"/>
              <a:gd name="T66" fmla="*/ 71 w 140"/>
              <a:gd name="T67" fmla="*/ 87 h 104"/>
              <a:gd name="T68" fmla="*/ 86 w 140"/>
              <a:gd name="T69" fmla="*/ 84 h 104"/>
              <a:gd name="T70" fmla="*/ 87 w 140"/>
              <a:gd name="T71" fmla="*/ 80 h 104"/>
              <a:gd name="T72" fmla="*/ 87 w 140"/>
              <a:gd name="T73" fmla="*/ 77 h 104"/>
              <a:gd name="T74" fmla="*/ 86 w 140"/>
              <a:gd name="T75" fmla="*/ 73 h 104"/>
              <a:gd name="T76" fmla="*/ 79 w 140"/>
              <a:gd name="T77" fmla="*/ 66 h 104"/>
              <a:gd name="T78" fmla="*/ 85 w 140"/>
              <a:gd name="T79" fmla="*/ 87 h 104"/>
              <a:gd name="T80" fmla="*/ 74 w 140"/>
              <a:gd name="T81" fmla="*/ 66 h 104"/>
              <a:gd name="T82" fmla="*/ 74 w 140"/>
              <a:gd name="T83" fmla="*/ 66 h 104"/>
              <a:gd name="T84" fmla="*/ 79 w 140"/>
              <a:gd name="T85" fmla="*/ 77 h 104"/>
              <a:gd name="T86" fmla="*/ 79 w 140"/>
              <a:gd name="T87" fmla="*/ 80 h 104"/>
              <a:gd name="T88" fmla="*/ 70 w 140"/>
              <a:gd name="T89" fmla="*/ 80 h 104"/>
              <a:gd name="T90" fmla="*/ 68 w 140"/>
              <a:gd name="T91" fmla="*/ 70 h 104"/>
              <a:gd name="T92" fmla="*/ 63 w 140"/>
              <a:gd name="T93" fmla="*/ 73 h 104"/>
              <a:gd name="T94" fmla="*/ 62 w 140"/>
              <a:gd name="T95" fmla="*/ 77 h 104"/>
              <a:gd name="T96" fmla="*/ 67 w 140"/>
              <a:gd name="T97" fmla="*/ 84 h 104"/>
              <a:gd name="T98" fmla="*/ 67 w 140"/>
              <a:gd name="T99" fmla="*/ 80 h 104"/>
              <a:gd name="T100" fmla="*/ 7 w 140"/>
              <a:gd name="T101" fmla="*/ 72 h 104"/>
              <a:gd name="T102" fmla="*/ 55 w 140"/>
              <a:gd name="T103"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04">
                <a:moveTo>
                  <a:pt x="138" y="25"/>
                </a:moveTo>
                <a:cubicBezTo>
                  <a:pt x="138" y="25"/>
                  <a:pt x="138" y="25"/>
                  <a:pt x="138" y="25"/>
                </a:cubicBezTo>
                <a:cubicBezTo>
                  <a:pt x="137" y="22"/>
                  <a:pt x="134" y="20"/>
                  <a:pt x="131" y="19"/>
                </a:cubicBezTo>
                <a:cubicBezTo>
                  <a:pt x="131" y="19"/>
                  <a:pt x="131" y="19"/>
                  <a:pt x="131" y="19"/>
                </a:cubicBezTo>
                <a:cubicBezTo>
                  <a:pt x="131" y="19"/>
                  <a:pt x="131" y="19"/>
                  <a:pt x="131" y="19"/>
                </a:cubicBezTo>
                <a:cubicBezTo>
                  <a:pt x="71" y="1"/>
                  <a:pt x="71" y="1"/>
                  <a:pt x="71" y="1"/>
                </a:cubicBezTo>
                <a:cubicBezTo>
                  <a:pt x="71" y="1"/>
                  <a:pt x="71" y="1"/>
                  <a:pt x="71" y="1"/>
                </a:cubicBezTo>
                <a:cubicBezTo>
                  <a:pt x="71" y="1"/>
                  <a:pt x="71" y="1"/>
                  <a:pt x="71" y="1"/>
                </a:cubicBezTo>
                <a:cubicBezTo>
                  <a:pt x="68" y="0"/>
                  <a:pt x="64" y="0"/>
                  <a:pt x="61" y="2"/>
                </a:cubicBezTo>
                <a:cubicBezTo>
                  <a:pt x="58" y="3"/>
                  <a:pt x="56" y="6"/>
                  <a:pt x="55" y="9"/>
                </a:cubicBezTo>
                <a:cubicBezTo>
                  <a:pt x="55" y="9"/>
                  <a:pt x="55" y="9"/>
                  <a:pt x="55" y="9"/>
                </a:cubicBezTo>
                <a:cubicBezTo>
                  <a:pt x="55" y="9"/>
                  <a:pt x="55" y="9"/>
                  <a:pt x="55" y="9"/>
                </a:cubicBezTo>
                <a:cubicBezTo>
                  <a:pt x="50" y="26"/>
                  <a:pt x="50" y="26"/>
                  <a:pt x="50" y="26"/>
                </a:cubicBezTo>
                <a:cubicBezTo>
                  <a:pt x="15" y="26"/>
                  <a:pt x="15" y="26"/>
                  <a:pt x="15" y="26"/>
                </a:cubicBezTo>
                <a:cubicBezTo>
                  <a:pt x="15" y="26"/>
                  <a:pt x="15" y="26"/>
                  <a:pt x="15" y="26"/>
                </a:cubicBezTo>
                <a:cubicBezTo>
                  <a:pt x="15" y="26"/>
                  <a:pt x="15" y="26"/>
                  <a:pt x="15" y="26"/>
                </a:cubicBezTo>
                <a:cubicBezTo>
                  <a:pt x="11" y="26"/>
                  <a:pt x="7" y="28"/>
                  <a:pt x="4" y="31"/>
                </a:cubicBezTo>
                <a:cubicBezTo>
                  <a:pt x="2" y="33"/>
                  <a:pt x="0" y="37"/>
                  <a:pt x="0" y="41"/>
                </a:cubicBezTo>
                <a:cubicBezTo>
                  <a:pt x="0" y="41"/>
                  <a:pt x="0" y="41"/>
                  <a:pt x="0" y="41"/>
                </a:cubicBezTo>
                <a:cubicBezTo>
                  <a:pt x="0" y="41"/>
                  <a:pt x="0" y="41"/>
                  <a:pt x="0" y="41"/>
                </a:cubicBezTo>
                <a:cubicBezTo>
                  <a:pt x="0" y="89"/>
                  <a:pt x="0" y="89"/>
                  <a:pt x="0" y="89"/>
                </a:cubicBezTo>
                <a:cubicBezTo>
                  <a:pt x="0" y="89"/>
                  <a:pt x="0" y="89"/>
                  <a:pt x="0" y="89"/>
                </a:cubicBezTo>
                <a:cubicBezTo>
                  <a:pt x="0" y="89"/>
                  <a:pt x="0" y="89"/>
                  <a:pt x="0" y="89"/>
                </a:cubicBezTo>
                <a:cubicBezTo>
                  <a:pt x="0" y="93"/>
                  <a:pt x="2" y="97"/>
                  <a:pt x="4" y="100"/>
                </a:cubicBezTo>
                <a:cubicBezTo>
                  <a:pt x="7" y="102"/>
                  <a:pt x="11" y="104"/>
                  <a:pt x="15" y="104"/>
                </a:cubicBezTo>
                <a:cubicBezTo>
                  <a:pt x="15" y="104"/>
                  <a:pt x="15" y="104"/>
                  <a:pt x="15" y="104"/>
                </a:cubicBezTo>
                <a:cubicBezTo>
                  <a:pt x="15" y="104"/>
                  <a:pt x="15" y="104"/>
                  <a:pt x="15" y="104"/>
                </a:cubicBezTo>
                <a:cubicBezTo>
                  <a:pt x="15" y="104"/>
                  <a:pt x="15" y="104"/>
                  <a:pt x="15" y="104"/>
                </a:cubicBezTo>
                <a:cubicBezTo>
                  <a:pt x="86" y="104"/>
                  <a:pt x="86" y="104"/>
                  <a:pt x="86" y="104"/>
                </a:cubicBezTo>
                <a:cubicBezTo>
                  <a:pt x="86" y="104"/>
                  <a:pt x="86" y="104"/>
                  <a:pt x="86" y="104"/>
                </a:cubicBezTo>
                <a:cubicBezTo>
                  <a:pt x="86" y="104"/>
                  <a:pt x="86" y="104"/>
                  <a:pt x="86" y="104"/>
                </a:cubicBezTo>
                <a:cubicBezTo>
                  <a:pt x="90" y="104"/>
                  <a:pt x="94" y="102"/>
                  <a:pt x="97" y="100"/>
                </a:cubicBezTo>
                <a:cubicBezTo>
                  <a:pt x="100" y="97"/>
                  <a:pt x="101" y="93"/>
                  <a:pt x="101" y="89"/>
                </a:cubicBezTo>
                <a:cubicBezTo>
                  <a:pt x="101" y="89"/>
                  <a:pt x="101" y="89"/>
                  <a:pt x="101" y="89"/>
                </a:cubicBezTo>
                <a:cubicBezTo>
                  <a:pt x="101" y="89"/>
                  <a:pt x="101" y="89"/>
                  <a:pt x="101" y="89"/>
                </a:cubicBezTo>
                <a:cubicBezTo>
                  <a:pt x="101" y="89"/>
                  <a:pt x="101" y="89"/>
                  <a:pt x="101" y="89"/>
                </a:cubicBezTo>
                <a:cubicBezTo>
                  <a:pt x="101" y="81"/>
                  <a:pt x="101" y="81"/>
                  <a:pt x="101" y="81"/>
                </a:cubicBezTo>
                <a:cubicBezTo>
                  <a:pt x="111" y="84"/>
                  <a:pt x="111" y="84"/>
                  <a:pt x="111" y="84"/>
                </a:cubicBezTo>
                <a:cubicBezTo>
                  <a:pt x="111" y="84"/>
                  <a:pt x="111" y="84"/>
                  <a:pt x="111" y="84"/>
                </a:cubicBezTo>
                <a:cubicBezTo>
                  <a:pt x="111" y="84"/>
                  <a:pt x="111" y="84"/>
                  <a:pt x="111" y="84"/>
                </a:cubicBezTo>
                <a:cubicBezTo>
                  <a:pt x="115" y="85"/>
                  <a:pt x="118" y="84"/>
                  <a:pt x="121" y="83"/>
                </a:cubicBezTo>
                <a:cubicBezTo>
                  <a:pt x="124" y="81"/>
                  <a:pt x="126" y="78"/>
                  <a:pt x="127" y="75"/>
                </a:cubicBezTo>
                <a:cubicBezTo>
                  <a:pt x="127" y="75"/>
                  <a:pt x="127" y="75"/>
                  <a:pt x="127" y="75"/>
                </a:cubicBezTo>
                <a:cubicBezTo>
                  <a:pt x="127" y="75"/>
                  <a:pt x="127" y="75"/>
                  <a:pt x="127" y="75"/>
                </a:cubicBezTo>
                <a:cubicBezTo>
                  <a:pt x="127" y="75"/>
                  <a:pt x="127" y="75"/>
                  <a:pt x="127" y="75"/>
                </a:cubicBezTo>
                <a:cubicBezTo>
                  <a:pt x="139" y="35"/>
                  <a:pt x="139" y="35"/>
                  <a:pt x="139" y="35"/>
                </a:cubicBezTo>
                <a:cubicBezTo>
                  <a:pt x="139" y="35"/>
                  <a:pt x="139" y="35"/>
                  <a:pt x="139" y="35"/>
                </a:cubicBezTo>
                <a:cubicBezTo>
                  <a:pt x="139" y="35"/>
                  <a:pt x="139" y="35"/>
                  <a:pt x="139" y="35"/>
                </a:cubicBezTo>
                <a:cubicBezTo>
                  <a:pt x="140" y="32"/>
                  <a:pt x="140" y="28"/>
                  <a:pt x="138" y="25"/>
                </a:cubicBezTo>
                <a:close/>
                <a:moveTo>
                  <a:pt x="54" y="25"/>
                </a:moveTo>
                <a:cubicBezTo>
                  <a:pt x="59" y="26"/>
                  <a:pt x="59" y="26"/>
                  <a:pt x="59" y="26"/>
                </a:cubicBezTo>
                <a:cubicBezTo>
                  <a:pt x="54" y="26"/>
                  <a:pt x="54" y="26"/>
                  <a:pt x="54" y="26"/>
                </a:cubicBezTo>
                <a:lnTo>
                  <a:pt x="54" y="25"/>
                </a:lnTo>
                <a:close/>
                <a:moveTo>
                  <a:pt x="97" y="89"/>
                </a:moveTo>
                <a:cubicBezTo>
                  <a:pt x="97" y="95"/>
                  <a:pt x="92" y="100"/>
                  <a:pt x="86" y="100"/>
                </a:cubicBezTo>
                <a:cubicBezTo>
                  <a:pt x="15" y="100"/>
                  <a:pt x="15" y="100"/>
                  <a:pt x="15" y="100"/>
                </a:cubicBezTo>
                <a:cubicBezTo>
                  <a:pt x="9" y="100"/>
                  <a:pt x="4" y="95"/>
                  <a:pt x="4" y="89"/>
                </a:cubicBezTo>
                <a:cubicBezTo>
                  <a:pt x="4" y="59"/>
                  <a:pt x="4" y="59"/>
                  <a:pt x="4" y="59"/>
                </a:cubicBezTo>
                <a:cubicBezTo>
                  <a:pt x="97" y="59"/>
                  <a:pt x="97" y="59"/>
                  <a:pt x="97" y="59"/>
                </a:cubicBezTo>
                <a:lnTo>
                  <a:pt x="97" y="89"/>
                </a:lnTo>
                <a:close/>
                <a:moveTo>
                  <a:pt x="97" y="47"/>
                </a:moveTo>
                <a:cubicBezTo>
                  <a:pt x="4" y="47"/>
                  <a:pt x="4" y="47"/>
                  <a:pt x="4" y="47"/>
                </a:cubicBezTo>
                <a:cubicBezTo>
                  <a:pt x="4" y="41"/>
                  <a:pt x="4" y="41"/>
                  <a:pt x="4" y="41"/>
                </a:cubicBezTo>
                <a:cubicBezTo>
                  <a:pt x="4" y="35"/>
                  <a:pt x="9" y="31"/>
                  <a:pt x="15" y="31"/>
                </a:cubicBezTo>
                <a:cubicBezTo>
                  <a:pt x="86" y="31"/>
                  <a:pt x="86" y="31"/>
                  <a:pt x="86" y="31"/>
                </a:cubicBezTo>
                <a:cubicBezTo>
                  <a:pt x="92" y="31"/>
                  <a:pt x="97" y="35"/>
                  <a:pt x="97" y="41"/>
                </a:cubicBezTo>
                <a:lnTo>
                  <a:pt x="97" y="47"/>
                </a:lnTo>
                <a:close/>
                <a:moveTo>
                  <a:pt x="124" y="74"/>
                </a:moveTo>
                <a:cubicBezTo>
                  <a:pt x="122" y="79"/>
                  <a:pt x="117" y="82"/>
                  <a:pt x="112" y="80"/>
                </a:cubicBezTo>
                <a:cubicBezTo>
                  <a:pt x="101" y="77"/>
                  <a:pt x="101" y="77"/>
                  <a:pt x="101" y="77"/>
                </a:cubicBezTo>
                <a:cubicBezTo>
                  <a:pt x="101" y="71"/>
                  <a:pt x="101" y="71"/>
                  <a:pt x="101" y="71"/>
                </a:cubicBezTo>
                <a:cubicBezTo>
                  <a:pt x="115" y="75"/>
                  <a:pt x="115" y="75"/>
                  <a:pt x="115" y="75"/>
                </a:cubicBezTo>
                <a:cubicBezTo>
                  <a:pt x="118" y="65"/>
                  <a:pt x="118" y="65"/>
                  <a:pt x="118" y="65"/>
                </a:cubicBezTo>
                <a:cubicBezTo>
                  <a:pt x="101" y="60"/>
                  <a:pt x="101" y="60"/>
                  <a:pt x="101" y="60"/>
                </a:cubicBezTo>
                <a:cubicBezTo>
                  <a:pt x="101" y="41"/>
                  <a:pt x="101" y="41"/>
                  <a:pt x="101" y="41"/>
                </a:cubicBezTo>
                <a:cubicBezTo>
                  <a:pt x="101" y="41"/>
                  <a:pt x="101" y="41"/>
                  <a:pt x="101" y="41"/>
                </a:cubicBezTo>
                <a:cubicBezTo>
                  <a:pt x="101" y="41"/>
                  <a:pt x="101" y="41"/>
                  <a:pt x="101" y="41"/>
                </a:cubicBezTo>
                <a:cubicBezTo>
                  <a:pt x="101" y="40"/>
                  <a:pt x="101" y="40"/>
                  <a:pt x="101" y="39"/>
                </a:cubicBezTo>
                <a:cubicBezTo>
                  <a:pt x="131" y="48"/>
                  <a:pt x="131" y="48"/>
                  <a:pt x="131" y="48"/>
                </a:cubicBezTo>
                <a:lnTo>
                  <a:pt x="124" y="74"/>
                </a:lnTo>
                <a:close/>
                <a:moveTo>
                  <a:pt x="136" y="34"/>
                </a:moveTo>
                <a:cubicBezTo>
                  <a:pt x="135" y="38"/>
                  <a:pt x="135" y="38"/>
                  <a:pt x="135" y="38"/>
                </a:cubicBezTo>
                <a:cubicBezTo>
                  <a:pt x="57" y="15"/>
                  <a:pt x="57" y="15"/>
                  <a:pt x="57" y="15"/>
                </a:cubicBezTo>
                <a:cubicBezTo>
                  <a:pt x="58" y="10"/>
                  <a:pt x="58" y="10"/>
                  <a:pt x="58" y="10"/>
                </a:cubicBezTo>
                <a:cubicBezTo>
                  <a:pt x="60" y="5"/>
                  <a:pt x="65" y="3"/>
                  <a:pt x="70" y="4"/>
                </a:cubicBezTo>
                <a:cubicBezTo>
                  <a:pt x="130" y="22"/>
                  <a:pt x="130" y="22"/>
                  <a:pt x="130" y="22"/>
                </a:cubicBezTo>
                <a:cubicBezTo>
                  <a:pt x="135" y="24"/>
                  <a:pt x="137" y="29"/>
                  <a:pt x="136" y="34"/>
                </a:cubicBezTo>
                <a:close/>
                <a:moveTo>
                  <a:pt x="74" y="94"/>
                </a:moveTo>
                <a:cubicBezTo>
                  <a:pt x="83" y="94"/>
                  <a:pt x="90" y="87"/>
                  <a:pt x="90" y="78"/>
                </a:cubicBezTo>
                <a:cubicBezTo>
                  <a:pt x="90" y="78"/>
                  <a:pt x="90" y="78"/>
                  <a:pt x="90" y="78"/>
                </a:cubicBezTo>
                <a:cubicBezTo>
                  <a:pt x="90" y="70"/>
                  <a:pt x="83" y="62"/>
                  <a:pt x="74" y="62"/>
                </a:cubicBezTo>
                <a:cubicBezTo>
                  <a:pt x="68" y="62"/>
                  <a:pt x="62" y="66"/>
                  <a:pt x="60" y="72"/>
                </a:cubicBezTo>
                <a:cubicBezTo>
                  <a:pt x="59" y="74"/>
                  <a:pt x="59" y="76"/>
                  <a:pt x="59" y="78"/>
                </a:cubicBezTo>
                <a:cubicBezTo>
                  <a:pt x="59" y="78"/>
                  <a:pt x="59" y="78"/>
                  <a:pt x="59" y="78"/>
                </a:cubicBezTo>
                <a:cubicBezTo>
                  <a:pt x="59" y="80"/>
                  <a:pt x="59" y="82"/>
                  <a:pt x="60" y="84"/>
                </a:cubicBezTo>
                <a:cubicBezTo>
                  <a:pt x="62" y="90"/>
                  <a:pt x="68" y="94"/>
                  <a:pt x="74" y="94"/>
                </a:cubicBezTo>
                <a:close/>
                <a:moveTo>
                  <a:pt x="64" y="87"/>
                </a:moveTo>
                <a:cubicBezTo>
                  <a:pt x="68" y="87"/>
                  <a:pt x="68" y="87"/>
                  <a:pt x="68" y="87"/>
                </a:cubicBezTo>
                <a:cubicBezTo>
                  <a:pt x="69" y="88"/>
                  <a:pt x="69" y="90"/>
                  <a:pt x="70" y="91"/>
                </a:cubicBezTo>
                <a:cubicBezTo>
                  <a:pt x="68" y="90"/>
                  <a:pt x="66" y="88"/>
                  <a:pt x="64" y="87"/>
                </a:cubicBezTo>
                <a:close/>
                <a:moveTo>
                  <a:pt x="74" y="91"/>
                </a:moveTo>
                <a:cubicBezTo>
                  <a:pt x="73" y="91"/>
                  <a:pt x="72" y="89"/>
                  <a:pt x="71" y="87"/>
                </a:cubicBezTo>
                <a:cubicBezTo>
                  <a:pt x="78" y="87"/>
                  <a:pt x="78" y="87"/>
                  <a:pt x="78" y="87"/>
                </a:cubicBezTo>
                <a:cubicBezTo>
                  <a:pt x="77" y="89"/>
                  <a:pt x="76" y="91"/>
                  <a:pt x="74" y="91"/>
                </a:cubicBezTo>
                <a:close/>
                <a:moveTo>
                  <a:pt x="86" y="84"/>
                </a:moveTo>
                <a:cubicBezTo>
                  <a:pt x="82" y="84"/>
                  <a:pt x="82" y="84"/>
                  <a:pt x="82" y="84"/>
                </a:cubicBezTo>
                <a:cubicBezTo>
                  <a:pt x="82" y="83"/>
                  <a:pt x="82" y="81"/>
                  <a:pt x="82" y="80"/>
                </a:cubicBezTo>
                <a:cubicBezTo>
                  <a:pt x="87" y="80"/>
                  <a:pt x="87" y="80"/>
                  <a:pt x="87" y="80"/>
                </a:cubicBezTo>
                <a:cubicBezTo>
                  <a:pt x="87" y="81"/>
                  <a:pt x="87" y="83"/>
                  <a:pt x="86" y="84"/>
                </a:cubicBezTo>
                <a:close/>
                <a:moveTo>
                  <a:pt x="86" y="73"/>
                </a:moveTo>
                <a:cubicBezTo>
                  <a:pt x="87" y="74"/>
                  <a:pt x="87" y="76"/>
                  <a:pt x="87" y="77"/>
                </a:cubicBezTo>
                <a:cubicBezTo>
                  <a:pt x="82" y="77"/>
                  <a:pt x="82" y="77"/>
                  <a:pt x="82" y="77"/>
                </a:cubicBezTo>
                <a:cubicBezTo>
                  <a:pt x="82" y="76"/>
                  <a:pt x="82" y="74"/>
                  <a:pt x="82" y="73"/>
                </a:cubicBezTo>
                <a:lnTo>
                  <a:pt x="86" y="73"/>
                </a:lnTo>
                <a:close/>
                <a:moveTo>
                  <a:pt x="85" y="70"/>
                </a:moveTo>
                <a:cubicBezTo>
                  <a:pt x="81" y="70"/>
                  <a:pt x="81" y="70"/>
                  <a:pt x="81" y="70"/>
                </a:cubicBezTo>
                <a:cubicBezTo>
                  <a:pt x="80" y="69"/>
                  <a:pt x="80" y="67"/>
                  <a:pt x="79" y="66"/>
                </a:cubicBezTo>
                <a:cubicBezTo>
                  <a:pt x="81" y="67"/>
                  <a:pt x="83" y="68"/>
                  <a:pt x="85" y="70"/>
                </a:cubicBezTo>
                <a:close/>
                <a:moveTo>
                  <a:pt x="81" y="87"/>
                </a:moveTo>
                <a:cubicBezTo>
                  <a:pt x="85" y="87"/>
                  <a:pt x="85" y="87"/>
                  <a:pt x="85" y="87"/>
                </a:cubicBezTo>
                <a:cubicBezTo>
                  <a:pt x="83" y="88"/>
                  <a:pt x="81" y="90"/>
                  <a:pt x="79" y="91"/>
                </a:cubicBezTo>
                <a:cubicBezTo>
                  <a:pt x="80" y="90"/>
                  <a:pt x="80" y="88"/>
                  <a:pt x="81" y="87"/>
                </a:cubicBezTo>
                <a:close/>
                <a:moveTo>
                  <a:pt x="74" y="66"/>
                </a:moveTo>
                <a:cubicBezTo>
                  <a:pt x="76" y="66"/>
                  <a:pt x="77" y="67"/>
                  <a:pt x="78" y="70"/>
                </a:cubicBezTo>
                <a:cubicBezTo>
                  <a:pt x="71" y="70"/>
                  <a:pt x="71" y="70"/>
                  <a:pt x="71" y="70"/>
                </a:cubicBezTo>
                <a:cubicBezTo>
                  <a:pt x="72" y="67"/>
                  <a:pt x="73" y="66"/>
                  <a:pt x="74" y="66"/>
                </a:cubicBezTo>
                <a:close/>
                <a:moveTo>
                  <a:pt x="70" y="73"/>
                </a:moveTo>
                <a:cubicBezTo>
                  <a:pt x="79" y="73"/>
                  <a:pt x="79" y="73"/>
                  <a:pt x="79" y="73"/>
                </a:cubicBezTo>
                <a:cubicBezTo>
                  <a:pt x="79" y="74"/>
                  <a:pt x="79" y="76"/>
                  <a:pt x="79" y="77"/>
                </a:cubicBezTo>
                <a:cubicBezTo>
                  <a:pt x="70" y="77"/>
                  <a:pt x="70" y="77"/>
                  <a:pt x="70" y="77"/>
                </a:cubicBezTo>
                <a:cubicBezTo>
                  <a:pt x="70" y="76"/>
                  <a:pt x="70" y="74"/>
                  <a:pt x="70" y="73"/>
                </a:cubicBezTo>
                <a:close/>
                <a:moveTo>
                  <a:pt x="79" y="80"/>
                </a:moveTo>
                <a:cubicBezTo>
                  <a:pt x="79" y="81"/>
                  <a:pt x="79" y="83"/>
                  <a:pt x="79" y="84"/>
                </a:cubicBezTo>
                <a:cubicBezTo>
                  <a:pt x="70" y="84"/>
                  <a:pt x="70" y="84"/>
                  <a:pt x="70" y="84"/>
                </a:cubicBezTo>
                <a:cubicBezTo>
                  <a:pt x="70" y="83"/>
                  <a:pt x="70" y="81"/>
                  <a:pt x="70" y="80"/>
                </a:cubicBezTo>
                <a:lnTo>
                  <a:pt x="79" y="80"/>
                </a:lnTo>
                <a:close/>
                <a:moveTo>
                  <a:pt x="70" y="66"/>
                </a:moveTo>
                <a:cubicBezTo>
                  <a:pt x="69" y="67"/>
                  <a:pt x="69" y="69"/>
                  <a:pt x="68" y="70"/>
                </a:cubicBezTo>
                <a:cubicBezTo>
                  <a:pt x="64" y="70"/>
                  <a:pt x="64" y="70"/>
                  <a:pt x="64" y="70"/>
                </a:cubicBezTo>
                <a:cubicBezTo>
                  <a:pt x="66" y="68"/>
                  <a:pt x="68" y="67"/>
                  <a:pt x="70" y="66"/>
                </a:cubicBezTo>
                <a:close/>
                <a:moveTo>
                  <a:pt x="63" y="73"/>
                </a:moveTo>
                <a:cubicBezTo>
                  <a:pt x="67" y="73"/>
                  <a:pt x="67" y="73"/>
                  <a:pt x="67" y="73"/>
                </a:cubicBezTo>
                <a:cubicBezTo>
                  <a:pt x="67" y="74"/>
                  <a:pt x="67" y="76"/>
                  <a:pt x="67" y="77"/>
                </a:cubicBezTo>
                <a:cubicBezTo>
                  <a:pt x="62" y="77"/>
                  <a:pt x="62" y="77"/>
                  <a:pt x="62" y="77"/>
                </a:cubicBezTo>
                <a:cubicBezTo>
                  <a:pt x="62" y="76"/>
                  <a:pt x="62" y="74"/>
                  <a:pt x="63" y="73"/>
                </a:cubicBezTo>
                <a:close/>
                <a:moveTo>
                  <a:pt x="67" y="80"/>
                </a:moveTo>
                <a:cubicBezTo>
                  <a:pt x="67" y="81"/>
                  <a:pt x="67" y="83"/>
                  <a:pt x="67" y="84"/>
                </a:cubicBezTo>
                <a:cubicBezTo>
                  <a:pt x="63" y="84"/>
                  <a:pt x="63" y="84"/>
                  <a:pt x="63" y="84"/>
                </a:cubicBezTo>
                <a:cubicBezTo>
                  <a:pt x="62" y="83"/>
                  <a:pt x="62" y="81"/>
                  <a:pt x="62" y="80"/>
                </a:cubicBezTo>
                <a:lnTo>
                  <a:pt x="67" y="80"/>
                </a:lnTo>
                <a:close/>
                <a:moveTo>
                  <a:pt x="56" y="84"/>
                </a:moveTo>
                <a:cubicBezTo>
                  <a:pt x="7" y="84"/>
                  <a:pt x="7" y="84"/>
                  <a:pt x="7" y="84"/>
                </a:cubicBezTo>
                <a:cubicBezTo>
                  <a:pt x="7" y="72"/>
                  <a:pt x="7" y="72"/>
                  <a:pt x="7" y="72"/>
                </a:cubicBezTo>
                <a:cubicBezTo>
                  <a:pt x="56" y="72"/>
                  <a:pt x="56" y="72"/>
                  <a:pt x="56" y="72"/>
                </a:cubicBezTo>
                <a:cubicBezTo>
                  <a:pt x="55" y="74"/>
                  <a:pt x="55" y="76"/>
                  <a:pt x="55" y="78"/>
                </a:cubicBezTo>
                <a:cubicBezTo>
                  <a:pt x="55" y="78"/>
                  <a:pt x="55" y="78"/>
                  <a:pt x="55" y="78"/>
                </a:cubicBezTo>
                <a:cubicBezTo>
                  <a:pt x="55" y="80"/>
                  <a:pt x="55" y="82"/>
                  <a:pt x="56"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9" name="组合 28"/>
          <p:cNvGrpSpPr/>
          <p:nvPr/>
        </p:nvGrpSpPr>
        <p:grpSpPr>
          <a:xfrm>
            <a:off x="254000" y="123336"/>
            <a:ext cx="5004449" cy="1162840"/>
            <a:chOff x="408944" y="339236"/>
            <a:chExt cx="5004449" cy="1162840"/>
          </a:xfrm>
        </p:grpSpPr>
        <p:grpSp>
          <p:nvGrpSpPr>
            <p:cNvPr id="30" name="组合 29"/>
            <p:cNvGrpSpPr/>
            <p:nvPr/>
          </p:nvGrpSpPr>
          <p:grpSpPr>
            <a:xfrm>
              <a:off x="644114" y="339236"/>
              <a:ext cx="1131826" cy="1162840"/>
              <a:chOff x="706022" y="401658"/>
              <a:chExt cx="1277029" cy="1312025"/>
            </a:xfrm>
          </p:grpSpPr>
          <p:sp>
            <p:nvSpPr>
              <p:cNvPr id="33" name="椭圆 32"/>
              <p:cNvSpPr/>
              <p:nvPr/>
            </p:nvSpPr>
            <p:spPr>
              <a:xfrm>
                <a:off x="706022" y="1157720"/>
                <a:ext cx="477368" cy="47736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43280" y="401658"/>
                <a:ext cx="272889" cy="272889"/>
              </a:xfrm>
              <a:prstGeom prst="ellipse">
                <a:avLst/>
              </a:prstGeom>
              <a:solidFill>
                <a:srgbClr val="FDFFFE"/>
              </a:solidFill>
              <a:ln w="12700">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727339" y="414605"/>
                <a:ext cx="1255712" cy="1255712"/>
              </a:xfrm>
              <a:prstGeom prst="ellipse">
                <a:avLst/>
              </a:prstGeom>
              <a:solidFill>
                <a:srgbClr val="FDFFFE"/>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62027" y="1503766"/>
                <a:ext cx="209917" cy="209917"/>
              </a:xfrm>
              <a:prstGeom prst="ellipse">
                <a:avLst/>
              </a:prstGeom>
              <a:solidFill>
                <a:srgbClr val="FDFFFE"/>
              </a:solidFill>
              <a:ln w="1270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408944" y="688518"/>
              <a:ext cx="5004449"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32" name="圆角矩形 31"/>
            <p:cNvSpPr/>
            <p:nvPr/>
          </p:nvSpPr>
          <p:spPr>
            <a:xfrm rot="20167890">
              <a:off x="5073659" y="635507"/>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9022685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decel="30000" fill="hold" grpId="1" nodeType="withEffect">
                                  <p:stCondLst>
                                    <p:cond delay="0"/>
                                  </p:stCondLst>
                                  <p:childTnLst>
                                    <p:animMotion origin="layout" path="M 3.125E-6 -0.03981 L 3.125E-6 0.14815 " pathEditMode="relative" rAng="0" ptsTypes="AA">
                                      <p:cBhvr>
                                        <p:cTn id="9" dur="750" spd="-100000" fill="hold"/>
                                        <p:tgtEl>
                                          <p:spTgt spid="10"/>
                                        </p:tgtEl>
                                        <p:attrNameLst>
                                          <p:attrName>ppt_x</p:attrName>
                                          <p:attrName>ppt_y</p:attrName>
                                        </p:attrNameLst>
                                      </p:cBhvr>
                                      <p:rCtr x="0" y="9398"/>
                                    </p:animMotion>
                                  </p:childTnLst>
                                </p:cTn>
                              </p:par>
                              <p:par>
                                <p:cTn id="10" presetID="42" presetClass="path" presetSubtype="0" accel="30000" decel="30000" fill="hold" grpId="2" nodeType="withEffect">
                                  <p:stCondLst>
                                    <p:cond delay="750"/>
                                  </p:stCondLst>
                                  <p:childTnLst>
                                    <p:animMotion origin="layout" path="M 3.125E-6 -0.03981 L 3.125E-6 -3.7037E-6 " pathEditMode="relative" rAng="0" ptsTypes="AA">
                                      <p:cBhvr>
                                        <p:cTn id="11" dur="750" fill="hold"/>
                                        <p:tgtEl>
                                          <p:spTgt spid="10"/>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750"/>
                                        <p:tgtEl>
                                          <p:spTgt spid="12"/>
                                        </p:tgtEl>
                                      </p:cBhvr>
                                    </p:animEffect>
                                  </p:childTnLst>
                                </p:cTn>
                              </p:par>
                              <p:par>
                                <p:cTn id="15" presetID="63" presetClass="path" presetSubtype="0" decel="50000" fill="hold" grpId="1" nodeType="withEffect">
                                  <p:stCondLst>
                                    <p:cond delay="0"/>
                                  </p:stCondLst>
                                  <p:childTnLst>
                                    <p:animMotion origin="layout" path="M 0.01523 -3.7037E-6 L -0.10885 -3.7037E-6 " pathEditMode="relative" rAng="0" ptsTypes="AA">
                                      <p:cBhvr>
                                        <p:cTn id="16" dur="750" spd="-100000" fill="hold"/>
                                        <p:tgtEl>
                                          <p:spTgt spid="12"/>
                                        </p:tgtEl>
                                        <p:attrNameLst>
                                          <p:attrName>ppt_x</p:attrName>
                                          <p:attrName>ppt_y</p:attrName>
                                        </p:attrNameLst>
                                      </p:cBhvr>
                                      <p:rCtr x="-6211" y="0"/>
                                    </p:animMotion>
                                  </p:childTnLst>
                                </p:cTn>
                              </p:par>
                              <p:par>
                                <p:cTn id="17" presetID="35" presetClass="path" presetSubtype="0" accel="50000" decel="50000" fill="hold" grpId="2" nodeType="withEffect">
                                  <p:stCondLst>
                                    <p:cond delay="750"/>
                                  </p:stCondLst>
                                  <p:childTnLst>
                                    <p:animMotion origin="layout" path="M 0.01601 -3.7037E-6 L 8.33333E-7 -3.7037E-6 " pathEditMode="relative" rAng="0" ptsTypes="AA">
                                      <p:cBhvr>
                                        <p:cTn id="18" dur="750" fill="hold"/>
                                        <p:tgtEl>
                                          <p:spTgt spid="12"/>
                                        </p:tgtEl>
                                        <p:attrNameLst>
                                          <p:attrName>ppt_x</p:attrName>
                                          <p:attrName>ppt_y</p:attrName>
                                        </p:attrNameLst>
                                      </p:cBhvr>
                                      <p:rCtr x="-807" y="0"/>
                                    </p:animMotion>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50"/>
                                        <p:tgtEl>
                                          <p:spTgt spid="11"/>
                                        </p:tgtEl>
                                      </p:cBhvr>
                                    </p:animEffect>
                                  </p:childTnLst>
                                </p:cTn>
                              </p:par>
                              <p:par>
                                <p:cTn id="22" presetID="63" presetClass="path" presetSubtype="0" decel="50000" fill="hold" grpId="1" nodeType="withEffect">
                                  <p:stCondLst>
                                    <p:cond delay="0"/>
                                  </p:stCondLst>
                                  <p:childTnLst>
                                    <p:animMotion origin="layout" path="M -0.01562 -3.7037E-6 L 0.11081 -3.7037E-6 " pathEditMode="relative" rAng="0" ptsTypes="AA">
                                      <p:cBhvr>
                                        <p:cTn id="23" dur="750" spd="-100000" fill="hold"/>
                                        <p:tgtEl>
                                          <p:spTgt spid="11"/>
                                        </p:tgtEl>
                                        <p:attrNameLst>
                                          <p:attrName>ppt_x</p:attrName>
                                          <p:attrName>ppt_y</p:attrName>
                                        </p:attrNameLst>
                                      </p:cBhvr>
                                      <p:rCtr x="6315" y="0"/>
                                    </p:animMotion>
                                  </p:childTnLst>
                                </p:cTn>
                              </p:par>
                              <p:par>
                                <p:cTn id="24" presetID="35" presetClass="path" presetSubtype="0" accel="50000" decel="50000" fill="hold" grpId="2" nodeType="withEffect">
                                  <p:stCondLst>
                                    <p:cond delay="750"/>
                                  </p:stCondLst>
                                  <p:childTnLst>
                                    <p:animMotion origin="layout" path="M -0.01562 -3.7037E-6 L -2.29167E-6 -3.7037E-6 " pathEditMode="relative" rAng="0" ptsTypes="AA">
                                      <p:cBhvr>
                                        <p:cTn id="25" dur="750" fill="hold"/>
                                        <p:tgtEl>
                                          <p:spTgt spid="11"/>
                                        </p:tgtEl>
                                        <p:attrNameLst>
                                          <p:attrName>ppt_x</p:attrName>
                                          <p:attrName>ppt_y</p:attrName>
                                        </p:attrNameLst>
                                      </p:cBhvr>
                                      <p:rCtr x="781" y="0"/>
                                    </p:animMotion>
                                  </p:childTnLst>
                                </p:cTn>
                              </p:par>
                              <p:par>
                                <p:cTn id="26" presetID="53" presetClass="entr" presetSubtype="16" fill="hold" grpId="0" nodeType="withEffect">
                                  <p:stCondLst>
                                    <p:cond delay="125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Effect transition="in" filter="fade">
                                      <p:cBhvr>
                                        <p:cTn id="30" dur="750"/>
                                        <p:tgtEl>
                                          <p:spTgt spid="14"/>
                                        </p:tgtEl>
                                      </p:cBhvr>
                                    </p:animEffect>
                                  </p:childTnLst>
                                </p:cTn>
                              </p:par>
                              <p:par>
                                <p:cTn id="31" presetID="53" presetClass="entr" presetSubtype="16" fill="hold" grpId="0" nodeType="withEffect">
                                  <p:stCondLst>
                                    <p:cond delay="1250"/>
                                  </p:stCondLst>
                                  <p:childTnLst>
                                    <p:set>
                                      <p:cBhvr>
                                        <p:cTn id="32" dur="1" fill="hold">
                                          <p:stCondLst>
                                            <p:cond delay="0"/>
                                          </p:stCondLst>
                                        </p:cTn>
                                        <p:tgtEl>
                                          <p:spTgt spid="15"/>
                                        </p:tgtEl>
                                        <p:attrNameLst>
                                          <p:attrName>style.visibility</p:attrName>
                                        </p:attrNameLst>
                                      </p:cBhvr>
                                      <p:to>
                                        <p:strVal val="visible"/>
                                      </p:to>
                                    </p:set>
                                    <p:anim calcmode="lin" valueType="num">
                                      <p:cBhvr>
                                        <p:cTn id="33" dur="750" fill="hold"/>
                                        <p:tgtEl>
                                          <p:spTgt spid="15"/>
                                        </p:tgtEl>
                                        <p:attrNameLst>
                                          <p:attrName>ppt_w</p:attrName>
                                        </p:attrNameLst>
                                      </p:cBhvr>
                                      <p:tavLst>
                                        <p:tav tm="0">
                                          <p:val>
                                            <p:fltVal val="0"/>
                                          </p:val>
                                        </p:tav>
                                        <p:tav tm="100000">
                                          <p:val>
                                            <p:strVal val="#ppt_w"/>
                                          </p:val>
                                        </p:tav>
                                      </p:tavLst>
                                    </p:anim>
                                    <p:anim calcmode="lin" valueType="num">
                                      <p:cBhvr>
                                        <p:cTn id="34" dur="750" fill="hold"/>
                                        <p:tgtEl>
                                          <p:spTgt spid="15"/>
                                        </p:tgtEl>
                                        <p:attrNameLst>
                                          <p:attrName>ppt_h</p:attrName>
                                        </p:attrNameLst>
                                      </p:cBhvr>
                                      <p:tavLst>
                                        <p:tav tm="0">
                                          <p:val>
                                            <p:fltVal val="0"/>
                                          </p:val>
                                        </p:tav>
                                        <p:tav tm="100000">
                                          <p:val>
                                            <p:strVal val="#ppt_h"/>
                                          </p:val>
                                        </p:tav>
                                      </p:tavLst>
                                    </p:anim>
                                    <p:animEffect transition="in" filter="fade">
                                      <p:cBhvr>
                                        <p:cTn id="35" dur="750"/>
                                        <p:tgtEl>
                                          <p:spTgt spid="15"/>
                                        </p:tgtEl>
                                      </p:cBhvr>
                                    </p:animEffect>
                                  </p:childTnLst>
                                </p:cTn>
                              </p:par>
                              <p:par>
                                <p:cTn id="36" presetID="31" presetClass="entr" presetSubtype="0" fill="hold" grpId="0" nodeType="withEffect">
                                  <p:stCondLst>
                                    <p:cond delay="1250"/>
                                  </p:stCondLst>
                                  <p:childTnLst>
                                    <p:set>
                                      <p:cBhvr>
                                        <p:cTn id="37" dur="1" fill="hold">
                                          <p:stCondLst>
                                            <p:cond delay="0"/>
                                          </p:stCondLst>
                                        </p:cTn>
                                        <p:tgtEl>
                                          <p:spTgt spid="27"/>
                                        </p:tgtEl>
                                        <p:attrNameLst>
                                          <p:attrName>style.visibility</p:attrName>
                                        </p:attrNameLst>
                                      </p:cBhvr>
                                      <p:to>
                                        <p:strVal val="visible"/>
                                      </p:to>
                                    </p:set>
                                    <p:anim calcmode="lin" valueType="num">
                                      <p:cBhvr>
                                        <p:cTn id="38" dur="750" fill="hold"/>
                                        <p:tgtEl>
                                          <p:spTgt spid="27"/>
                                        </p:tgtEl>
                                        <p:attrNameLst>
                                          <p:attrName>ppt_w</p:attrName>
                                        </p:attrNameLst>
                                      </p:cBhvr>
                                      <p:tavLst>
                                        <p:tav tm="0">
                                          <p:val>
                                            <p:fltVal val="0"/>
                                          </p:val>
                                        </p:tav>
                                        <p:tav tm="100000">
                                          <p:val>
                                            <p:strVal val="#ppt_w"/>
                                          </p:val>
                                        </p:tav>
                                      </p:tavLst>
                                    </p:anim>
                                    <p:anim calcmode="lin" valueType="num">
                                      <p:cBhvr>
                                        <p:cTn id="39" dur="750" fill="hold"/>
                                        <p:tgtEl>
                                          <p:spTgt spid="27"/>
                                        </p:tgtEl>
                                        <p:attrNameLst>
                                          <p:attrName>ppt_h</p:attrName>
                                        </p:attrNameLst>
                                      </p:cBhvr>
                                      <p:tavLst>
                                        <p:tav tm="0">
                                          <p:val>
                                            <p:fltVal val="0"/>
                                          </p:val>
                                        </p:tav>
                                        <p:tav tm="100000">
                                          <p:val>
                                            <p:strVal val="#ppt_h"/>
                                          </p:val>
                                        </p:tav>
                                      </p:tavLst>
                                    </p:anim>
                                    <p:anim calcmode="lin" valueType="num">
                                      <p:cBhvr>
                                        <p:cTn id="40" dur="750" fill="hold"/>
                                        <p:tgtEl>
                                          <p:spTgt spid="27"/>
                                        </p:tgtEl>
                                        <p:attrNameLst>
                                          <p:attrName>style.rotation</p:attrName>
                                        </p:attrNameLst>
                                      </p:cBhvr>
                                      <p:tavLst>
                                        <p:tav tm="0">
                                          <p:val>
                                            <p:fltVal val="90"/>
                                          </p:val>
                                        </p:tav>
                                        <p:tav tm="100000">
                                          <p:val>
                                            <p:fltVal val="0"/>
                                          </p:val>
                                        </p:tav>
                                      </p:tavLst>
                                    </p:anim>
                                    <p:animEffect transition="in" filter="fade">
                                      <p:cBhvr>
                                        <p:cTn id="41" dur="750"/>
                                        <p:tgtEl>
                                          <p:spTgt spid="27"/>
                                        </p:tgtEl>
                                      </p:cBhvr>
                                    </p:animEffect>
                                  </p:childTnLst>
                                </p:cTn>
                              </p:par>
                              <p:par>
                                <p:cTn id="42" presetID="31" presetClass="entr" presetSubtype="0" fill="hold" grpId="0" nodeType="withEffect">
                                  <p:stCondLst>
                                    <p:cond delay="1250"/>
                                  </p:stCondLst>
                                  <p:childTnLst>
                                    <p:set>
                                      <p:cBhvr>
                                        <p:cTn id="43" dur="1" fill="hold">
                                          <p:stCondLst>
                                            <p:cond delay="0"/>
                                          </p:stCondLst>
                                        </p:cTn>
                                        <p:tgtEl>
                                          <p:spTgt spid="28"/>
                                        </p:tgtEl>
                                        <p:attrNameLst>
                                          <p:attrName>style.visibility</p:attrName>
                                        </p:attrNameLst>
                                      </p:cBhvr>
                                      <p:to>
                                        <p:strVal val="visible"/>
                                      </p:to>
                                    </p:set>
                                    <p:anim calcmode="lin" valueType="num">
                                      <p:cBhvr>
                                        <p:cTn id="44" dur="750" fill="hold"/>
                                        <p:tgtEl>
                                          <p:spTgt spid="28"/>
                                        </p:tgtEl>
                                        <p:attrNameLst>
                                          <p:attrName>ppt_w</p:attrName>
                                        </p:attrNameLst>
                                      </p:cBhvr>
                                      <p:tavLst>
                                        <p:tav tm="0">
                                          <p:val>
                                            <p:fltVal val="0"/>
                                          </p:val>
                                        </p:tav>
                                        <p:tav tm="100000">
                                          <p:val>
                                            <p:strVal val="#ppt_w"/>
                                          </p:val>
                                        </p:tav>
                                      </p:tavLst>
                                    </p:anim>
                                    <p:anim calcmode="lin" valueType="num">
                                      <p:cBhvr>
                                        <p:cTn id="45" dur="750" fill="hold"/>
                                        <p:tgtEl>
                                          <p:spTgt spid="28"/>
                                        </p:tgtEl>
                                        <p:attrNameLst>
                                          <p:attrName>ppt_h</p:attrName>
                                        </p:attrNameLst>
                                      </p:cBhvr>
                                      <p:tavLst>
                                        <p:tav tm="0">
                                          <p:val>
                                            <p:fltVal val="0"/>
                                          </p:val>
                                        </p:tav>
                                        <p:tav tm="100000">
                                          <p:val>
                                            <p:strVal val="#ppt_h"/>
                                          </p:val>
                                        </p:tav>
                                      </p:tavLst>
                                    </p:anim>
                                    <p:anim calcmode="lin" valueType="num">
                                      <p:cBhvr>
                                        <p:cTn id="46" dur="750" fill="hold"/>
                                        <p:tgtEl>
                                          <p:spTgt spid="28"/>
                                        </p:tgtEl>
                                        <p:attrNameLst>
                                          <p:attrName>style.rotation</p:attrName>
                                        </p:attrNameLst>
                                      </p:cBhvr>
                                      <p:tavLst>
                                        <p:tav tm="0">
                                          <p:val>
                                            <p:fltVal val="90"/>
                                          </p:val>
                                        </p:tav>
                                        <p:tav tm="100000">
                                          <p:val>
                                            <p:fltVal val="0"/>
                                          </p:val>
                                        </p:tav>
                                      </p:tavLst>
                                    </p:anim>
                                    <p:animEffect transition="in" filter="fade">
                                      <p:cBhvr>
                                        <p:cTn id="47" dur="750"/>
                                        <p:tgtEl>
                                          <p:spTgt spid="28"/>
                                        </p:tgtEl>
                                      </p:cBhvr>
                                    </p:animEffect>
                                  </p:childTnLst>
                                </p:cTn>
                              </p:par>
                              <p:par>
                                <p:cTn id="48" presetID="16" presetClass="entr" presetSubtype="37" fill="hold" grpId="0" nodeType="withEffect">
                                  <p:stCondLst>
                                    <p:cond delay="1250"/>
                                  </p:stCondLst>
                                  <p:childTnLst>
                                    <p:set>
                                      <p:cBhvr>
                                        <p:cTn id="49" dur="1" fill="hold">
                                          <p:stCondLst>
                                            <p:cond delay="0"/>
                                          </p:stCondLst>
                                        </p:cTn>
                                        <p:tgtEl>
                                          <p:spTgt spid="16"/>
                                        </p:tgtEl>
                                        <p:attrNameLst>
                                          <p:attrName>style.visibility</p:attrName>
                                        </p:attrNameLst>
                                      </p:cBhvr>
                                      <p:to>
                                        <p:strVal val="visible"/>
                                      </p:to>
                                    </p:set>
                                    <p:animEffect transition="in" filter="barn(outVertical)">
                                      <p:cBhvr>
                                        <p:cTn id="50" dur="750"/>
                                        <p:tgtEl>
                                          <p:spTgt spid="16"/>
                                        </p:tgtEl>
                                      </p:cBhvr>
                                    </p:animEffect>
                                  </p:childTnLst>
                                </p:cTn>
                              </p:par>
                              <p:par>
                                <p:cTn id="51" presetID="45" presetClass="entr" presetSubtype="0" fill="hold" grpId="0" nodeType="withEffect">
                                  <p:stCondLst>
                                    <p:cond delay="200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750"/>
                                        <p:tgtEl>
                                          <p:spTgt spid="20"/>
                                        </p:tgtEl>
                                      </p:cBhvr>
                                    </p:animEffect>
                                    <p:anim calcmode="lin" valueType="num">
                                      <p:cBhvr>
                                        <p:cTn id="54" dur="750" fill="hold"/>
                                        <p:tgtEl>
                                          <p:spTgt spid="20"/>
                                        </p:tgtEl>
                                        <p:attrNameLst>
                                          <p:attrName>ppt_w</p:attrName>
                                        </p:attrNameLst>
                                      </p:cBhvr>
                                      <p:tavLst>
                                        <p:tav tm="0" fmla="#ppt_w*sin(2.5*pi*$)">
                                          <p:val>
                                            <p:fltVal val="0"/>
                                          </p:val>
                                        </p:tav>
                                        <p:tav tm="100000">
                                          <p:val>
                                            <p:fltVal val="1"/>
                                          </p:val>
                                        </p:tav>
                                      </p:tavLst>
                                    </p:anim>
                                    <p:anim calcmode="lin" valueType="num">
                                      <p:cBhvr>
                                        <p:cTn id="55" dur="750" fill="hold"/>
                                        <p:tgtEl>
                                          <p:spTgt spid="20"/>
                                        </p:tgtEl>
                                        <p:attrNameLst>
                                          <p:attrName>ppt_h</p:attrName>
                                        </p:attrNameLst>
                                      </p:cBhvr>
                                      <p:tavLst>
                                        <p:tav tm="0">
                                          <p:val>
                                            <p:strVal val="#ppt_h"/>
                                          </p:val>
                                        </p:tav>
                                        <p:tav tm="100000">
                                          <p:val>
                                            <p:strVal val="#ppt_h"/>
                                          </p:val>
                                        </p:tav>
                                      </p:tavLst>
                                    </p:anim>
                                  </p:childTnLst>
                                </p:cTn>
                              </p:par>
                              <p:par>
                                <p:cTn id="56" presetID="10" presetClass="entr" presetSubtype="0" fill="hold" nodeType="withEffect">
                                  <p:stCondLst>
                                    <p:cond delay="2000"/>
                                  </p:stCondLst>
                                  <p:childTnLst>
                                    <p:set>
                                      <p:cBhvr>
                                        <p:cTn id="57" dur="1" fill="hold">
                                          <p:stCondLst>
                                            <p:cond delay="0"/>
                                          </p:stCondLst>
                                        </p:cTn>
                                        <p:tgtEl>
                                          <p:spTgt spid="19">
                                            <p:txEl>
                                              <p:pRg st="0" end="0"/>
                                            </p:txEl>
                                          </p:spTgt>
                                        </p:tgtEl>
                                        <p:attrNameLst>
                                          <p:attrName>style.visibility</p:attrName>
                                        </p:attrNameLst>
                                      </p:cBhvr>
                                      <p:to>
                                        <p:strVal val="visible"/>
                                      </p:to>
                                    </p:set>
                                    <p:animEffect transition="in" filter="fade">
                                      <p:cBhvr>
                                        <p:cTn id="58" dur="750"/>
                                        <p:tgtEl>
                                          <p:spTgt spid="19">
                                            <p:txEl>
                                              <p:pRg st="0" end="0"/>
                                            </p:txEl>
                                          </p:spTgt>
                                        </p:tgtEl>
                                      </p:cBhvr>
                                    </p:animEffect>
                                  </p:childTnLst>
                                </p:cTn>
                              </p:par>
                              <p:par>
                                <p:cTn id="59" presetID="22" presetClass="entr" presetSubtype="2" fill="hold" grpId="0" nodeType="withEffect">
                                  <p:stCondLst>
                                    <p:cond delay="2000"/>
                                  </p:stCondLst>
                                  <p:childTnLst>
                                    <p:set>
                                      <p:cBhvr>
                                        <p:cTn id="60" dur="1" fill="hold">
                                          <p:stCondLst>
                                            <p:cond delay="0"/>
                                          </p:stCondLst>
                                        </p:cTn>
                                        <p:tgtEl>
                                          <p:spTgt spid="24"/>
                                        </p:tgtEl>
                                        <p:attrNameLst>
                                          <p:attrName>style.visibility</p:attrName>
                                        </p:attrNameLst>
                                      </p:cBhvr>
                                      <p:to>
                                        <p:strVal val="visible"/>
                                      </p:to>
                                    </p:set>
                                    <p:animEffect transition="in" filter="wipe(right)">
                                      <p:cBhvr>
                                        <p:cTn id="61" dur="750"/>
                                        <p:tgtEl>
                                          <p:spTgt spid="24"/>
                                        </p:tgtEl>
                                      </p:cBhvr>
                                    </p:animEffect>
                                  </p:childTnLst>
                                </p:cTn>
                              </p:par>
                              <p:par>
                                <p:cTn id="62" presetID="22" presetClass="entr" presetSubtype="8" fill="hold" grpId="0" nodeType="withEffect">
                                  <p:stCondLst>
                                    <p:cond delay="200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750"/>
                                        <p:tgtEl>
                                          <p:spTgt spid="22"/>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750"/>
                                        <p:tgtEl>
                                          <p:spTgt spid="23"/>
                                        </p:tgtEl>
                                      </p:cBhvr>
                                    </p:animEffect>
                                  </p:childTnLst>
                                </p:cTn>
                              </p:par>
                              <p:par>
                                <p:cTn id="68" presetID="10" presetClass="entr" presetSubtype="0" fill="hold" grpId="0" nodeType="withEffect">
                                  <p:stCondLst>
                                    <p:cond delay="20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0" grpId="0" animBg="1"/>
      <p:bldP spid="10" grpId="1" animBg="1"/>
      <p:bldP spid="10" grpId="2" animBg="1"/>
      <p:bldP spid="14" grpId="0" animBg="1"/>
      <p:bldP spid="15" grpId="0" animBg="1"/>
      <p:bldP spid="16" grpId="0"/>
      <p:bldP spid="20" grpId="0" animBg="1"/>
      <p:bldP spid="21" grpId="0"/>
      <p:bldP spid="22" grpId="0"/>
      <p:bldP spid="23" grpId="0"/>
      <p:bldP spid="24" grpId="0"/>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123336"/>
            <a:ext cx="5004449" cy="1162840"/>
            <a:chOff x="408944" y="339236"/>
            <a:chExt cx="5004449" cy="1162840"/>
          </a:xfrm>
        </p:grpSpPr>
        <p:grpSp>
          <p:nvGrpSpPr>
            <p:cNvPr id="3" name="组合 2"/>
            <p:cNvGrpSpPr/>
            <p:nvPr/>
          </p:nvGrpSpPr>
          <p:grpSpPr>
            <a:xfrm>
              <a:off x="644114" y="339236"/>
              <a:ext cx="1131826" cy="1162840"/>
              <a:chOff x="706022" y="401658"/>
              <a:chExt cx="1277029" cy="1312025"/>
            </a:xfrm>
          </p:grpSpPr>
          <p:sp>
            <p:nvSpPr>
              <p:cNvPr id="6" name="椭圆 5"/>
              <p:cNvSpPr/>
              <p:nvPr/>
            </p:nvSpPr>
            <p:spPr>
              <a:xfrm>
                <a:off x="706022" y="1157720"/>
                <a:ext cx="477368" cy="47736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43280" y="401658"/>
                <a:ext cx="272889" cy="272889"/>
              </a:xfrm>
              <a:prstGeom prst="ellipse">
                <a:avLst/>
              </a:prstGeom>
              <a:solidFill>
                <a:srgbClr val="FDFFFE"/>
              </a:solidFill>
              <a:ln w="12700">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7339" y="414605"/>
                <a:ext cx="1255712" cy="1255712"/>
              </a:xfrm>
              <a:prstGeom prst="ellipse">
                <a:avLst/>
              </a:prstGeom>
              <a:solidFill>
                <a:srgbClr val="FDFFFE"/>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62027" y="1503766"/>
                <a:ext cx="209917" cy="209917"/>
              </a:xfrm>
              <a:prstGeom prst="ellipse">
                <a:avLst/>
              </a:prstGeom>
              <a:solidFill>
                <a:srgbClr val="FDFFFE"/>
              </a:solidFill>
              <a:ln w="1270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08944" y="688518"/>
              <a:ext cx="5004449"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5" name="圆角矩形 4"/>
            <p:cNvSpPr/>
            <p:nvPr/>
          </p:nvSpPr>
          <p:spPr>
            <a:xfrm rot="20167890">
              <a:off x="5073659" y="635507"/>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11"/>
          <p:cNvSpPr/>
          <p:nvPr/>
        </p:nvSpPr>
        <p:spPr>
          <a:xfrm>
            <a:off x="5667829" y="2380343"/>
            <a:ext cx="1335314" cy="1335314"/>
          </a:xfrm>
          <a:prstGeom prst="ellipse">
            <a:avLst/>
          </a:prstGeom>
          <a:solidFill>
            <a:schemeClr val="accent1"/>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064047" y="4412343"/>
            <a:ext cx="1335314" cy="1335314"/>
          </a:xfrm>
          <a:prstGeom prst="ellipse">
            <a:avLst/>
          </a:prstGeom>
          <a:solidFill>
            <a:schemeClr val="accent2"/>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KSO_Shape"/>
          <p:cNvSpPr/>
          <p:nvPr/>
        </p:nvSpPr>
        <p:spPr>
          <a:xfrm rot="7283459">
            <a:off x="6931189" y="3370558"/>
            <a:ext cx="354480" cy="305444"/>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KSO_Shape"/>
          <p:cNvSpPr/>
          <p:nvPr/>
        </p:nvSpPr>
        <p:spPr>
          <a:xfrm rot="18156071" flipH="1">
            <a:off x="4780927" y="4477815"/>
            <a:ext cx="354480" cy="305444"/>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Freeform 168"/>
          <p:cNvSpPr>
            <a:spLocks noEditPoints="1"/>
          </p:cNvSpPr>
          <p:nvPr/>
        </p:nvSpPr>
        <p:spPr bwMode="auto">
          <a:xfrm>
            <a:off x="6049853" y="2835319"/>
            <a:ext cx="571268" cy="425364"/>
          </a:xfrm>
          <a:custGeom>
            <a:avLst/>
            <a:gdLst>
              <a:gd name="T0" fmla="*/ 131 w 140"/>
              <a:gd name="T1" fmla="*/ 19 h 104"/>
              <a:gd name="T2" fmla="*/ 71 w 140"/>
              <a:gd name="T3" fmla="*/ 1 h 104"/>
              <a:gd name="T4" fmla="*/ 61 w 140"/>
              <a:gd name="T5" fmla="*/ 2 h 104"/>
              <a:gd name="T6" fmla="*/ 55 w 140"/>
              <a:gd name="T7" fmla="*/ 9 h 104"/>
              <a:gd name="T8" fmla="*/ 15 w 140"/>
              <a:gd name="T9" fmla="*/ 26 h 104"/>
              <a:gd name="T10" fmla="*/ 0 w 140"/>
              <a:gd name="T11" fmla="*/ 41 h 104"/>
              <a:gd name="T12" fmla="*/ 0 w 140"/>
              <a:gd name="T13" fmla="*/ 89 h 104"/>
              <a:gd name="T14" fmla="*/ 4 w 140"/>
              <a:gd name="T15" fmla="*/ 100 h 104"/>
              <a:gd name="T16" fmla="*/ 15 w 140"/>
              <a:gd name="T17" fmla="*/ 104 h 104"/>
              <a:gd name="T18" fmla="*/ 86 w 140"/>
              <a:gd name="T19" fmla="*/ 104 h 104"/>
              <a:gd name="T20" fmla="*/ 101 w 140"/>
              <a:gd name="T21" fmla="*/ 89 h 104"/>
              <a:gd name="T22" fmla="*/ 101 w 140"/>
              <a:gd name="T23" fmla="*/ 89 h 104"/>
              <a:gd name="T24" fmla="*/ 111 w 140"/>
              <a:gd name="T25" fmla="*/ 84 h 104"/>
              <a:gd name="T26" fmla="*/ 127 w 140"/>
              <a:gd name="T27" fmla="*/ 75 h 104"/>
              <a:gd name="T28" fmla="*/ 127 w 140"/>
              <a:gd name="T29" fmla="*/ 75 h 104"/>
              <a:gd name="T30" fmla="*/ 139 w 140"/>
              <a:gd name="T31" fmla="*/ 35 h 104"/>
              <a:gd name="T32" fmla="*/ 59 w 140"/>
              <a:gd name="T33" fmla="*/ 26 h 104"/>
              <a:gd name="T34" fmla="*/ 97 w 140"/>
              <a:gd name="T35" fmla="*/ 89 h 104"/>
              <a:gd name="T36" fmla="*/ 4 w 140"/>
              <a:gd name="T37" fmla="*/ 89 h 104"/>
              <a:gd name="T38" fmla="*/ 97 w 140"/>
              <a:gd name="T39" fmla="*/ 89 h 104"/>
              <a:gd name="T40" fmla="*/ 4 w 140"/>
              <a:gd name="T41" fmla="*/ 41 h 104"/>
              <a:gd name="T42" fmla="*/ 97 w 140"/>
              <a:gd name="T43" fmla="*/ 41 h 104"/>
              <a:gd name="T44" fmla="*/ 112 w 140"/>
              <a:gd name="T45" fmla="*/ 80 h 104"/>
              <a:gd name="T46" fmla="*/ 115 w 140"/>
              <a:gd name="T47" fmla="*/ 75 h 104"/>
              <a:gd name="T48" fmla="*/ 101 w 140"/>
              <a:gd name="T49" fmla="*/ 41 h 104"/>
              <a:gd name="T50" fmla="*/ 101 w 140"/>
              <a:gd name="T51" fmla="*/ 39 h 104"/>
              <a:gd name="T52" fmla="*/ 136 w 140"/>
              <a:gd name="T53" fmla="*/ 34 h 104"/>
              <a:gd name="T54" fmla="*/ 58 w 140"/>
              <a:gd name="T55" fmla="*/ 10 h 104"/>
              <a:gd name="T56" fmla="*/ 136 w 140"/>
              <a:gd name="T57" fmla="*/ 34 h 104"/>
              <a:gd name="T58" fmla="*/ 90 w 140"/>
              <a:gd name="T59" fmla="*/ 78 h 104"/>
              <a:gd name="T60" fmla="*/ 59 w 140"/>
              <a:gd name="T61" fmla="*/ 78 h 104"/>
              <a:gd name="T62" fmla="*/ 74 w 140"/>
              <a:gd name="T63" fmla="*/ 94 h 104"/>
              <a:gd name="T64" fmla="*/ 70 w 140"/>
              <a:gd name="T65" fmla="*/ 91 h 104"/>
              <a:gd name="T66" fmla="*/ 71 w 140"/>
              <a:gd name="T67" fmla="*/ 87 h 104"/>
              <a:gd name="T68" fmla="*/ 86 w 140"/>
              <a:gd name="T69" fmla="*/ 84 h 104"/>
              <a:gd name="T70" fmla="*/ 87 w 140"/>
              <a:gd name="T71" fmla="*/ 80 h 104"/>
              <a:gd name="T72" fmla="*/ 87 w 140"/>
              <a:gd name="T73" fmla="*/ 77 h 104"/>
              <a:gd name="T74" fmla="*/ 86 w 140"/>
              <a:gd name="T75" fmla="*/ 73 h 104"/>
              <a:gd name="T76" fmla="*/ 79 w 140"/>
              <a:gd name="T77" fmla="*/ 66 h 104"/>
              <a:gd name="T78" fmla="*/ 85 w 140"/>
              <a:gd name="T79" fmla="*/ 87 h 104"/>
              <a:gd name="T80" fmla="*/ 74 w 140"/>
              <a:gd name="T81" fmla="*/ 66 h 104"/>
              <a:gd name="T82" fmla="*/ 74 w 140"/>
              <a:gd name="T83" fmla="*/ 66 h 104"/>
              <a:gd name="T84" fmla="*/ 79 w 140"/>
              <a:gd name="T85" fmla="*/ 77 h 104"/>
              <a:gd name="T86" fmla="*/ 79 w 140"/>
              <a:gd name="T87" fmla="*/ 80 h 104"/>
              <a:gd name="T88" fmla="*/ 70 w 140"/>
              <a:gd name="T89" fmla="*/ 80 h 104"/>
              <a:gd name="T90" fmla="*/ 68 w 140"/>
              <a:gd name="T91" fmla="*/ 70 h 104"/>
              <a:gd name="T92" fmla="*/ 63 w 140"/>
              <a:gd name="T93" fmla="*/ 73 h 104"/>
              <a:gd name="T94" fmla="*/ 62 w 140"/>
              <a:gd name="T95" fmla="*/ 77 h 104"/>
              <a:gd name="T96" fmla="*/ 67 w 140"/>
              <a:gd name="T97" fmla="*/ 84 h 104"/>
              <a:gd name="T98" fmla="*/ 67 w 140"/>
              <a:gd name="T99" fmla="*/ 80 h 104"/>
              <a:gd name="T100" fmla="*/ 7 w 140"/>
              <a:gd name="T101" fmla="*/ 72 h 104"/>
              <a:gd name="T102" fmla="*/ 55 w 140"/>
              <a:gd name="T103"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04">
                <a:moveTo>
                  <a:pt x="138" y="25"/>
                </a:moveTo>
                <a:cubicBezTo>
                  <a:pt x="138" y="25"/>
                  <a:pt x="138" y="25"/>
                  <a:pt x="138" y="25"/>
                </a:cubicBezTo>
                <a:cubicBezTo>
                  <a:pt x="137" y="22"/>
                  <a:pt x="134" y="20"/>
                  <a:pt x="131" y="19"/>
                </a:cubicBezTo>
                <a:cubicBezTo>
                  <a:pt x="131" y="19"/>
                  <a:pt x="131" y="19"/>
                  <a:pt x="131" y="19"/>
                </a:cubicBezTo>
                <a:cubicBezTo>
                  <a:pt x="131" y="19"/>
                  <a:pt x="131" y="19"/>
                  <a:pt x="131" y="19"/>
                </a:cubicBezTo>
                <a:cubicBezTo>
                  <a:pt x="71" y="1"/>
                  <a:pt x="71" y="1"/>
                  <a:pt x="71" y="1"/>
                </a:cubicBezTo>
                <a:cubicBezTo>
                  <a:pt x="71" y="1"/>
                  <a:pt x="71" y="1"/>
                  <a:pt x="71" y="1"/>
                </a:cubicBezTo>
                <a:cubicBezTo>
                  <a:pt x="71" y="1"/>
                  <a:pt x="71" y="1"/>
                  <a:pt x="71" y="1"/>
                </a:cubicBezTo>
                <a:cubicBezTo>
                  <a:pt x="68" y="0"/>
                  <a:pt x="64" y="0"/>
                  <a:pt x="61" y="2"/>
                </a:cubicBezTo>
                <a:cubicBezTo>
                  <a:pt x="58" y="3"/>
                  <a:pt x="56" y="6"/>
                  <a:pt x="55" y="9"/>
                </a:cubicBezTo>
                <a:cubicBezTo>
                  <a:pt x="55" y="9"/>
                  <a:pt x="55" y="9"/>
                  <a:pt x="55" y="9"/>
                </a:cubicBezTo>
                <a:cubicBezTo>
                  <a:pt x="55" y="9"/>
                  <a:pt x="55" y="9"/>
                  <a:pt x="55" y="9"/>
                </a:cubicBezTo>
                <a:cubicBezTo>
                  <a:pt x="50" y="26"/>
                  <a:pt x="50" y="26"/>
                  <a:pt x="50" y="26"/>
                </a:cubicBezTo>
                <a:cubicBezTo>
                  <a:pt x="15" y="26"/>
                  <a:pt x="15" y="26"/>
                  <a:pt x="15" y="26"/>
                </a:cubicBezTo>
                <a:cubicBezTo>
                  <a:pt x="15" y="26"/>
                  <a:pt x="15" y="26"/>
                  <a:pt x="15" y="26"/>
                </a:cubicBezTo>
                <a:cubicBezTo>
                  <a:pt x="15" y="26"/>
                  <a:pt x="15" y="26"/>
                  <a:pt x="15" y="26"/>
                </a:cubicBezTo>
                <a:cubicBezTo>
                  <a:pt x="11" y="26"/>
                  <a:pt x="7" y="28"/>
                  <a:pt x="4" y="31"/>
                </a:cubicBezTo>
                <a:cubicBezTo>
                  <a:pt x="2" y="33"/>
                  <a:pt x="0" y="37"/>
                  <a:pt x="0" y="41"/>
                </a:cubicBezTo>
                <a:cubicBezTo>
                  <a:pt x="0" y="41"/>
                  <a:pt x="0" y="41"/>
                  <a:pt x="0" y="41"/>
                </a:cubicBezTo>
                <a:cubicBezTo>
                  <a:pt x="0" y="41"/>
                  <a:pt x="0" y="41"/>
                  <a:pt x="0" y="41"/>
                </a:cubicBezTo>
                <a:cubicBezTo>
                  <a:pt x="0" y="89"/>
                  <a:pt x="0" y="89"/>
                  <a:pt x="0" y="89"/>
                </a:cubicBezTo>
                <a:cubicBezTo>
                  <a:pt x="0" y="89"/>
                  <a:pt x="0" y="89"/>
                  <a:pt x="0" y="89"/>
                </a:cubicBezTo>
                <a:cubicBezTo>
                  <a:pt x="0" y="89"/>
                  <a:pt x="0" y="89"/>
                  <a:pt x="0" y="89"/>
                </a:cubicBezTo>
                <a:cubicBezTo>
                  <a:pt x="0" y="93"/>
                  <a:pt x="2" y="97"/>
                  <a:pt x="4" y="100"/>
                </a:cubicBezTo>
                <a:cubicBezTo>
                  <a:pt x="7" y="102"/>
                  <a:pt x="11" y="104"/>
                  <a:pt x="15" y="104"/>
                </a:cubicBezTo>
                <a:cubicBezTo>
                  <a:pt x="15" y="104"/>
                  <a:pt x="15" y="104"/>
                  <a:pt x="15" y="104"/>
                </a:cubicBezTo>
                <a:cubicBezTo>
                  <a:pt x="15" y="104"/>
                  <a:pt x="15" y="104"/>
                  <a:pt x="15" y="104"/>
                </a:cubicBezTo>
                <a:cubicBezTo>
                  <a:pt x="15" y="104"/>
                  <a:pt x="15" y="104"/>
                  <a:pt x="15" y="104"/>
                </a:cubicBezTo>
                <a:cubicBezTo>
                  <a:pt x="86" y="104"/>
                  <a:pt x="86" y="104"/>
                  <a:pt x="86" y="104"/>
                </a:cubicBezTo>
                <a:cubicBezTo>
                  <a:pt x="86" y="104"/>
                  <a:pt x="86" y="104"/>
                  <a:pt x="86" y="104"/>
                </a:cubicBezTo>
                <a:cubicBezTo>
                  <a:pt x="86" y="104"/>
                  <a:pt x="86" y="104"/>
                  <a:pt x="86" y="104"/>
                </a:cubicBezTo>
                <a:cubicBezTo>
                  <a:pt x="90" y="104"/>
                  <a:pt x="94" y="102"/>
                  <a:pt x="97" y="100"/>
                </a:cubicBezTo>
                <a:cubicBezTo>
                  <a:pt x="100" y="97"/>
                  <a:pt x="101" y="93"/>
                  <a:pt x="101" y="89"/>
                </a:cubicBezTo>
                <a:cubicBezTo>
                  <a:pt x="101" y="89"/>
                  <a:pt x="101" y="89"/>
                  <a:pt x="101" y="89"/>
                </a:cubicBezTo>
                <a:cubicBezTo>
                  <a:pt x="101" y="89"/>
                  <a:pt x="101" y="89"/>
                  <a:pt x="101" y="89"/>
                </a:cubicBezTo>
                <a:cubicBezTo>
                  <a:pt x="101" y="89"/>
                  <a:pt x="101" y="89"/>
                  <a:pt x="101" y="89"/>
                </a:cubicBezTo>
                <a:cubicBezTo>
                  <a:pt x="101" y="81"/>
                  <a:pt x="101" y="81"/>
                  <a:pt x="101" y="81"/>
                </a:cubicBezTo>
                <a:cubicBezTo>
                  <a:pt x="111" y="84"/>
                  <a:pt x="111" y="84"/>
                  <a:pt x="111" y="84"/>
                </a:cubicBezTo>
                <a:cubicBezTo>
                  <a:pt x="111" y="84"/>
                  <a:pt x="111" y="84"/>
                  <a:pt x="111" y="84"/>
                </a:cubicBezTo>
                <a:cubicBezTo>
                  <a:pt x="111" y="84"/>
                  <a:pt x="111" y="84"/>
                  <a:pt x="111" y="84"/>
                </a:cubicBezTo>
                <a:cubicBezTo>
                  <a:pt x="115" y="85"/>
                  <a:pt x="118" y="84"/>
                  <a:pt x="121" y="83"/>
                </a:cubicBezTo>
                <a:cubicBezTo>
                  <a:pt x="124" y="81"/>
                  <a:pt x="126" y="78"/>
                  <a:pt x="127" y="75"/>
                </a:cubicBezTo>
                <a:cubicBezTo>
                  <a:pt x="127" y="75"/>
                  <a:pt x="127" y="75"/>
                  <a:pt x="127" y="75"/>
                </a:cubicBezTo>
                <a:cubicBezTo>
                  <a:pt x="127" y="75"/>
                  <a:pt x="127" y="75"/>
                  <a:pt x="127" y="75"/>
                </a:cubicBezTo>
                <a:cubicBezTo>
                  <a:pt x="127" y="75"/>
                  <a:pt x="127" y="75"/>
                  <a:pt x="127" y="75"/>
                </a:cubicBezTo>
                <a:cubicBezTo>
                  <a:pt x="139" y="35"/>
                  <a:pt x="139" y="35"/>
                  <a:pt x="139" y="35"/>
                </a:cubicBezTo>
                <a:cubicBezTo>
                  <a:pt x="139" y="35"/>
                  <a:pt x="139" y="35"/>
                  <a:pt x="139" y="35"/>
                </a:cubicBezTo>
                <a:cubicBezTo>
                  <a:pt x="139" y="35"/>
                  <a:pt x="139" y="35"/>
                  <a:pt x="139" y="35"/>
                </a:cubicBezTo>
                <a:cubicBezTo>
                  <a:pt x="140" y="32"/>
                  <a:pt x="140" y="28"/>
                  <a:pt x="138" y="25"/>
                </a:cubicBezTo>
                <a:close/>
                <a:moveTo>
                  <a:pt x="54" y="25"/>
                </a:moveTo>
                <a:cubicBezTo>
                  <a:pt x="59" y="26"/>
                  <a:pt x="59" y="26"/>
                  <a:pt x="59" y="26"/>
                </a:cubicBezTo>
                <a:cubicBezTo>
                  <a:pt x="54" y="26"/>
                  <a:pt x="54" y="26"/>
                  <a:pt x="54" y="26"/>
                </a:cubicBezTo>
                <a:lnTo>
                  <a:pt x="54" y="25"/>
                </a:lnTo>
                <a:close/>
                <a:moveTo>
                  <a:pt x="97" y="89"/>
                </a:moveTo>
                <a:cubicBezTo>
                  <a:pt x="97" y="95"/>
                  <a:pt x="92" y="100"/>
                  <a:pt x="86" y="100"/>
                </a:cubicBezTo>
                <a:cubicBezTo>
                  <a:pt x="15" y="100"/>
                  <a:pt x="15" y="100"/>
                  <a:pt x="15" y="100"/>
                </a:cubicBezTo>
                <a:cubicBezTo>
                  <a:pt x="9" y="100"/>
                  <a:pt x="4" y="95"/>
                  <a:pt x="4" y="89"/>
                </a:cubicBezTo>
                <a:cubicBezTo>
                  <a:pt x="4" y="59"/>
                  <a:pt x="4" y="59"/>
                  <a:pt x="4" y="59"/>
                </a:cubicBezTo>
                <a:cubicBezTo>
                  <a:pt x="97" y="59"/>
                  <a:pt x="97" y="59"/>
                  <a:pt x="97" y="59"/>
                </a:cubicBezTo>
                <a:lnTo>
                  <a:pt x="97" y="89"/>
                </a:lnTo>
                <a:close/>
                <a:moveTo>
                  <a:pt x="97" y="47"/>
                </a:moveTo>
                <a:cubicBezTo>
                  <a:pt x="4" y="47"/>
                  <a:pt x="4" y="47"/>
                  <a:pt x="4" y="47"/>
                </a:cubicBezTo>
                <a:cubicBezTo>
                  <a:pt x="4" y="41"/>
                  <a:pt x="4" y="41"/>
                  <a:pt x="4" y="41"/>
                </a:cubicBezTo>
                <a:cubicBezTo>
                  <a:pt x="4" y="35"/>
                  <a:pt x="9" y="31"/>
                  <a:pt x="15" y="31"/>
                </a:cubicBezTo>
                <a:cubicBezTo>
                  <a:pt x="86" y="31"/>
                  <a:pt x="86" y="31"/>
                  <a:pt x="86" y="31"/>
                </a:cubicBezTo>
                <a:cubicBezTo>
                  <a:pt x="92" y="31"/>
                  <a:pt x="97" y="35"/>
                  <a:pt x="97" y="41"/>
                </a:cubicBezTo>
                <a:lnTo>
                  <a:pt x="97" y="47"/>
                </a:lnTo>
                <a:close/>
                <a:moveTo>
                  <a:pt x="124" y="74"/>
                </a:moveTo>
                <a:cubicBezTo>
                  <a:pt x="122" y="79"/>
                  <a:pt x="117" y="82"/>
                  <a:pt x="112" y="80"/>
                </a:cubicBezTo>
                <a:cubicBezTo>
                  <a:pt x="101" y="77"/>
                  <a:pt x="101" y="77"/>
                  <a:pt x="101" y="77"/>
                </a:cubicBezTo>
                <a:cubicBezTo>
                  <a:pt x="101" y="71"/>
                  <a:pt x="101" y="71"/>
                  <a:pt x="101" y="71"/>
                </a:cubicBezTo>
                <a:cubicBezTo>
                  <a:pt x="115" y="75"/>
                  <a:pt x="115" y="75"/>
                  <a:pt x="115" y="75"/>
                </a:cubicBezTo>
                <a:cubicBezTo>
                  <a:pt x="118" y="65"/>
                  <a:pt x="118" y="65"/>
                  <a:pt x="118" y="65"/>
                </a:cubicBezTo>
                <a:cubicBezTo>
                  <a:pt x="101" y="60"/>
                  <a:pt x="101" y="60"/>
                  <a:pt x="101" y="60"/>
                </a:cubicBezTo>
                <a:cubicBezTo>
                  <a:pt x="101" y="41"/>
                  <a:pt x="101" y="41"/>
                  <a:pt x="101" y="41"/>
                </a:cubicBezTo>
                <a:cubicBezTo>
                  <a:pt x="101" y="41"/>
                  <a:pt x="101" y="41"/>
                  <a:pt x="101" y="41"/>
                </a:cubicBezTo>
                <a:cubicBezTo>
                  <a:pt x="101" y="41"/>
                  <a:pt x="101" y="41"/>
                  <a:pt x="101" y="41"/>
                </a:cubicBezTo>
                <a:cubicBezTo>
                  <a:pt x="101" y="40"/>
                  <a:pt x="101" y="40"/>
                  <a:pt x="101" y="39"/>
                </a:cubicBezTo>
                <a:cubicBezTo>
                  <a:pt x="131" y="48"/>
                  <a:pt x="131" y="48"/>
                  <a:pt x="131" y="48"/>
                </a:cubicBezTo>
                <a:lnTo>
                  <a:pt x="124" y="74"/>
                </a:lnTo>
                <a:close/>
                <a:moveTo>
                  <a:pt x="136" y="34"/>
                </a:moveTo>
                <a:cubicBezTo>
                  <a:pt x="135" y="38"/>
                  <a:pt x="135" y="38"/>
                  <a:pt x="135" y="38"/>
                </a:cubicBezTo>
                <a:cubicBezTo>
                  <a:pt x="57" y="15"/>
                  <a:pt x="57" y="15"/>
                  <a:pt x="57" y="15"/>
                </a:cubicBezTo>
                <a:cubicBezTo>
                  <a:pt x="58" y="10"/>
                  <a:pt x="58" y="10"/>
                  <a:pt x="58" y="10"/>
                </a:cubicBezTo>
                <a:cubicBezTo>
                  <a:pt x="60" y="5"/>
                  <a:pt x="65" y="3"/>
                  <a:pt x="70" y="4"/>
                </a:cubicBezTo>
                <a:cubicBezTo>
                  <a:pt x="130" y="22"/>
                  <a:pt x="130" y="22"/>
                  <a:pt x="130" y="22"/>
                </a:cubicBezTo>
                <a:cubicBezTo>
                  <a:pt x="135" y="24"/>
                  <a:pt x="137" y="29"/>
                  <a:pt x="136" y="34"/>
                </a:cubicBezTo>
                <a:close/>
                <a:moveTo>
                  <a:pt x="74" y="94"/>
                </a:moveTo>
                <a:cubicBezTo>
                  <a:pt x="83" y="94"/>
                  <a:pt x="90" y="87"/>
                  <a:pt x="90" y="78"/>
                </a:cubicBezTo>
                <a:cubicBezTo>
                  <a:pt x="90" y="78"/>
                  <a:pt x="90" y="78"/>
                  <a:pt x="90" y="78"/>
                </a:cubicBezTo>
                <a:cubicBezTo>
                  <a:pt x="90" y="70"/>
                  <a:pt x="83" y="62"/>
                  <a:pt x="74" y="62"/>
                </a:cubicBezTo>
                <a:cubicBezTo>
                  <a:pt x="68" y="62"/>
                  <a:pt x="62" y="66"/>
                  <a:pt x="60" y="72"/>
                </a:cubicBezTo>
                <a:cubicBezTo>
                  <a:pt x="59" y="74"/>
                  <a:pt x="59" y="76"/>
                  <a:pt x="59" y="78"/>
                </a:cubicBezTo>
                <a:cubicBezTo>
                  <a:pt x="59" y="78"/>
                  <a:pt x="59" y="78"/>
                  <a:pt x="59" y="78"/>
                </a:cubicBezTo>
                <a:cubicBezTo>
                  <a:pt x="59" y="80"/>
                  <a:pt x="59" y="82"/>
                  <a:pt x="60" y="84"/>
                </a:cubicBezTo>
                <a:cubicBezTo>
                  <a:pt x="62" y="90"/>
                  <a:pt x="68" y="94"/>
                  <a:pt x="74" y="94"/>
                </a:cubicBezTo>
                <a:close/>
                <a:moveTo>
                  <a:pt x="64" y="87"/>
                </a:moveTo>
                <a:cubicBezTo>
                  <a:pt x="68" y="87"/>
                  <a:pt x="68" y="87"/>
                  <a:pt x="68" y="87"/>
                </a:cubicBezTo>
                <a:cubicBezTo>
                  <a:pt x="69" y="88"/>
                  <a:pt x="69" y="90"/>
                  <a:pt x="70" y="91"/>
                </a:cubicBezTo>
                <a:cubicBezTo>
                  <a:pt x="68" y="90"/>
                  <a:pt x="66" y="88"/>
                  <a:pt x="64" y="87"/>
                </a:cubicBezTo>
                <a:close/>
                <a:moveTo>
                  <a:pt x="74" y="91"/>
                </a:moveTo>
                <a:cubicBezTo>
                  <a:pt x="73" y="91"/>
                  <a:pt x="72" y="89"/>
                  <a:pt x="71" y="87"/>
                </a:cubicBezTo>
                <a:cubicBezTo>
                  <a:pt x="78" y="87"/>
                  <a:pt x="78" y="87"/>
                  <a:pt x="78" y="87"/>
                </a:cubicBezTo>
                <a:cubicBezTo>
                  <a:pt x="77" y="89"/>
                  <a:pt x="76" y="91"/>
                  <a:pt x="74" y="91"/>
                </a:cubicBezTo>
                <a:close/>
                <a:moveTo>
                  <a:pt x="86" y="84"/>
                </a:moveTo>
                <a:cubicBezTo>
                  <a:pt x="82" y="84"/>
                  <a:pt x="82" y="84"/>
                  <a:pt x="82" y="84"/>
                </a:cubicBezTo>
                <a:cubicBezTo>
                  <a:pt x="82" y="83"/>
                  <a:pt x="82" y="81"/>
                  <a:pt x="82" y="80"/>
                </a:cubicBezTo>
                <a:cubicBezTo>
                  <a:pt x="87" y="80"/>
                  <a:pt x="87" y="80"/>
                  <a:pt x="87" y="80"/>
                </a:cubicBezTo>
                <a:cubicBezTo>
                  <a:pt x="87" y="81"/>
                  <a:pt x="87" y="83"/>
                  <a:pt x="86" y="84"/>
                </a:cubicBezTo>
                <a:close/>
                <a:moveTo>
                  <a:pt x="86" y="73"/>
                </a:moveTo>
                <a:cubicBezTo>
                  <a:pt x="87" y="74"/>
                  <a:pt x="87" y="76"/>
                  <a:pt x="87" y="77"/>
                </a:cubicBezTo>
                <a:cubicBezTo>
                  <a:pt x="82" y="77"/>
                  <a:pt x="82" y="77"/>
                  <a:pt x="82" y="77"/>
                </a:cubicBezTo>
                <a:cubicBezTo>
                  <a:pt x="82" y="76"/>
                  <a:pt x="82" y="74"/>
                  <a:pt x="82" y="73"/>
                </a:cubicBezTo>
                <a:lnTo>
                  <a:pt x="86" y="73"/>
                </a:lnTo>
                <a:close/>
                <a:moveTo>
                  <a:pt x="85" y="70"/>
                </a:moveTo>
                <a:cubicBezTo>
                  <a:pt x="81" y="70"/>
                  <a:pt x="81" y="70"/>
                  <a:pt x="81" y="70"/>
                </a:cubicBezTo>
                <a:cubicBezTo>
                  <a:pt x="80" y="69"/>
                  <a:pt x="80" y="67"/>
                  <a:pt x="79" y="66"/>
                </a:cubicBezTo>
                <a:cubicBezTo>
                  <a:pt x="81" y="67"/>
                  <a:pt x="83" y="68"/>
                  <a:pt x="85" y="70"/>
                </a:cubicBezTo>
                <a:close/>
                <a:moveTo>
                  <a:pt x="81" y="87"/>
                </a:moveTo>
                <a:cubicBezTo>
                  <a:pt x="85" y="87"/>
                  <a:pt x="85" y="87"/>
                  <a:pt x="85" y="87"/>
                </a:cubicBezTo>
                <a:cubicBezTo>
                  <a:pt x="83" y="88"/>
                  <a:pt x="81" y="90"/>
                  <a:pt x="79" y="91"/>
                </a:cubicBezTo>
                <a:cubicBezTo>
                  <a:pt x="80" y="90"/>
                  <a:pt x="80" y="88"/>
                  <a:pt x="81" y="87"/>
                </a:cubicBezTo>
                <a:close/>
                <a:moveTo>
                  <a:pt x="74" y="66"/>
                </a:moveTo>
                <a:cubicBezTo>
                  <a:pt x="76" y="66"/>
                  <a:pt x="77" y="67"/>
                  <a:pt x="78" y="70"/>
                </a:cubicBezTo>
                <a:cubicBezTo>
                  <a:pt x="71" y="70"/>
                  <a:pt x="71" y="70"/>
                  <a:pt x="71" y="70"/>
                </a:cubicBezTo>
                <a:cubicBezTo>
                  <a:pt x="72" y="67"/>
                  <a:pt x="73" y="66"/>
                  <a:pt x="74" y="66"/>
                </a:cubicBezTo>
                <a:close/>
                <a:moveTo>
                  <a:pt x="70" y="73"/>
                </a:moveTo>
                <a:cubicBezTo>
                  <a:pt x="79" y="73"/>
                  <a:pt x="79" y="73"/>
                  <a:pt x="79" y="73"/>
                </a:cubicBezTo>
                <a:cubicBezTo>
                  <a:pt x="79" y="74"/>
                  <a:pt x="79" y="76"/>
                  <a:pt x="79" y="77"/>
                </a:cubicBezTo>
                <a:cubicBezTo>
                  <a:pt x="70" y="77"/>
                  <a:pt x="70" y="77"/>
                  <a:pt x="70" y="77"/>
                </a:cubicBezTo>
                <a:cubicBezTo>
                  <a:pt x="70" y="76"/>
                  <a:pt x="70" y="74"/>
                  <a:pt x="70" y="73"/>
                </a:cubicBezTo>
                <a:close/>
                <a:moveTo>
                  <a:pt x="79" y="80"/>
                </a:moveTo>
                <a:cubicBezTo>
                  <a:pt x="79" y="81"/>
                  <a:pt x="79" y="83"/>
                  <a:pt x="79" y="84"/>
                </a:cubicBezTo>
                <a:cubicBezTo>
                  <a:pt x="70" y="84"/>
                  <a:pt x="70" y="84"/>
                  <a:pt x="70" y="84"/>
                </a:cubicBezTo>
                <a:cubicBezTo>
                  <a:pt x="70" y="83"/>
                  <a:pt x="70" y="81"/>
                  <a:pt x="70" y="80"/>
                </a:cubicBezTo>
                <a:lnTo>
                  <a:pt x="79" y="80"/>
                </a:lnTo>
                <a:close/>
                <a:moveTo>
                  <a:pt x="70" y="66"/>
                </a:moveTo>
                <a:cubicBezTo>
                  <a:pt x="69" y="67"/>
                  <a:pt x="69" y="69"/>
                  <a:pt x="68" y="70"/>
                </a:cubicBezTo>
                <a:cubicBezTo>
                  <a:pt x="64" y="70"/>
                  <a:pt x="64" y="70"/>
                  <a:pt x="64" y="70"/>
                </a:cubicBezTo>
                <a:cubicBezTo>
                  <a:pt x="66" y="68"/>
                  <a:pt x="68" y="67"/>
                  <a:pt x="70" y="66"/>
                </a:cubicBezTo>
                <a:close/>
                <a:moveTo>
                  <a:pt x="63" y="73"/>
                </a:moveTo>
                <a:cubicBezTo>
                  <a:pt x="67" y="73"/>
                  <a:pt x="67" y="73"/>
                  <a:pt x="67" y="73"/>
                </a:cubicBezTo>
                <a:cubicBezTo>
                  <a:pt x="67" y="74"/>
                  <a:pt x="67" y="76"/>
                  <a:pt x="67" y="77"/>
                </a:cubicBezTo>
                <a:cubicBezTo>
                  <a:pt x="62" y="77"/>
                  <a:pt x="62" y="77"/>
                  <a:pt x="62" y="77"/>
                </a:cubicBezTo>
                <a:cubicBezTo>
                  <a:pt x="62" y="76"/>
                  <a:pt x="62" y="74"/>
                  <a:pt x="63" y="73"/>
                </a:cubicBezTo>
                <a:close/>
                <a:moveTo>
                  <a:pt x="67" y="80"/>
                </a:moveTo>
                <a:cubicBezTo>
                  <a:pt x="67" y="81"/>
                  <a:pt x="67" y="83"/>
                  <a:pt x="67" y="84"/>
                </a:cubicBezTo>
                <a:cubicBezTo>
                  <a:pt x="63" y="84"/>
                  <a:pt x="63" y="84"/>
                  <a:pt x="63" y="84"/>
                </a:cubicBezTo>
                <a:cubicBezTo>
                  <a:pt x="62" y="83"/>
                  <a:pt x="62" y="81"/>
                  <a:pt x="62" y="80"/>
                </a:cubicBezTo>
                <a:lnTo>
                  <a:pt x="67" y="80"/>
                </a:lnTo>
                <a:close/>
                <a:moveTo>
                  <a:pt x="56" y="84"/>
                </a:moveTo>
                <a:cubicBezTo>
                  <a:pt x="7" y="84"/>
                  <a:pt x="7" y="84"/>
                  <a:pt x="7" y="84"/>
                </a:cubicBezTo>
                <a:cubicBezTo>
                  <a:pt x="7" y="72"/>
                  <a:pt x="7" y="72"/>
                  <a:pt x="7" y="72"/>
                </a:cubicBezTo>
                <a:cubicBezTo>
                  <a:pt x="56" y="72"/>
                  <a:pt x="56" y="72"/>
                  <a:pt x="56" y="72"/>
                </a:cubicBezTo>
                <a:cubicBezTo>
                  <a:pt x="55" y="74"/>
                  <a:pt x="55" y="76"/>
                  <a:pt x="55" y="78"/>
                </a:cubicBezTo>
                <a:cubicBezTo>
                  <a:pt x="55" y="78"/>
                  <a:pt x="55" y="78"/>
                  <a:pt x="55" y="78"/>
                </a:cubicBezTo>
                <a:cubicBezTo>
                  <a:pt x="55" y="80"/>
                  <a:pt x="55" y="82"/>
                  <a:pt x="56"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15"/>
          <p:cNvSpPr>
            <a:spLocks noEditPoints="1"/>
          </p:cNvSpPr>
          <p:nvPr/>
        </p:nvSpPr>
        <p:spPr bwMode="auto">
          <a:xfrm>
            <a:off x="5506493" y="4821426"/>
            <a:ext cx="450424" cy="517150"/>
          </a:xfrm>
          <a:custGeom>
            <a:avLst/>
            <a:gdLst>
              <a:gd name="T0" fmla="*/ 61 w 122"/>
              <a:gd name="T1" fmla="*/ 55 h 140"/>
              <a:gd name="T2" fmla="*/ 61 w 122"/>
              <a:gd name="T3" fmla="*/ 69 h 140"/>
              <a:gd name="T4" fmla="*/ 12 w 122"/>
              <a:gd name="T5" fmla="*/ 69 h 140"/>
              <a:gd name="T6" fmla="*/ 10 w 122"/>
              <a:gd name="T7" fmla="*/ 55 h 140"/>
              <a:gd name="T8" fmla="*/ 10 w 122"/>
              <a:gd name="T9" fmla="*/ 34 h 140"/>
              <a:gd name="T10" fmla="*/ 61 w 122"/>
              <a:gd name="T11" fmla="*/ 10 h 140"/>
              <a:gd name="T12" fmla="*/ 61 w 122"/>
              <a:gd name="T13" fmla="*/ 55 h 140"/>
              <a:gd name="T14" fmla="*/ 61 w 122"/>
              <a:gd name="T15" fmla="*/ 129 h 140"/>
              <a:gd name="T16" fmla="*/ 109 w 122"/>
              <a:gd name="T17" fmla="*/ 69 h 140"/>
              <a:gd name="T18" fmla="*/ 61 w 122"/>
              <a:gd name="T19" fmla="*/ 69 h 140"/>
              <a:gd name="T20" fmla="*/ 61 w 122"/>
              <a:gd name="T21" fmla="*/ 129 h 140"/>
              <a:gd name="T22" fmla="*/ 122 w 122"/>
              <a:gd name="T23" fmla="*/ 28 h 140"/>
              <a:gd name="T24" fmla="*/ 122 w 122"/>
              <a:gd name="T25" fmla="*/ 34 h 140"/>
              <a:gd name="T26" fmla="*/ 122 w 122"/>
              <a:gd name="T27" fmla="*/ 55 h 140"/>
              <a:gd name="T28" fmla="*/ 119 w 122"/>
              <a:gd name="T29" fmla="*/ 71 h 140"/>
              <a:gd name="T30" fmla="*/ 64 w 122"/>
              <a:gd name="T31" fmla="*/ 139 h 140"/>
              <a:gd name="T32" fmla="*/ 62 w 122"/>
              <a:gd name="T33" fmla="*/ 140 h 140"/>
              <a:gd name="T34" fmla="*/ 61 w 122"/>
              <a:gd name="T35" fmla="*/ 140 h 140"/>
              <a:gd name="T36" fmla="*/ 60 w 122"/>
              <a:gd name="T37" fmla="*/ 140 h 140"/>
              <a:gd name="T38" fmla="*/ 57 w 122"/>
              <a:gd name="T39" fmla="*/ 139 h 140"/>
              <a:gd name="T40" fmla="*/ 2 w 122"/>
              <a:gd name="T41" fmla="*/ 71 h 140"/>
              <a:gd name="T42" fmla="*/ 0 w 122"/>
              <a:gd name="T43" fmla="*/ 55 h 140"/>
              <a:gd name="T44" fmla="*/ 0 w 122"/>
              <a:gd name="T45" fmla="*/ 34 h 140"/>
              <a:gd name="T46" fmla="*/ 0 w 122"/>
              <a:gd name="T47" fmla="*/ 28 h 140"/>
              <a:gd name="T48" fmla="*/ 1 w 122"/>
              <a:gd name="T49" fmla="*/ 26 h 140"/>
              <a:gd name="T50" fmla="*/ 7 w 122"/>
              <a:gd name="T51" fmla="*/ 25 h 140"/>
              <a:gd name="T52" fmla="*/ 35 w 122"/>
              <a:gd name="T53" fmla="*/ 11 h 140"/>
              <a:gd name="T54" fmla="*/ 61 w 122"/>
              <a:gd name="T55" fmla="*/ 0 h 140"/>
              <a:gd name="T56" fmla="*/ 86 w 122"/>
              <a:gd name="T57" fmla="*/ 11 h 140"/>
              <a:gd name="T58" fmla="*/ 114 w 122"/>
              <a:gd name="T59" fmla="*/ 25 h 140"/>
              <a:gd name="T60" fmla="*/ 120 w 122"/>
              <a:gd name="T61" fmla="*/ 26 h 140"/>
              <a:gd name="T62" fmla="*/ 122 w 122"/>
              <a:gd name="T63" fmla="*/ 28 h 140"/>
              <a:gd name="T64" fmla="*/ 117 w 122"/>
              <a:gd name="T65" fmla="*/ 30 h 140"/>
              <a:gd name="T66" fmla="*/ 113 w 122"/>
              <a:gd name="T67" fmla="*/ 29 h 140"/>
              <a:gd name="T68" fmla="*/ 84 w 122"/>
              <a:gd name="T69" fmla="*/ 14 h 140"/>
              <a:gd name="T70" fmla="*/ 61 w 122"/>
              <a:gd name="T71" fmla="*/ 4 h 140"/>
              <a:gd name="T72" fmla="*/ 38 w 122"/>
              <a:gd name="T73" fmla="*/ 14 h 140"/>
              <a:gd name="T74" fmla="*/ 8 w 122"/>
              <a:gd name="T75" fmla="*/ 29 h 140"/>
              <a:gd name="T76" fmla="*/ 4 w 122"/>
              <a:gd name="T77" fmla="*/ 30 h 140"/>
              <a:gd name="T78" fmla="*/ 4 w 122"/>
              <a:gd name="T79" fmla="*/ 34 h 140"/>
              <a:gd name="T80" fmla="*/ 4 w 122"/>
              <a:gd name="T81" fmla="*/ 55 h 140"/>
              <a:gd name="T82" fmla="*/ 7 w 122"/>
              <a:gd name="T83" fmla="*/ 70 h 140"/>
              <a:gd name="T84" fmla="*/ 59 w 122"/>
              <a:gd name="T85" fmla="*/ 135 h 140"/>
              <a:gd name="T86" fmla="*/ 61 w 122"/>
              <a:gd name="T87" fmla="*/ 135 h 140"/>
              <a:gd name="T88" fmla="*/ 63 w 122"/>
              <a:gd name="T89" fmla="*/ 135 h 140"/>
              <a:gd name="T90" fmla="*/ 115 w 122"/>
              <a:gd name="T91" fmla="*/ 70 h 140"/>
              <a:gd name="T92" fmla="*/ 117 w 122"/>
              <a:gd name="T93" fmla="*/ 55 h 140"/>
              <a:gd name="T94" fmla="*/ 117 w 122"/>
              <a:gd name="T95" fmla="*/ 34 h 140"/>
              <a:gd name="T96" fmla="*/ 117 w 122"/>
              <a:gd name="T97"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 h="140">
                <a:moveTo>
                  <a:pt x="61" y="55"/>
                </a:moveTo>
                <a:cubicBezTo>
                  <a:pt x="61" y="69"/>
                  <a:pt x="61" y="69"/>
                  <a:pt x="61" y="69"/>
                </a:cubicBezTo>
                <a:cubicBezTo>
                  <a:pt x="12" y="69"/>
                  <a:pt x="12" y="69"/>
                  <a:pt x="12" y="69"/>
                </a:cubicBezTo>
                <a:cubicBezTo>
                  <a:pt x="11" y="65"/>
                  <a:pt x="11" y="60"/>
                  <a:pt x="10" y="55"/>
                </a:cubicBezTo>
                <a:cubicBezTo>
                  <a:pt x="10" y="52"/>
                  <a:pt x="10" y="37"/>
                  <a:pt x="10" y="34"/>
                </a:cubicBezTo>
                <a:cubicBezTo>
                  <a:pt x="35" y="27"/>
                  <a:pt x="48" y="10"/>
                  <a:pt x="61" y="10"/>
                </a:cubicBezTo>
                <a:lnTo>
                  <a:pt x="61" y="55"/>
                </a:lnTo>
                <a:close/>
                <a:moveTo>
                  <a:pt x="61" y="129"/>
                </a:moveTo>
                <a:cubicBezTo>
                  <a:pt x="61" y="129"/>
                  <a:pt x="99" y="115"/>
                  <a:pt x="109" y="69"/>
                </a:cubicBezTo>
                <a:cubicBezTo>
                  <a:pt x="61" y="69"/>
                  <a:pt x="61" y="69"/>
                  <a:pt x="61" y="69"/>
                </a:cubicBezTo>
                <a:lnTo>
                  <a:pt x="61" y="129"/>
                </a:lnTo>
                <a:close/>
                <a:moveTo>
                  <a:pt x="122" y="28"/>
                </a:moveTo>
                <a:cubicBezTo>
                  <a:pt x="122" y="34"/>
                  <a:pt x="122" y="34"/>
                  <a:pt x="122" y="34"/>
                </a:cubicBezTo>
                <a:cubicBezTo>
                  <a:pt x="122" y="36"/>
                  <a:pt x="122" y="52"/>
                  <a:pt x="122" y="55"/>
                </a:cubicBezTo>
                <a:cubicBezTo>
                  <a:pt x="121" y="61"/>
                  <a:pt x="120" y="66"/>
                  <a:pt x="119" y="71"/>
                </a:cubicBezTo>
                <a:cubicBezTo>
                  <a:pt x="108" y="122"/>
                  <a:pt x="66" y="138"/>
                  <a:pt x="64" y="139"/>
                </a:cubicBezTo>
                <a:cubicBezTo>
                  <a:pt x="62" y="140"/>
                  <a:pt x="62" y="140"/>
                  <a:pt x="62" y="140"/>
                </a:cubicBezTo>
                <a:cubicBezTo>
                  <a:pt x="61" y="140"/>
                  <a:pt x="61" y="140"/>
                  <a:pt x="61" y="140"/>
                </a:cubicBezTo>
                <a:cubicBezTo>
                  <a:pt x="61" y="140"/>
                  <a:pt x="60" y="140"/>
                  <a:pt x="60" y="140"/>
                </a:cubicBezTo>
                <a:cubicBezTo>
                  <a:pt x="57" y="139"/>
                  <a:pt x="57" y="139"/>
                  <a:pt x="57" y="139"/>
                </a:cubicBezTo>
                <a:cubicBezTo>
                  <a:pt x="55" y="138"/>
                  <a:pt x="13" y="122"/>
                  <a:pt x="2" y="71"/>
                </a:cubicBezTo>
                <a:cubicBezTo>
                  <a:pt x="1" y="66"/>
                  <a:pt x="0" y="61"/>
                  <a:pt x="0" y="55"/>
                </a:cubicBezTo>
                <a:cubicBezTo>
                  <a:pt x="0" y="52"/>
                  <a:pt x="0" y="36"/>
                  <a:pt x="0" y="34"/>
                </a:cubicBezTo>
                <a:cubicBezTo>
                  <a:pt x="0" y="28"/>
                  <a:pt x="0" y="28"/>
                  <a:pt x="0" y="28"/>
                </a:cubicBezTo>
                <a:cubicBezTo>
                  <a:pt x="0" y="27"/>
                  <a:pt x="0" y="27"/>
                  <a:pt x="1" y="26"/>
                </a:cubicBezTo>
                <a:cubicBezTo>
                  <a:pt x="7" y="25"/>
                  <a:pt x="7" y="25"/>
                  <a:pt x="7" y="25"/>
                </a:cubicBezTo>
                <a:cubicBezTo>
                  <a:pt x="19" y="21"/>
                  <a:pt x="28" y="16"/>
                  <a:pt x="35" y="11"/>
                </a:cubicBezTo>
                <a:cubicBezTo>
                  <a:pt x="44" y="5"/>
                  <a:pt x="52" y="0"/>
                  <a:pt x="61" y="0"/>
                </a:cubicBezTo>
                <a:cubicBezTo>
                  <a:pt x="70" y="0"/>
                  <a:pt x="77" y="5"/>
                  <a:pt x="86" y="11"/>
                </a:cubicBezTo>
                <a:cubicBezTo>
                  <a:pt x="94" y="16"/>
                  <a:pt x="103" y="21"/>
                  <a:pt x="114" y="25"/>
                </a:cubicBezTo>
                <a:cubicBezTo>
                  <a:pt x="120" y="26"/>
                  <a:pt x="120" y="26"/>
                  <a:pt x="120" y="26"/>
                </a:cubicBezTo>
                <a:cubicBezTo>
                  <a:pt x="121" y="27"/>
                  <a:pt x="122" y="27"/>
                  <a:pt x="122" y="28"/>
                </a:cubicBezTo>
                <a:close/>
                <a:moveTo>
                  <a:pt x="117" y="30"/>
                </a:moveTo>
                <a:cubicBezTo>
                  <a:pt x="113" y="29"/>
                  <a:pt x="113" y="29"/>
                  <a:pt x="113" y="29"/>
                </a:cubicBezTo>
                <a:cubicBezTo>
                  <a:pt x="101" y="25"/>
                  <a:pt x="92" y="19"/>
                  <a:pt x="84" y="14"/>
                </a:cubicBezTo>
                <a:cubicBezTo>
                  <a:pt x="76" y="9"/>
                  <a:pt x="69" y="4"/>
                  <a:pt x="61" y="4"/>
                </a:cubicBezTo>
                <a:cubicBezTo>
                  <a:pt x="53" y="4"/>
                  <a:pt x="46" y="9"/>
                  <a:pt x="38" y="14"/>
                </a:cubicBezTo>
                <a:cubicBezTo>
                  <a:pt x="30" y="19"/>
                  <a:pt x="21" y="25"/>
                  <a:pt x="8" y="29"/>
                </a:cubicBezTo>
                <a:cubicBezTo>
                  <a:pt x="4" y="30"/>
                  <a:pt x="4" y="30"/>
                  <a:pt x="4" y="30"/>
                </a:cubicBezTo>
                <a:cubicBezTo>
                  <a:pt x="4" y="34"/>
                  <a:pt x="4" y="34"/>
                  <a:pt x="4" y="34"/>
                </a:cubicBezTo>
                <a:cubicBezTo>
                  <a:pt x="4" y="37"/>
                  <a:pt x="4" y="52"/>
                  <a:pt x="4" y="55"/>
                </a:cubicBezTo>
                <a:cubicBezTo>
                  <a:pt x="5" y="60"/>
                  <a:pt x="6" y="65"/>
                  <a:pt x="7" y="70"/>
                </a:cubicBezTo>
                <a:cubicBezTo>
                  <a:pt x="17" y="118"/>
                  <a:pt x="57" y="134"/>
                  <a:pt x="59" y="135"/>
                </a:cubicBezTo>
                <a:cubicBezTo>
                  <a:pt x="61" y="135"/>
                  <a:pt x="61" y="135"/>
                  <a:pt x="61" y="135"/>
                </a:cubicBezTo>
                <a:cubicBezTo>
                  <a:pt x="63" y="135"/>
                  <a:pt x="63" y="135"/>
                  <a:pt x="63" y="135"/>
                </a:cubicBezTo>
                <a:cubicBezTo>
                  <a:pt x="65" y="134"/>
                  <a:pt x="105" y="118"/>
                  <a:pt x="115" y="70"/>
                </a:cubicBezTo>
                <a:cubicBezTo>
                  <a:pt x="116" y="65"/>
                  <a:pt x="117" y="60"/>
                  <a:pt x="117" y="55"/>
                </a:cubicBezTo>
                <a:cubicBezTo>
                  <a:pt x="117" y="52"/>
                  <a:pt x="117" y="37"/>
                  <a:pt x="117" y="34"/>
                </a:cubicBezTo>
                <a:lnTo>
                  <a:pt x="117"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p:cNvSpPr txBox="1"/>
          <p:nvPr/>
        </p:nvSpPr>
        <p:spPr>
          <a:xfrm>
            <a:off x="7489522" y="3585021"/>
            <a:ext cx="2573370" cy="461665"/>
          </a:xfrm>
          <a:prstGeom prst="rect">
            <a:avLst/>
          </a:prstGeom>
          <a:noFill/>
        </p:spPr>
        <p:txBody>
          <a:bodyPr wrap="square" rtlCol="0">
            <a:spAutoFit/>
          </a:bodyPr>
          <a:lstStyle/>
          <a:p>
            <a:r>
              <a:rPr lang="en-US" altLang="zh-CN" sz="2400" dirty="0">
                <a:solidFill>
                  <a:schemeClr val="accent1"/>
                </a:solidFill>
              </a:rPr>
              <a:t>Photoshop Cs6</a:t>
            </a:r>
          </a:p>
        </p:txBody>
      </p:sp>
      <p:sp>
        <p:nvSpPr>
          <p:cNvPr id="24" name="矩形 23"/>
          <p:cNvSpPr/>
          <p:nvPr/>
        </p:nvSpPr>
        <p:spPr>
          <a:xfrm>
            <a:off x="7489522" y="4046686"/>
            <a:ext cx="3902295" cy="812530"/>
          </a:xfrm>
          <a:prstGeom prst="rect">
            <a:avLst/>
          </a:prstGeom>
          <a:noFill/>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30000"/>
              </a:lnSpc>
            </a:pPr>
            <a:r>
              <a:rPr lang="en-US" altLang="zh-CN" sz="1200" dirty="0">
                <a:solidFill>
                  <a:schemeClr val="tx1">
                    <a:lumMod val="75000"/>
                    <a:lumOff val="25000"/>
                  </a:schemeClr>
                </a:solidFill>
                <a:latin typeface="+mj-ea"/>
              </a:rPr>
              <a:t>Experience as your reference, your a prudence as your brother will and hope a your an. Four to word  Experience as your reference, </a:t>
            </a:r>
          </a:p>
        </p:txBody>
      </p:sp>
      <p:sp>
        <p:nvSpPr>
          <p:cNvPr id="31" name="文本框 30"/>
          <p:cNvSpPr txBox="1"/>
          <p:nvPr/>
        </p:nvSpPr>
        <p:spPr>
          <a:xfrm>
            <a:off x="1814286" y="3585021"/>
            <a:ext cx="2811672" cy="461665"/>
          </a:xfrm>
          <a:prstGeom prst="rect">
            <a:avLst/>
          </a:prstGeom>
          <a:noFill/>
        </p:spPr>
        <p:txBody>
          <a:bodyPr wrap="square" rtlCol="0">
            <a:spAutoFit/>
          </a:bodyPr>
          <a:lstStyle/>
          <a:p>
            <a:pPr algn="r"/>
            <a:r>
              <a:rPr lang="en-US" altLang="zh-CN" sz="2400" dirty="0">
                <a:solidFill>
                  <a:schemeClr val="accent2"/>
                </a:solidFill>
              </a:rPr>
              <a:t>Power point 2013</a:t>
            </a:r>
          </a:p>
        </p:txBody>
      </p:sp>
      <p:sp>
        <p:nvSpPr>
          <p:cNvPr id="32" name="矩形 31"/>
          <p:cNvSpPr/>
          <p:nvPr/>
        </p:nvSpPr>
        <p:spPr>
          <a:xfrm>
            <a:off x="723663" y="4046686"/>
            <a:ext cx="3902295" cy="812530"/>
          </a:xfrm>
          <a:prstGeom prst="rect">
            <a:avLst/>
          </a:prstGeom>
          <a:noFill/>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130000"/>
              </a:lnSpc>
            </a:pPr>
            <a:r>
              <a:rPr lang="en-US" altLang="zh-CN" sz="1200" dirty="0">
                <a:solidFill>
                  <a:schemeClr val="tx1">
                    <a:lumMod val="75000"/>
                    <a:lumOff val="25000"/>
                  </a:schemeClr>
                </a:solidFill>
                <a:latin typeface="+mj-ea"/>
              </a:rPr>
              <a:t>Experience as your reference, your a prudence as your brother will and hope a your an. Four to word  Experience as your reference, </a:t>
            </a:r>
          </a:p>
        </p:txBody>
      </p:sp>
      <p:cxnSp>
        <p:nvCxnSpPr>
          <p:cNvPr id="35" name="直接连接符 34"/>
          <p:cNvCxnSpPr/>
          <p:nvPr/>
        </p:nvCxnSpPr>
        <p:spPr>
          <a:xfrm>
            <a:off x="5576670" y="3990562"/>
            <a:ext cx="928781" cy="219439"/>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9885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63" presetClass="path" presetSubtype="0" decel="50000" fill="hold" grpId="1" nodeType="withEffect">
                                  <p:stCondLst>
                                    <p:cond delay="0"/>
                                  </p:stCondLst>
                                  <p:childTnLst>
                                    <p:animMotion origin="layout" path="M 0.01523 -3.7037E-6 L -0.10885 -3.7037E-6 " pathEditMode="relative" rAng="0" ptsTypes="AA">
                                      <p:cBhvr>
                                        <p:cTn id="9" dur="750" spd="-100000" fill="hold"/>
                                        <p:tgtEl>
                                          <p:spTgt spid="12"/>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1 -3.7037E-6 L 8.33333E-7 -3.7037E-6 " pathEditMode="relative" rAng="0" ptsTypes="AA">
                                      <p:cBhvr>
                                        <p:cTn id="11" dur="750" fill="hold"/>
                                        <p:tgtEl>
                                          <p:spTgt spid="12"/>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750"/>
                                        <p:tgtEl>
                                          <p:spTgt spid="14"/>
                                        </p:tgtEl>
                                      </p:cBhvr>
                                    </p:animEffect>
                                  </p:childTnLst>
                                </p:cTn>
                              </p:par>
                              <p:par>
                                <p:cTn id="15" presetID="63" presetClass="path" presetSubtype="0" decel="50000" fill="hold" grpId="1" nodeType="withEffect">
                                  <p:stCondLst>
                                    <p:cond delay="0"/>
                                  </p:stCondLst>
                                  <p:childTnLst>
                                    <p:animMotion origin="layout" path="M -0.01562 -3.7037E-6 L 0.11081 -3.7037E-6 " pathEditMode="relative" rAng="0" ptsTypes="AA">
                                      <p:cBhvr>
                                        <p:cTn id="16" dur="750" spd="-100000" fill="hold"/>
                                        <p:tgtEl>
                                          <p:spTgt spid="14"/>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3.7037E-6 L -2.29167E-6 -3.7037E-6 " pathEditMode="relative" rAng="0" ptsTypes="AA">
                                      <p:cBhvr>
                                        <p:cTn id="18" dur="750" fill="hold"/>
                                        <p:tgtEl>
                                          <p:spTgt spid="14"/>
                                        </p:tgtEl>
                                        <p:attrNameLst>
                                          <p:attrName>ppt_x</p:attrName>
                                          <p:attrName>ppt_y</p:attrName>
                                        </p:attrNameLst>
                                      </p:cBhvr>
                                      <p:rCtr x="781" y="0"/>
                                    </p:animMotion>
                                  </p:childTnLst>
                                </p:cTn>
                              </p:par>
                              <p:par>
                                <p:cTn id="19" presetID="53" presetClass="entr" presetSubtype="16" fill="hold" grpId="0" nodeType="withEffect">
                                  <p:stCondLst>
                                    <p:cond delay="125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50" fill="hold"/>
                                        <p:tgtEl>
                                          <p:spTgt spid="21"/>
                                        </p:tgtEl>
                                        <p:attrNameLst>
                                          <p:attrName>ppt_w</p:attrName>
                                        </p:attrNameLst>
                                      </p:cBhvr>
                                      <p:tavLst>
                                        <p:tav tm="0">
                                          <p:val>
                                            <p:fltVal val="0"/>
                                          </p:val>
                                        </p:tav>
                                        <p:tav tm="100000">
                                          <p:val>
                                            <p:strVal val="#ppt_w"/>
                                          </p:val>
                                        </p:tav>
                                      </p:tavLst>
                                    </p:anim>
                                    <p:anim calcmode="lin" valueType="num">
                                      <p:cBhvr>
                                        <p:cTn id="22" dur="750" fill="hold"/>
                                        <p:tgtEl>
                                          <p:spTgt spid="21"/>
                                        </p:tgtEl>
                                        <p:attrNameLst>
                                          <p:attrName>ppt_h</p:attrName>
                                        </p:attrNameLst>
                                      </p:cBhvr>
                                      <p:tavLst>
                                        <p:tav tm="0">
                                          <p:val>
                                            <p:fltVal val="0"/>
                                          </p:val>
                                        </p:tav>
                                        <p:tav tm="100000">
                                          <p:val>
                                            <p:strVal val="#ppt_h"/>
                                          </p:val>
                                        </p:tav>
                                      </p:tavLst>
                                    </p:anim>
                                    <p:animEffect transition="in" filter="fade">
                                      <p:cBhvr>
                                        <p:cTn id="23" dur="750"/>
                                        <p:tgtEl>
                                          <p:spTgt spid="21"/>
                                        </p:tgtEl>
                                      </p:cBhvr>
                                    </p:animEffect>
                                  </p:childTnLst>
                                </p:cTn>
                              </p:par>
                              <p:par>
                                <p:cTn id="24" presetID="53" presetClass="entr" presetSubtype="16" fill="hold" grpId="0" nodeType="withEffect">
                                  <p:stCondLst>
                                    <p:cond delay="1250"/>
                                  </p:stCondLst>
                                  <p:childTnLst>
                                    <p:set>
                                      <p:cBhvr>
                                        <p:cTn id="25" dur="1" fill="hold">
                                          <p:stCondLst>
                                            <p:cond delay="0"/>
                                          </p:stCondLst>
                                        </p:cTn>
                                        <p:tgtEl>
                                          <p:spTgt spid="22"/>
                                        </p:tgtEl>
                                        <p:attrNameLst>
                                          <p:attrName>style.visibility</p:attrName>
                                        </p:attrNameLst>
                                      </p:cBhvr>
                                      <p:to>
                                        <p:strVal val="visible"/>
                                      </p:to>
                                    </p:set>
                                    <p:anim calcmode="lin" valueType="num">
                                      <p:cBhvr>
                                        <p:cTn id="26" dur="750" fill="hold"/>
                                        <p:tgtEl>
                                          <p:spTgt spid="22"/>
                                        </p:tgtEl>
                                        <p:attrNameLst>
                                          <p:attrName>ppt_w</p:attrName>
                                        </p:attrNameLst>
                                      </p:cBhvr>
                                      <p:tavLst>
                                        <p:tav tm="0">
                                          <p:val>
                                            <p:fltVal val="0"/>
                                          </p:val>
                                        </p:tav>
                                        <p:tav tm="100000">
                                          <p:val>
                                            <p:strVal val="#ppt_w"/>
                                          </p:val>
                                        </p:tav>
                                      </p:tavLst>
                                    </p:anim>
                                    <p:anim calcmode="lin" valueType="num">
                                      <p:cBhvr>
                                        <p:cTn id="27" dur="750" fill="hold"/>
                                        <p:tgtEl>
                                          <p:spTgt spid="22"/>
                                        </p:tgtEl>
                                        <p:attrNameLst>
                                          <p:attrName>ppt_h</p:attrName>
                                        </p:attrNameLst>
                                      </p:cBhvr>
                                      <p:tavLst>
                                        <p:tav tm="0">
                                          <p:val>
                                            <p:fltVal val="0"/>
                                          </p:val>
                                        </p:tav>
                                        <p:tav tm="100000">
                                          <p:val>
                                            <p:strVal val="#ppt_h"/>
                                          </p:val>
                                        </p:tav>
                                      </p:tavLst>
                                    </p:anim>
                                    <p:animEffect transition="in" filter="fade">
                                      <p:cBhvr>
                                        <p:cTn id="28" dur="750"/>
                                        <p:tgtEl>
                                          <p:spTgt spid="22"/>
                                        </p:tgtEl>
                                      </p:cBhvr>
                                    </p:animEffect>
                                  </p:childTnLst>
                                </p:cTn>
                              </p:par>
                              <p:par>
                                <p:cTn id="29" presetID="16" presetClass="entr" presetSubtype="37" fill="hold" nodeType="withEffect">
                                  <p:stCondLst>
                                    <p:cond delay="1250"/>
                                  </p:stCondLst>
                                  <p:childTnLst>
                                    <p:set>
                                      <p:cBhvr>
                                        <p:cTn id="30" dur="1" fill="hold">
                                          <p:stCondLst>
                                            <p:cond delay="0"/>
                                          </p:stCondLst>
                                        </p:cTn>
                                        <p:tgtEl>
                                          <p:spTgt spid="35"/>
                                        </p:tgtEl>
                                        <p:attrNameLst>
                                          <p:attrName>style.visibility</p:attrName>
                                        </p:attrNameLst>
                                      </p:cBhvr>
                                      <p:to>
                                        <p:strVal val="visible"/>
                                      </p:to>
                                    </p:set>
                                    <p:animEffect transition="in" filter="barn(outVertical)">
                                      <p:cBhvr>
                                        <p:cTn id="31" dur="750"/>
                                        <p:tgtEl>
                                          <p:spTgt spid="35"/>
                                        </p:tgtEl>
                                      </p:cBhvr>
                                    </p:animEffect>
                                  </p:childTnLst>
                                </p:cTn>
                              </p:par>
                              <p:par>
                                <p:cTn id="32" presetID="22" presetClass="entr" presetSubtype="8" fill="hold" grpId="0" nodeType="withEffect">
                                  <p:stCondLst>
                                    <p:cond delay="175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750"/>
                                        <p:tgtEl>
                                          <p:spTgt spid="19"/>
                                        </p:tgtEl>
                                      </p:cBhvr>
                                    </p:animEffect>
                                  </p:childTnLst>
                                </p:cTn>
                              </p:par>
                              <p:par>
                                <p:cTn id="35" presetID="22" presetClass="entr" presetSubtype="2" fill="hold" grpId="0" nodeType="withEffect">
                                  <p:stCondLst>
                                    <p:cond delay="175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750"/>
                                        <p:tgtEl>
                                          <p:spTgt spid="20"/>
                                        </p:tgtEl>
                                      </p:cBhvr>
                                    </p:animEffect>
                                  </p:childTnLst>
                                </p:cTn>
                              </p:par>
                              <p:par>
                                <p:cTn id="38" presetID="22" presetClass="entr" presetSubtype="2" fill="hold" grpId="0" nodeType="withEffect">
                                  <p:stCondLst>
                                    <p:cond delay="2250"/>
                                  </p:stCondLst>
                                  <p:childTnLst>
                                    <p:set>
                                      <p:cBhvr>
                                        <p:cTn id="39" dur="1" fill="hold">
                                          <p:stCondLst>
                                            <p:cond delay="0"/>
                                          </p:stCondLst>
                                        </p:cTn>
                                        <p:tgtEl>
                                          <p:spTgt spid="31"/>
                                        </p:tgtEl>
                                        <p:attrNameLst>
                                          <p:attrName>style.visibility</p:attrName>
                                        </p:attrNameLst>
                                      </p:cBhvr>
                                      <p:to>
                                        <p:strVal val="visible"/>
                                      </p:to>
                                    </p:set>
                                    <p:animEffect transition="in" filter="wipe(right)">
                                      <p:cBhvr>
                                        <p:cTn id="40" dur="750"/>
                                        <p:tgtEl>
                                          <p:spTgt spid="31"/>
                                        </p:tgtEl>
                                      </p:cBhvr>
                                    </p:animEffect>
                                  </p:childTnLst>
                                </p:cTn>
                              </p:par>
                              <p:par>
                                <p:cTn id="41" presetID="22" presetClass="entr" presetSubtype="8" fill="hold" grpId="0" nodeType="withEffect">
                                  <p:stCondLst>
                                    <p:cond delay="225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750"/>
                                        <p:tgtEl>
                                          <p:spTgt spid="23"/>
                                        </p:tgtEl>
                                      </p:cBhvr>
                                    </p:animEffect>
                                  </p:childTnLst>
                                </p:cTn>
                              </p:par>
                              <p:par>
                                <p:cTn id="44" presetID="10" presetClass="entr" presetSubtype="0" fill="hold" grpId="0" nodeType="withEffect">
                                  <p:stCondLst>
                                    <p:cond delay="22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750"/>
                                        <p:tgtEl>
                                          <p:spTgt spid="32"/>
                                        </p:tgtEl>
                                      </p:cBhvr>
                                    </p:animEffect>
                                  </p:childTnLst>
                                </p:cTn>
                              </p:par>
                              <p:par>
                                <p:cTn id="47" presetID="10" presetClass="entr" presetSubtype="0" fill="hold" grpId="0" nodeType="withEffect">
                                  <p:stCondLst>
                                    <p:cond delay="225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4" grpId="0" animBg="1"/>
      <p:bldP spid="14" grpId="1" animBg="1"/>
      <p:bldP spid="14" grpId="2" animBg="1"/>
      <p:bldP spid="19" grpId="0" animBg="1"/>
      <p:bldP spid="20" grpId="0" animBg="1"/>
      <p:bldP spid="21" grpId="0" animBg="1"/>
      <p:bldP spid="22" grpId="0" animBg="1"/>
      <p:bldP spid="23" grpId="0"/>
      <p:bldP spid="24"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123336"/>
            <a:ext cx="5004449" cy="1162840"/>
            <a:chOff x="408944" y="339236"/>
            <a:chExt cx="5004449" cy="1162840"/>
          </a:xfrm>
        </p:grpSpPr>
        <p:grpSp>
          <p:nvGrpSpPr>
            <p:cNvPr id="3" name="组合 2"/>
            <p:cNvGrpSpPr/>
            <p:nvPr/>
          </p:nvGrpSpPr>
          <p:grpSpPr>
            <a:xfrm>
              <a:off x="644114" y="339236"/>
              <a:ext cx="1131826" cy="1162840"/>
              <a:chOff x="706022" y="401658"/>
              <a:chExt cx="1277029" cy="1312025"/>
            </a:xfrm>
          </p:grpSpPr>
          <p:sp>
            <p:nvSpPr>
              <p:cNvPr id="6" name="椭圆 5"/>
              <p:cNvSpPr/>
              <p:nvPr/>
            </p:nvSpPr>
            <p:spPr>
              <a:xfrm>
                <a:off x="706022" y="1157720"/>
                <a:ext cx="477368" cy="47736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43280" y="401658"/>
                <a:ext cx="272889" cy="272889"/>
              </a:xfrm>
              <a:prstGeom prst="ellipse">
                <a:avLst/>
              </a:prstGeom>
              <a:solidFill>
                <a:srgbClr val="FDFFFE"/>
              </a:solidFill>
              <a:ln w="12700">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7339" y="414605"/>
                <a:ext cx="1255712" cy="1255712"/>
              </a:xfrm>
              <a:prstGeom prst="ellipse">
                <a:avLst/>
              </a:prstGeom>
              <a:solidFill>
                <a:srgbClr val="FDFFFE"/>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62027" y="1503766"/>
                <a:ext cx="209917" cy="209917"/>
              </a:xfrm>
              <a:prstGeom prst="ellipse">
                <a:avLst/>
              </a:prstGeom>
              <a:solidFill>
                <a:srgbClr val="FDFFFE"/>
              </a:solidFill>
              <a:ln w="1270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08944" y="688518"/>
              <a:ext cx="5004449"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5" name="圆角矩形 4"/>
            <p:cNvSpPr/>
            <p:nvPr/>
          </p:nvSpPr>
          <p:spPr>
            <a:xfrm rot="20167890">
              <a:off x="5073659" y="635507"/>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Freeform 7"/>
          <p:cNvSpPr>
            <a:spLocks/>
          </p:cNvSpPr>
          <p:nvPr/>
        </p:nvSpPr>
        <p:spPr bwMode="auto">
          <a:xfrm>
            <a:off x="1214596" y="2939925"/>
            <a:ext cx="1928282" cy="2210051"/>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2"/>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左中括号 11"/>
          <p:cNvSpPr/>
          <p:nvPr/>
        </p:nvSpPr>
        <p:spPr>
          <a:xfrm>
            <a:off x="4089400" y="2183911"/>
            <a:ext cx="139700" cy="3722078"/>
          </a:xfrm>
          <a:prstGeom prst="leftBracket">
            <a:avLst>
              <a:gd name="adj" fmla="val 51811"/>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KSO_Shape"/>
          <p:cNvSpPr/>
          <p:nvPr/>
        </p:nvSpPr>
        <p:spPr>
          <a:xfrm rot="5400000">
            <a:off x="3457949" y="3892228"/>
            <a:ext cx="354480" cy="305444"/>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chemeClr val="accent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Freeform 7"/>
          <p:cNvSpPr>
            <a:spLocks/>
          </p:cNvSpPr>
          <p:nvPr/>
        </p:nvSpPr>
        <p:spPr bwMode="auto">
          <a:xfrm>
            <a:off x="4599842" y="1647334"/>
            <a:ext cx="748814" cy="858234"/>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01</a:t>
            </a:r>
            <a:endParaRPr lang="zh-CN" altLang="en-US" sz="2400" dirty="0"/>
          </a:p>
        </p:txBody>
      </p:sp>
      <p:sp>
        <p:nvSpPr>
          <p:cNvPr id="15" name="Freeform 7"/>
          <p:cNvSpPr>
            <a:spLocks/>
          </p:cNvSpPr>
          <p:nvPr/>
        </p:nvSpPr>
        <p:spPr bwMode="auto">
          <a:xfrm>
            <a:off x="4599842" y="2935204"/>
            <a:ext cx="748814" cy="858234"/>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2"/>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02</a:t>
            </a:r>
            <a:endParaRPr lang="zh-CN" altLang="en-US" sz="2400" dirty="0"/>
          </a:p>
        </p:txBody>
      </p:sp>
      <p:sp>
        <p:nvSpPr>
          <p:cNvPr id="16" name="Freeform 7"/>
          <p:cNvSpPr>
            <a:spLocks/>
          </p:cNvSpPr>
          <p:nvPr/>
        </p:nvSpPr>
        <p:spPr bwMode="auto">
          <a:xfrm>
            <a:off x="4599842" y="4223074"/>
            <a:ext cx="748814" cy="858234"/>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3"/>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03</a:t>
            </a:r>
            <a:endParaRPr lang="zh-CN" altLang="en-US" sz="2400" dirty="0"/>
          </a:p>
        </p:txBody>
      </p:sp>
      <p:sp>
        <p:nvSpPr>
          <p:cNvPr id="17" name="Freeform 7"/>
          <p:cNvSpPr>
            <a:spLocks/>
          </p:cNvSpPr>
          <p:nvPr/>
        </p:nvSpPr>
        <p:spPr bwMode="auto">
          <a:xfrm>
            <a:off x="4599842" y="5510944"/>
            <a:ext cx="748814" cy="858234"/>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4"/>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04</a:t>
            </a:r>
            <a:endParaRPr lang="zh-CN" altLang="en-US" sz="2400" dirty="0"/>
          </a:p>
        </p:txBody>
      </p:sp>
      <p:grpSp>
        <p:nvGrpSpPr>
          <p:cNvPr id="18" name="组合 17"/>
          <p:cNvGrpSpPr/>
          <p:nvPr/>
        </p:nvGrpSpPr>
        <p:grpSpPr>
          <a:xfrm>
            <a:off x="1789748" y="3431488"/>
            <a:ext cx="777978" cy="723900"/>
            <a:chOff x="1573213" y="3286126"/>
            <a:chExt cx="296862" cy="276225"/>
          </a:xfrm>
          <a:solidFill>
            <a:schemeClr val="bg1"/>
          </a:solidFill>
        </p:grpSpPr>
        <p:sp>
          <p:nvSpPr>
            <p:cNvPr id="19" name="Freeform 262"/>
            <p:cNvSpPr>
              <a:spLocks noEditPoints="1"/>
            </p:cNvSpPr>
            <p:nvPr/>
          </p:nvSpPr>
          <p:spPr bwMode="auto">
            <a:xfrm>
              <a:off x="1573213" y="3286126"/>
              <a:ext cx="171450" cy="171450"/>
            </a:xfrm>
            <a:custGeom>
              <a:avLst/>
              <a:gdLst>
                <a:gd name="T0" fmla="*/ 146 w 149"/>
                <a:gd name="T1" fmla="*/ 96 h 149"/>
                <a:gd name="T2" fmla="*/ 149 w 149"/>
                <a:gd name="T3" fmla="*/ 75 h 149"/>
                <a:gd name="T4" fmla="*/ 149 w 149"/>
                <a:gd name="T5" fmla="*/ 73 h 149"/>
                <a:gd name="T6" fmla="*/ 132 w 149"/>
                <a:gd name="T7" fmla="*/ 64 h 149"/>
                <a:gd name="T8" fmla="*/ 130 w 149"/>
                <a:gd name="T9" fmla="*/ 55 h 149"/>
                <a:gd name="T10" fmla="*/ 140 w 149"/>
                <a:gd name="T11" fmla="*/ 39 h 149"/>
                <a:gd name="T12" fmla="*/ 126 w 149"/>
                <a:gd name="T13" fmla="*/ 21 h 149"/>
                <a:gd name="T14" fmla="*/ 107 w 149"/>
                <a:gd name="T15" fmla="*/ 27 h 149"/>
                <a:gd name="T16" fmla="*/ 100 w 149"/>
                <a:gd name="T17" fmla="*/ 23 h 149"/>
                <a:gd name="T18" fmla="*/ 96 w 149"/>
                <a:gd name="T19" fmla="*/ 3 h 149"/>
                <a:gd name="T20" fmla="*/ 74 w 149"/>
                <a:gd name="T21" fmla="*/ 0 h 149"/>
                <a:gd name="T22" fmla="*/ 73 w 149"/>
                <a:gd name="T23" fmla="*/ 0 h 149"/>
                <a:gd name="T24" fmla="*/ 63 w 149"/>
                <a:gd name="T25" fmla="*/ 18 h 149"/>
                <a:gd name="T26" fmla="*/ 56 w 149"/>
                <a:gd name="T27" fmla="*/ 20 h 149"/>
                <a:gd name="T28" fmla="*/ 39 w 149"/>
                <a:gd name="T29" fmla="*/ 9 h 149"/>
                <a:gd name="T30" fmla="*/ 21 w 149"/>
                <a:gd name="T31" fmla="*/ 23 h 149"/>
                <a:gd name="T32" fmla="*/ 27 w 149"/>
                <a:gd name="T33" fmla="*/ 42 h 149"/>
                <a:gd name="T34" fmla="*/ 23 w 149"/>
                <a:gd name="T35" fmla="*/ 49 h 149"/>
                <a:gd name="T36" fmla="*/ 3 w 149"/>
                <a:gd name="T37" fmla="*/ 53 h 149"/>
                <a:gd name="T38" fmla="*/ 0 w 149"/>
                <a:gd name="T39" fmla="*/ 75 h 149"/>
                <a:gd name="T40" fmla="*/ 0 w 149"/>
                <a:gd name="T41" fmla="*/ 76 h 149"/>
                <a:gd name="T42" fmla="*/ 17 w 149"/>
                <a:gd name="T43" fmla="*/ 85 h 149"/>
                <a:gd name="T44" fmla="*/ 19 w 149"/>
                <a:gd name="T45" fmla="*/ 94 h 149"/>
                <a:gd name="T46" fmla="*/ 9 w 149"/>
                <a:gd name="T47" fmla="*/ 110 h 149"/>
                <a:gd name="T48" fmla="*/ 23 w 149"/>
                <a:gd name="T49" fmla="*/ 128 h 149"/>
                <a:gd name="T50" fmla="*/ 40 w 149"/>
                <a:gd name="T51" fmla="*/ 123 h 149"/>
                <a:gd name="T52" fmla="*/ 49 w 149"/>
                <a:gd name="T53" fmla="*/ 128 h 149"/>
                <a:gd name="T54" fmla="*/ 53 w 149"/>
                <a:gd name="T55" fmla="*/ 146 h 149"/>
                <a:gd name="T56" fmla="*/ 74 w 149"/>
                <a:gd name="T57" fmla="*/ 149 h 149"/>
                <a:gd name="T58" fmla="*/ 76 w 149"/>
                <a:gd name="T59" fmla="*/ 149 h 149"/>
                <a:gd name="T60" fmla="*/ 84 w 149"/>
                <a:gd name="T61" fmla="*/ 133 h 149"/>
                <a:gd name="T62" fmla="*/ 95 w 149"/>
                <a:gd name="T63" fmla="*/ 131 h 149"/>
                <a:gd name="T64" fmla="*/ 110 w 149"/>
                <a:gd name="T65" fmla="*/ 140 h 149"/>
                <a:gd name="T66" fmla="*/ 128 w 149"/>
                <a:gd name="T67" fmla="*/ 126 h 149"/>
                <a:gd name="T68" fmla="*/ 123 w 149"/>
                <a:gd name="T69" fmla="*/ 109 h 149"/>
                <a:gd name="T70" fmla="*/ 128 w 149"/>
                <a:gd name="T71" fmla="*/ 100 h 149"/>
                <a:gd name="T72" fmla="*/ 146 w 149"/>
                <a:gd name="T73" fmla="*/ 96 h 149"/>
                <a:gd name="T74" fmla="*/ 75 w 149"/>
                <a:gd name="T75" fmla="*/ 104 h 149"/>
                <a:gd name="T76" fmla="*/ 46 w 149"/>
                <a:gd name="T77" fmla="*/ 76 h 149"/>
                <a:gd name="T78" fmla="*/ 75 w 149"/>
                <a:gd name="T79" fmla="*/ 47 h 149"/>
                <a:gd name="T80" fmla="*/ 103 w 149"/>
                <a:gd name="T81" fmla="*/ 76 h 149"/>
                <a:gd name="T82" fmla="*/ 75 w 149"/>
                <a:gd name="T83"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49">
                  <a:moveTo>
                    <a:pt x="146" y="96"/>
                  </a:moveTo>
                  <a:cubicBezTo>
                    <a:pt x="148" y="89"/>
                    <a:pt x="149" y="82"/>
                    <a:pt x="149" y="75"/>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1"/>
                  </a:cubicBezTo>
                  <a:cubicBezTo>
                    <a:pt x="107" y="27"/>
                    <a:pt x="107" y="27"/>
                    <a:pt x="107" y="27"/>
                  </a:cubicBezTo>
                  <a:cubicBezTo>
                    <a:pt x="105" y="25"/>
                    <a:pt x="102" y="24"/>
                    <a:pt x="100" y="23"/>
                  </a:cubicBezTo>
                  <a:cubicBezTo>
                    <a:pt x="96" y="3"/>
                    <a:pt x="96" y="3"/>
                    <a:pt x="96" y="3"/>
                  </a:cubicBezTo>
                  <a:cubicBezTo>
                    <a:pt x="89" y="1"/>
                    <a:pt x="82" y="0"/>
                    <a:pt x="74" y="0"/>
                  </a:cubicBezTo>
                  <a:cubicBezTo>
                    <a:pt x="74" y="0"/>
                    <a:pt x="73" y="0"/>
                    <a:pt x="73" y="0"/>
                  </a:cubicBezTo>
                  <a:cubicBezTo>
                    <a:pt x="63" y="18"/>
                    <a:pt x="63" y="18"/>
                    <a:pt x="63" y="18"/>
                  </a:cubicBezTo>
                  <a:cubicBezTo>
                    <a:pt x="61" y="19"/>
                    <a:pt x="59" y="19"/>
                    <a:pt x="56" y="20"/>
                  </a:cubicBezTo>
                  <a:cubicBezTo>
                    <a:pt x="39" y="9"/>
                    <a:pt x="39" y="9"/>
                    <a:pt x="39" y="9"/>
                  </a:cubicBezTo>
                  <a:cubicBezTo>
                    <a:pt x="32" y="13"/>
                    <a:pt x="26" y="17"/>
                    <a:pt x="21" y="23"/>
                  </a:cubicBezTo>
                  <a:cubicBezTo>
                    <a:pt x="27" y="42"/>
                    <a:pt x="27" y="42"/>
                    <a:pt x="27" y="42"/>
                  </a:cubicBezTo>
                  <a:cubicBezTo>
                    <a:pt x="25" y="44"/>
                    <a:pt x="24" y="46"/>
                    <a:pt x="23" y="49"/>
                  </a:cubicBezTo>
                  <a:cubicBezTo>
                    <a:pt x="3" y="53"/>
                    <a:pt x="3" y="53"/>
                    <a:pt x="3" y="53"/>
                  </a:cubicBezTo>
                  <a:cubicBezTo>
                    <a:pt x="1" y="60"/>
                    <a:pt x="0" y="67"/>
                    <a:pt x="0" y="75"/>
                  </a:cubicBezTo>
                  <a:cubicBezTo>
                    <a:pt x="0" y="75"/>
                    <a:pt x="0" y="76"/>
                    <a:pt x="0" y="76"/>
                  </a:cubicBezTo>
                  <a:cubicBezTo>
                    <a:pt x="17" y="85"/>
                    <a:pt x="17" y="85"/>
                    <a:pt x="17" y="85"/>
                  </a:cubicBezTo>
                  <a:cubicBezTo>
                    <a:pt x="17" y="88"/>
                    <a:pt x="18" y="91"/>
                    <a:pt x="19" y="94"/>
                  </a:cubicBezTo>
                  <a:cubicBezTo>
                    <a:pt x="9" y="110"/>
                    <a:pt x="9" y="110"/>
                    <a:pt x="9" y="110"/>
                  </a:cubicBezTo>
                  <a:cubicBezTo>
                    <a:pt x="12" y="117"/>
                    <a:pt x="17" y="123"/>
                    <a:pt x="23" y="128"/>
                  </a:cubicBezTo>
                  <a:cubicBezTo>
                    <a:pt x="40" y="123"/>
                    <a:pt x="40" y="123"/>
                    <a:pt x="40" y="123"/>
                  </a:cubicBezTo>
                  <a:cubicBezTo>
                    <a:pt x="43" y="125"/>
                    <a:pt x="46" y="127"/>
                    <a:pt x="49" y="128"/>
                  </a:cubicBezTo>
                  <a:cubicBezTo>
                    <a:pt x="53" y="146"/>
                    <a:pt x="53" y="146"/>
                    <a:pt x="53" y="146"/>
                  </a:cubicBezTo>
                  <a:cubicBezTo>
                    <a:pt x="60" y="148"/>
                    <a:pt x="67" y="149"/>
                    <a:pt x="74" y="149"/>
                  </a:cubicBezTo>
                  <a:cubicBezTo>
                    <a:pt x="75" y="149"/>
                    <a:pt x="75" y="149"/>
                    <a:pt x="76" y="149"/>
                  </a:cubicBezTo>
                  <a:cubicBezTo>
                    <a:pt x="84" y="133"/>
                    <a:pt x="84" y="133"/>
                    <a:pt x="84" y="133"/>
                  </a:cubicBezTo>
                  <a:cubicBezTo>
                    <a:pt x="88" y="133"/>
                    <a:pt x="91" y="132"/>
                    <a:pt x="95" y="131"/>
                  </a:cubicBezTo>
                  <a:cubicBezTo>
                    <a:pt x="110" y="140"/>
                    <a:pt x="110" y="140"/>
                    <a:pt x="110" y="140"/>
                  </a:cubicBezTo>
                  <a:cubicBezTo>
                    <a:pt x="117" y="137"/>
                    <a:pt x="123" y="132"/>
                    <a:pt x="128" y="126"/>
                  </a:cubicBezTo>
                  <a:cubicBezTo>
                    <a:pt x="123" y="109"/>
                    <a:pt x="123" y="109"/>
                    <a:pt x="123" y="109"/>
                  </a:cubicBezTo>
                  <a:cubicBezTo>
                    <a:pt x="125" y="106"/>
                    <a:pt x="127" y="103"/>
                    <a:pt x="128" y="100"/>
                  </a:cubicBezTo>
                  <a:lnTo>
                    <a:pt x="146" y="96"/>
                  </a:lnTo>
                  <a:close/>
                  <a:moveTo>
                    <a:pt x="75" y="104"/>
                  </a:moveTo>
                  <a:cubicBezTo>
                    <a:pt x="59" y="104"/>
                    <a:pt x="46" y="92"/>
                    <a:pt x="46" y="76"/>
                  </a:cubicBezTo>
                  <a:cubicBezTo>
                    <a:pt x="46" y="60"/>
                    <a:pt x="59" y="47"/>
                    <a:pt x="75" y="47"/>
                  </a:cubicBezTo>
                  <a:cubicBezTo>
                    <a:pt x="90" y="47"/>
                    <a:pt x="103" y="60"/>
                    <a:pt x="103" y="76"/>
                  </a:cubicBezTo>
                  <a:cubicBezTo>
                    <a:pt x="103" y="92"/>
                    <a:pt x="90" y="104"/>
                    <a:pt x="75"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63"/>
            <p:cNvSpPr>
              <a:spLocks noEditPoints="1"/>
            </p:cNvSpPr>
            <p:nvPr/>
          </p:nvSpPr>
          <p:spPr bwMode="auto">
            <a:xfrm>
              <a:off x="1698625" y="3390901"/>
              <a:ext cx="171450" cy="171450"/>
            </a:xfrm>
            <a:custGeom>
              <a:avLst/>
              <a:gdLst>
                <a:gd name="T0" fmla="*/ 146 w 149"/>
                <a:gd name="T1" fmla="*/ 96 h 149"/>
                <a:gd name="T2" fmla="*/ 149 w 149"/>
                <a:gd name="T3" fmla="*/ 74 h 149"/>
                <a:gd name="T4" fmla="*/ 149 w 149"/>
                <a:gd name="T5" fmla="*/ 73 h 149"/>
                <a:gd name="T6" fmla="*/ 132 w 149"/>
                <a:gd name="T7" fmla="*/ 64 h 149"/>
                <a:gd name="T8" fmla="*/ 130 w 149"/>
                <a:gd name="T9" fmla="*/ 55 h 149"/>
                <a:gd name="T10" fmla="*/ 140 w 149"/>
                <a:gd name="T11" fmla="*/ 39 h 149"/>
                <a:gd name="T12" fmla="*/ 126 w 149"/>
                <a:gd name="T13" fmla="*/ 20 h 149"/>
                <a:gd name="T14" fmla="*/ 107 w 149"/>
                <a:gd name="T15" fmla="*/ 26 h 149"/>
                <a:gd name="T16" fmla="*/ 100 w 149"/>
                <a:gd name="T17" fmla="*/ 22 h 149"/>
                <a:gd name="T18" fmla="*/ 96 w 149"/>
                <a:gd name="T19" fmla="*/ 3 h 149"/>
                <a:gd name="T20" fmla="*/ 74 w 149"/>
                <a:gd name="T21" fmla="*/ 0 h 149"/>
                <a:gd name="T22" fmla="*/ 72 w 149"/>
                <a:gd name="T23" fmla="*/ 0 h 149"/>
                <a:gd name="T24" fmla="*/ 63 w 149"/>
                <a:gd name="T25" fmla="*/ 18 h 149"/>
                <a:gd name="T26" fmla="*/ 56 w 149"/>
                <a:gd name="T27" fmla="*/ 20 h 149"/>
                <a:gd name="T28" fmla="*/ 39 w 149"/>
                <a:gd name="T29" fmla="*/ 9 h 149"/>
                <a:gd name="T30" fmla="*/ 20 w 149"/>
                <a:gd name="T31" fmla="*/ 23 h 149"/>
                <a:gd name="T32" fmla="*/ 26 w 149"/>
                <a:gd name="T33" fmla="*/ 42 h 149"/>
                <a:gd name="T34" fmla="*/ 23 w 149"/>
                <a:gd name="T35" fmla="*/ 48 h 149"/>
                <a:gd name="T36" fmla="*/ 3 w 149"/>
                <a:gd name="T37" fmla="*/ 53 h 149"/>
                <a:gd name="T38" fmla="*/ 0 w 149"/>
                <a:gd name="T39" fmla="*/ 74 h 149"/>
                <a:gd name="T40" fmla="*/ 0 w 149"/>
                <a:gd name="T41" fmla="*/ 76 h 149"/>
                <a:gd name="T42" fmla="*/ 17 w 149"/>
                <a:gd name="T43" fmla="*/ 85 h 149"/>
                <a:gd name="T44" fmla="*/ 19 w 149"/>
                <a:gd name="T45" fmla="*/ 93 h 149"/>
                <a:gd name="T46" fmla="*/ 8 w 149"/>
                <a:gd name="T47" fmla="*/ 109 h 149"/>
                <a:gd name="T48" fmla="*/ 8 w 149"/>
                <a:gd name="T49" fmla="*/ 109 h 149"/>
                <a:gd name="T50" fmla="*/ 8 w 149"/>
                <a:gd name="T51" fmla="*/ 109 h 149"/>
                <a:gd name="T52" fmla="*/ 23 w 149"/>
                <a:gd name="T53" fmla="*/ 128 h 149"/>
                <a:gd name="T54" fmla="*/ 40 w 149"/>
                <a:gd name="T55" fmla="*/ 123 h 149"/>
                <a:gd name="T56" fmla="*/ 49 w 149"/>
                <a:gd name="T57" fmla="*/ 128 h 149"/>
                <a:gd name="T58" fmla="*/ 53 w 149"/>
                <a:gd name="T59" fmla="*/ 146 h 149"/>
                <a:gd name="T60" fmla="*/ 74 w 149"/>
                <a:gd name="T61" fmla="*/ 149 h 149"/>
                <a:gd name="T62" fmla="*/ 76 w 149"/>
                <a:gd name="T63" fmla="*/ 149 h 149"/>
                <a:gd name="T64" fmla="*/ 84 w 149"/>
                <a:gd name="T65" fmla="*/ 133 h 149"/>
                <a:gd name="T66" fmla="*/ 95 w 149"/>
                <a:gd name="T67" fmla="*/ 130 h 149"/>
                <a:gd name="T68" fmla="*/ 110 w 149"/>
                <a:gd name="T69" fmla="*/ 140 h 149"/>
                <a:gd name="T70" fmla="*/ 128 w 149"/>
                <a:gd name="T71" fmla="*/ 126 h 149"/>
                <a:gd name="T72" fmla="*/ 123 w 149"/>
                <a:gd name="T73" fmla="*/ 109 h 149"/>
                <a:gd name="T74" fmla="*/ 128 w 149"/>
                <a:gd name="T75" fmla="*/ 99 h 149"/>
                <a:gd name="T76" fmla="*/ 146 w 149"/>
                <a:gd name="T77" fmla="*/ 96 h 149"/>
                <a:gd name="T78" fmla="*/ 74 w 149"/>
                <a:gd name="T79" fmla="*/ 104 h 149"/>
                <a:gd name="T80" fmla="*/ 46 w 149"/>
                <a:gd name="T81" fmla="*/ 76 h 149"/>
                <a:gd name="T82" fmla="*/ 74 w 149"/>
                <a:gd name="T83" fmla="*/ 47 h 149"/>
                <a:gd name="T84" fmla="*/ 103 w 149"/>
                <a:gd name="T85" fmla="*/ 76 h 149"/>
                <a:gd name="T86" fmla="*/ 74 w 149"/>
                <a:gd name="T87"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49">
                  <a:moveTo>
                    <a:pt x="146" y="96"/>
                  </a:moveTo>
                  <a:cubicBezTo>
                    <a:pt x="148" y="89"/>
                    <a:pt x="149" y="82"/>
                    <a:pt x="149" y="74"/>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0"/>
                  </a:cubicBezTo>
                  <a:cubicBezTo>
                    <a:pt x="107" y="26"/>
                    <a:pt x="107" y="26"/>
                    <a:pt x="107" y="26"/>
                  </a:cubicBezTo>
                  <a:cubicBezTo>
                    <a:pt x="105" y="25"/>
                    <a:pt x="102" y="24"/>
                    <a:pt x="100" y="22"/>
                  </a:cubicBezTo>
                  <a:cubicBezTo>
                    <a:pt x="96" y="3"/>
                    <a:pt x="96" y="3"/>
                    <a:pt x="96" y="3"/>
                  </a:cubicBezTo>
                  <a:cubicBezTo>
                    <a:pt x="89" y="1"/>
                    <a:pt x="82" y="0"/>
                    <a:pt x="74" y="0"/>
                  </a:cubicBezTo>
                  <a:cubicBezTo>
                    <a:pt x="74" y="0"/>
                    <a:pt x="73" y="0"/>
                    <a:pt x="72" y="0"/>
                  </a:cubicBezTo>
                  <a:cubicBezTo>
                    <a:pt x="63" y="18"/>
                    <a:pt x="63" y="18"/>
                    <a:pt x="63" y="18"/>
                  </a:cubicBezTo>
                  <a:cubicBezTo>
                    <a:pt x="61" y="18"/>
                    <a:pt x="58" y="19"/>
                    <a:pt x="56" y="20"/>
                  </a:cubicBezTo>
                  <a:cubicBezTo>
                    <a:pt x="39" y="9"/>
                    <a:pt x="39" y="9"/>
                    <a:pt x="39" y="9"/>
                  </a:cubicBezTo>
                  <a:cubicBezTo>
                    <a:pt x="32" y="12"/>
                    <a:pt x="26" y="17"/>
                    <a:pt x="20" y="23"/>
                  </a:cubicBezTo>
                  <a:cubicBezTo>
                    <a:pt x="26" y="42"/>
                    <a:pt x="26" y="42"/>
                    <a:pt x="26" y="42"/>
                  </a:cubicBezTo>
                  <a:cubicBezTo>
                    <a:pt x="25" y="44"/>
                    <a:pt x="24" y="46"/>
                    <a:pt x="23" y="48"/>
                  </a:cubicBezTo>
                  <a:cubicBezTo>
                    <a:pt x="3" y="53"/>
                    <a:pt x="3" y="53"/>
                    <a:pt x="3" y="53"/>
                  </a:cubicBezTo>
                  <a:cubicBezTo>
                    <a:pt x="1" y="59"/>
                    <a:pt x="0" y="67"/>
                    <a:pt x="0" y="74"/>
                  </a:cubicBezTo>
                  <a:cubicBezTo>
                    <a:pt x="0" y="75"/>
                    <a:pt x="0" y="75"/>
                    <a:pt x="0" y="76"/>
                  </a:cubicBezTo>
                  <a:cubicBezTo>
                    <a:pt x="17" y="85"/>
                    <a:pt x="17" y="85"/>
                    <a:pt x="17" y="85"/>
                  </a:cubicBezTo>
                  <a:cubicBezTo>
                    <a:pt x="17" y="88"/>
                    <a:pt x="18" y="91"/>
                    <a:pt x="19" y="93"/>
                  </a:cubicBezTo>
                  <a:cubicBezTo>
                    <a:pt x="8" y="109"/>
                    <a:pt x="8" y="109"/>
                    <a:pt x="8" y="109"/>
                  </a:cubicBezTo>
                  <a:cubicBezTo>
                    <a:pt x="8" y="109"/>
                    <a:pt x="8" y="109"/>
                    <a:pt x="8" y="109"/>
                  </a:cubicBezTo>
                  <a:cubicBezTo>
                    <a:pt x="8" y="109"/>
                    <a:pt x="8" y="109"/>
                    <a:pt x="8" y="109"/>
                  </a:cubicBezTo>
                  <a:cubicBezTo>
                    <a:pt x="12" y="116"/>
                    <a:pt x="17" y="123"/>
                    <a:pt x="23" y="128"/>
                  </a:cubicBezTo>
                  <a:cubicBezTo>
                    <a:pt x="40" y="123"/>
                    <a:pt x="40" y="123"/>
                    <a:pt x="40" y="123"/>
                  </a:cubicBezTo>
                  <a:cubicBezTo>
                    <a:pt x="43" y="125"/>
                    <a:pt x="46" y="126"/>
                    <a:pt x="49" y="128"/>
                  </a:cubicBezTo>
                  <a:cubicBezTo>
                    <a:pt x="53" y="146"/>
                    <a:pt x="53" y="146"/>
                    <a:pt x="53" y="146"/>
                  </a:cubicBezTo>
                  <a:cubicBezTo>
                    <a:pt x="59" y="148"/>
                    <a:pt x="67" y="149"/>
                    <a:pt x="74" y="149"/>
                  </a:cubicBezTo>
                  <a:cubicBezTo>
                    <a:pt x="75" y="149"/>
                    <a:pt x="75" y="149"/>
                    <a:pt x="76" y="149"/>
                  </a:cubicBezTo>
                  <a:cubicBezTo>
                    <a:pt x="84" y="133"/>
                    <a:pt x="84" y="133"/>
                    <a:pt x="84" y="133"/>
                  </a:cubicBezTo>
                  <a:cubicBezTo>
                    <a:pt x="88" y="133"/>
                    <a:pt x="91" y="132"/>
                    <a:pt x="95" y="130"/>
                  </a:cubicBezTo>
                  <a:cubicBezTo>
                    <a:pt x="110" y="140"/>
                    <a:pt x="110" y="140"/>
                    <a:pt x="110" y="140"/>
                  </a:cubicBezTo>
                  <a:cubicBezTo>
                    <a:pt x="117" y="136"/>
                    <a:pt x="123" y="132"/>
                    <a:pt x="128" y="126"/>
                  </a:cubicBezTo>
                  <a:cubicBezTo>
                    <a:pt x="123" y="109"/>
                    <a:pt x="123" y="109"/>
                    <a:pt x="123" y="109"/>
                  </a:cubicBezTo>
                  <a:cubicBezTo>
                    <a:pt x="125" y="106"/>
                    <a:pt x="127" y="103"/>
                    <a:pt x="128" y="99"/>
                  </a:cubicBezTo>
                  <a:lnTo>
                    <a:pt x="146" y="96"/>
                  </a:lnTo>
                  <a:close/>
                  <a:moveTo>
                    <a:pt x="74" y="104"/>
                  </a:moveTo>
                  <a:cubicBezTo>
                    <a:pt x="59" y="104"/>
                    <a:pt x="46" y="91"/>
                    <a:pt x="46" y="76"/>
                  </a:cubicBezTo>
                  <a:cubicBezTo>
                    <a:pt x="46" y="60"/>
                    <a:pt x="59" y="47"/>
                    <a:pt x="74" y="47"/>
                  </a:cubicBezTo>
                  <a:cubicBezTo>
                    <a:pt x="90" y="47"/>
                    <a:pt x="103" y="60"/>
                    <a:pt x="103" y="76"/>
                  </a:cubicBezTo>
                  <a:cubicBezTo>
                    <a:pt x="103" y="91"/>
                    <a:pt x="90" y="104"/>
                    <a:pt x="7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64"/>
            <p:cNvSpPr>
              <a:spLocks noEditPoints="1"/>
            </p:cNvSpPr>
            <p:nvPr/>
          </p:nvSpPr>
          <p:spPr bwMode="auto">
            <a:xfrm>
              <a:off x="1606550" y="3460751"/>
              <a:ext cx="101600" cy="100013"/>
            </a:xfrm>
            <a:custGeom>
              <a:avLst/>
              <a:gdLst>
                <a:gd name="T0" fmla="*/ 79 w 88"/>
                <a:gd name="T1" fmla="*/ 45 h 87"/>
                <a:gd name="T2" fmla="*/ 88 w 88"/>
                <a:gd name="T3" fmla="*/ 40 h 87"/>
                <a:gd name="T4" fmla="*/ 85 w 88"/>
                <a:gd name="T5" fmla="*/ 27 h 87"/>
                <a:gd name="T6" fmla="*/ 85 w 88"/>
                <a:gd name="T7" fmla="*/ 26 h 87"/>
                <a:gd name="T8" fmla="*/ 74 w 88"/>
                <a:gd name="T9" fmla="*/ 25 h 87"/>
                <a:gd name="T10" fmla="*/ 70 w 88"/>
                <a:gd name="T11" fmla="*/ 21 h 87"/>
                <a:gd name="T12" fmla="*/ 72 w 88"/>
                <a:gd name="T13" fmla="*/ 10 h 87"/>
                <a:gd name="T14" fmla="*/ 61 w 88"/>
                <a:gd name="T15" fmla="*/ 3 h 87"/>
                <a:gd name="T16" fmla="*/ 52 w 88"/>
                <a:gd name="T17" fmla="*/ 10 h 87"/>
                <a:gd name="T18" fmla="*/ 47 w 88"/>
                <a:gd name="T19" fmla="*/ 9 h 87"/>
                <a:gd name="T20" fmla="*/ 40 w 88"/>
                <a:gd name="T21" fmla="*/ 0 h 87"/>
                <a:gd name="T22" fmla="*/ 28 w 88"/>
                <a:gd name="T23" fmla="*/ 3 h 87"/>
                <a:gd name="T24" fmla="*/ 27 w 88"/>
                <a:gd name="T25" fmla="*/ 3 h 87"/>
                <a:gd name="T26" fmla="*/ 26 w 88"/>
                <a:gd name="T27" fmla="*/ 15 h 87"/>
                <a:gd name="T28" fmla="*/ 22 w 88"/>
                <a:gd name="T29" fmla="*/ 17 h 87"/>
                <a:gd name="T30" fmla="*/ 11 w 88"/>
                <a:gd name="T31" fmla="*/ 15 h 87"/>
                <a:gd name="T32" fmla="*/ 3 w 88"/>
                <a:gd name="T33" fmla="*/ 27 h 87"/>
                <a:gd name="T34" fmla="*/ 11 w 88"/>
                <a:gd name="T35" fmla="*/ 36 h 87"/>
                <a:gd name="T36" fmla="*/ 10 w 88"/>
                <a:gd name="T37" fmla="*/ 40 h 87"/>
                <a:gd name="T38" fmla="*/ 0 w 88"/>
                <a:gd name="T39" fmla="*/ 47 h 87"/>
                <a:gd name="T40" fmla="*/ 3 w 88"/>
                <a:gd name="T41" fmla="*/ 60 h 87"/>
                <a:gd name="T42" fmla="*/ 4 w 88"/>
                <a:gd name="T43" fmla="*/ 61 h 87"/>
                <a:gd name="T44" fmla="*/ 15 w 88"/>
                <a:gd name="T45" fmla="*/ 62 h 87"/>
                <a:gd name="T46" fmla="*/ 18 w 88"/>
                <a:gd name="T47" fmla="*/ 66 h 87"/>
                <a:gd name="T48" fmla="*/ 16 w 88"/>
                <a:gd name="T49" fmla="*/ 77 h 87"/>
                <a:gd name="T50" fmla="*/ 27 w 88"/>
                <a:gd name="T51" fmla="*/ 84 h 87"/>
                <a:gd name="T52" fmla="*/ 36 w 88"/>
                <a:gd name="T53" fmla="*/ 77 h 87"/>
                <a:gd name="T54" fmla="*/ 42 w 88"/>
                <a:gd name="T55" fmla="*/ 78 h 87"/>
                <a:gd name="T56" fmla="*/ 48 w 88"/>
                <a:gd name="T57" fmla="*/ 87 h 87"/>
                <a:gd name="T58" fmla="*/ 60 w 88"/>
                <a:gd name="T59" fmla="*/ 84 h 87"/>
                <a:gd name="T60" fmla="*/ 61 w 88"/>
                <a:gd name="T61" fmla="*/ 84 h 87"/>
                <a:gd name="T62" fmla="*/ 62 w 88"/>
                <a:gd name="T63" fmla="*/ 74 h 87"/>
                <a:gd name="T64" fmla="*/ 68 w 88"/>
                <a:gd name="T65" fmla="*/ 70 h 87"/>
                <a:gd name="T66" fmla="*/ 78 w 88"/>
                <a:gd name="T67" fmla="*/ 72 h 87"/>
                <a:gd name="T68" fmla="*/ 85 w 88"/>
                <a:gd name="T69" fmla="*/ 60 h 87"/>
                <a:gd name="T70" fmla="*/ 78 w 88"/>
                <a:gd name="T71" fmla="*/ 52 h 87"/>
                <a:gd name="T72" fmla="*/ 79 w 88"/>
                <a:gd name="T73" fmla="*/ 45 h 87"/>
                <a:gd name="T74" fmla="*/ 29 w 88"/>
                <a:gd name="T75" fmla="*/ 50 h 87"/>
                <a:gd name="T76" fmla="*/ 38 w 88"/>
                <a:gd name="T77" fmla="*/ 28 h 87"/>
                <a:gd name="T78" fmla="*/ 60 w 88"/>
                <a:gd name="T79" fmla="*/ 38 h 87"/>
                <a:gd name="T80" fmla="*/ 51 w 88"/>
                <a:gd name="T81" fmla="*/ 60 h 87"/>
                <a:gd name="T82" fmla="*/ 29 w 88"/>
                <a:gd name="T83"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87">
                  <a:moveTo>
                    <a:pt x="79" y="45"/>
                  </a:moveTo>
                  <a:cubicBezTo>
                    <a:pt x="88" y="40"/>
                    <a:pt x="88" y="40"/>
                    <a:pt x="88" y="40"/>
                  </a:cubicBezTo>
                  <a:cubicBezTo>
                    <a:pt x="88" y="35"/>
                    <a:pt x="87" y="31"/>
                    <a:pt x="85" y="27"/>
                  </a:cubicBezTo>
                  <a:cubicBezTo>
                    <a:pt x="85" y="26"/>
                    <a:pt x="85" y="26"/>
                    <a:pt x="85" y="26"/>
                  </a:cubicBezTo>
                  <a:cubicBezTo>
                    <a:pt x="74" y="25"/>
                    <a:pt x="74" y="25"/>
                    <a:pt x="74" y="25"/>
                  </a:cubicBezTo>
                  <a:cubicBezTo>
                    <a:pt x="73" y="24"/>
                    <a:pt x="71" y="22"/>
                    <a:pt x="70" y="21"/>
                  </a:cubicBezTo>
                  <a:cubicBezTo>
                    <a:pt x="72" y="10"/>
                    <a:pt x="72" y="10"/>
                    <a:pt x="72" y="10"/>
                  </a:cubicBezTo>
                  <a:cubicBezTo>
                    <a:pt x="69" y="7"/>
                    <a:pt x="65" y="4"/>
                    <a:pt x="61" y="3"/>
                  </a:cubicBezTo>
                  <a:cubicBezTo>
                    <a:pt x="52" y="10"/>
                    <a:pt x="52" y="10"/>
                    <a:pt x="52" y="10"/>
                  </a:cubicBezTo>
                  <a:cubicBezTo>
                    <a:pt x="50" y="10"/>
                    <a:pt x="48" y="9"/>
                    <a:pt x="47" y="9"/>
                  </a:cubicBezTo>
                  <a:cubicBezTo>
                    <a:pt x="40" y="0"/>
                    <a:pt x="40" y="0"/>
                    <a:pt x="40" y="0"/>
                  </a:cubicBezTo>
                  <a:cubicBezTo>
                    <a:pt x="36" y="0"/>
                    <a:pt x="32" y="1"/>
                    <a:pt x="28" y="3"/>
                  </a:cubicBezTo>
                  <a:cubicBezTo>
                    <a:pt x="28" y="3"/>
                    <a:pt x="27" y="3"/>
                    <a:pt x="27" y="3"/>
                  </a:cubicBezTo>
                  <a:cubicBezTo>
                    <a:pt x="26" y="15"/>
                    <a:pt x="26" y="15"/>
                    <a:pt x="26" y="15"/>
                  </a:cubicBezTo>
                  <a:cubicBezTo>
                    <a:pt x="22" y="17"/>
                    <a:pt x="22" y="17"/>
                    <a:pt x="22" y="17"/>
                  </a:cubicBezTo>
                  <a:cubicBezTo>
                    <a:pt x="11" y="15"/>
                    <a:pt x="11" y="15"/>
                    <a:pt x="11" y="15"/>
                  </a:cubicBezTo>
                  <a:cubicBezTo>
                    <a:pt x="8" y="19"/>
                    <a:pt x="5" y="23"/>
                    <a:pt x="3" y="27"/>
                  </a:cubicBezTo>
                  <a:cubicBezTo>
                    <a:pt x="11" y="36"/>
                    <a:pt x="11" y="36"/>
                    <a:pt x="11" y="36"/>
                  </a:cubicBezTo>
                  <a:cubicBezTo>
                    <a:pt x="10" y="38"/>
                    <a:pt x="10" y="39"/>
                    <a:pt x="10" y="40"/>
                  </a:cubicBezTo>
                  <a:cubicBezTo>
                    <a:pt x="0" y="47"/>
                    <a:pt x="0" y="47"/>
                    <a:pt x="0" y="47"/>
                  </a:cubicBezTo>
                  <a:cubicBezTo>
                    <a:pt x="1" y="51"/>
                    <a:pt x="2" y="56"/>
                    <a:pt x="3" y="60"/>
                  </a:cubicBezTo>
                  <a:cubicBezTo>
                    <a:pt x="4" y="61"/>
                    <a:pt x="4" y="61"/>
                    <a:pt x="4" y="61"/>
                  </a:cubicBezTo>
                  <a:cubicBezTo>
                    <a:pt x="15" y="62"/>
                    <a:pt x="15" y="62"/>
                    <a:pt x="15" y="62"/>
                  </a:cubicBezTo>
                  <a:cubicBezTo>
                    <a:pt x="16" y="63"/>
                    <a:pt x="17" y="65"/>
                    <a:pt x="18" y="66"/>
                  </a:cubicBezTo>
                  <a:cubicBezTo>
                    <a:pt x="16" y="77"/>
                    <a:pt x="16" y="77"/>
                    <a:pt x="16" y="77"/>
                  </a:cubicBezTo>
                  <a:cubicBezTo>
                    <a:pt x="19" y="80"/>
                    <a:pt x="23" y="82"/>
                    <a:pt x="27" y="84"/>
                  </a:cubicBezTo>
                  <a:cubicBezTo>
                    <a:pt x="36" y="77"/>
                    <a:pt x="36" y="77"/>
                    <a:pt x="36" y="77"/>
                  </a:cubicBezTo>
                  <a:cubicBezTo>
                    <a:pt x="38" y="78"/>
                    <a:pt x="40" y="78"/>
                    <a:pt x="42" y="78"/>
                  </a:cubicBezTo>
                  <a:cubicBezTo>
                    <a:pt x="48" y="87"/>
                    <a:pt x="48" y="87"/>
                    <a:pt x="48" y="87"/>
                  </a:cubicBezTo>
                  <a:cubicBezTo>
                    <a:pt x="52" y="87"/>
                    <a:pt x="56" y="86"/>
                    <a:pt x="60" y="84"/>
                  </a:cubicBezTo>
                  <a:cubicBezTo>
                    <a:pt x="61" y="84"/>
                    <a:pt x="61" y="84"/>
                    <a:pt x="61" y="84"/>
                  </a:cubicBezTo>
                  <a:cubicBezTo>
                    <a:pt x="62" y="74"/>
                    <a:pt x="62" y="74"/>
                    <a:pt x="62" y="74"/>
                  </a:cubicBezTo>
                  <a:cubicBezTo>
                    <a:pt x="64" y="72"/>
                    <a:pt x="66" y="71"/>
                    <a:pt x="68" y="70"/>
                  </a:cubicBezTo>
                  <a:cubicBezTo>
                    <a:pt x="78" y="72"/>
                    <a:pt x="78" y="72"/>
                    <a:pt x="78" y="72"/>
                  </a:cubicBezTo>
                  <a:cubicBezTo>
                    <a:pt x="81" y="68"/>
                    <a:pt x="83" y="64"/>
                    <a:pt x="85" y="60"/>
                  </a:cubicBezTo>
                  <a:cubicBezTo>
                    <a:pt x="78" y="52"/>
                    <a:pt x="78" y="52"/>
                    <a:pt x="78" y="52"/>
                  </a:cubicBezTo>
                  <a:cubicBezTo>
                    <a:pt x="79" y="50"/>
                    <a:pt x="79" y="48"/>
                    <a:pt x="79" y="45"/>
                  </a:cubicBezTo>
                  <a:close/>
                  <a:moveTo>
                    <a:pt x="29" y="50"/>
                  </a:moveTo>
                  <a:cubicBezTo>
                    <a:pt x="25" y="42"/>
                    <a:pt x="30" y="32"/>
                    <a:pt x="38" y="28"/>
                  </a:cubicBezTo>
                  <a:cubicBezTo>
                    <a:pt x="47" y="25"/>
                    <a:pt x="57" y="29"/>
                    <a:pt x="60" y="38"/>
                  </a:cubicBezTo>
                  <a:cubicBezTo>
                    <a:pt x="64" y="47"/>
                    <a:pt x="59" y="56"/>
                    <a:pt x="51" y="60"/>
                  </a:cubicBezTo>
                  <a:cubicBezTo>
                    <a:pt x="42" y="63"/>
                    <a:pt x="32" y="59"/>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 name="矩形 21"/>
          <p:cNvSpPr/>
          <p:nvPr/>
        </p:nvSpPr>
        <p:spPr>
          <a:xfrm>
            <a:off x="1441996" y="4247422"/>
            <a:ext cx="1473481" cy="461665"/>
          </a:xfrm>
          <a:prstGeom prst="rect">
            <a:avLst/>
          </a:prstGeom>
        </p:spPr>
        <p:txBody>
          <a:bodyPr wrap="none">
            <a:spAutoFit/>
          </a:bodyPr>
          <a:lstStyle/>
          <a:p>
            <a:pPr algn="ctr"/>
            <a:r>
              <a:rPr lang="en-US" altLang="zh-CN" sz="2400" dirty="0">
                <a:solidFill>
                  <a:schemeClr val="bg1"/>
                </a:solidFill>
              </a:rPr>
              <a:t>Creative</a:t>
            </a:r>
            <a:endParaRPr lang="zh-CN" altLang="en-US" sz="2400" dirty="0">
              <a:solidFill>
                <a:schemeClr val="bg1"/>
              </a:solidFill>
            </a:endParaRPr>
          </a:p>
        </p:txBody>
      </p:sp>
      <p:sp>
        <p:nvSpPr>
          <p:cNvPr id="23" name="矩形 22"/>
          <p:cNvSpPr/>
          <p:nvPr/>
        </p:nvSpPr>
        <p:spPr>
          <a:xfrm>
            <a:off x="5719397" y="1933104"/>
            <a:ext cx="3361102"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24" name="矩形 23"/>
          <p:cNvSpPr/>
          <p:nvPr/>
        </p:nvSpPr>
        <p:spPr>
          <a:xfrm>
            <a:off x="5719397" y="1581415"/>
            <a:ext cx="2142731" cy="424732"/>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1"/>
                </a:solidFill>
                <a:latin typeface="+mn-lt"/>
                <a:ea typeface="+mj-ea"/>
              </a:rPr>
              <a:t>Photoshop Cs6</a:t>
            </a:r>
          </a:p>
        </p:txBody>
      </p:sp>
      <p:sp>
        <p:nvSpPr>
          <p:cNvPr id="25" name="矩形 24"/>
          <p:cNvSpPr/>
          <p:nvPr/>
        </p:nvSpPr>
        <p:spPr>
          <a:xfrm>
            <a:off x="5719396" y="4562545"/>
            <a:ext cx="3196003"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26" name="矩形 25"/>
          <p:cNvSpPr/>
          <p:nvPr/>
        </p:nvSpPr>
        <p:spPr>
          <a:xfrm>
            <a:off x="5719397" y="4225699"/>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3"/>
                </a:solidFill>
                <a:latin typeface="+mn-lt"/>
                <a:ea typeface="+mj-ea"/>
              </a:rPr>
              <a:t>Power point 2013</a:t>
            </a:r>
          </a:p>
        </p:txBody>
      </p:sp>
      <p:sp>
        <p:nvSpPr>
          <p:cNvPr id="27" name="矩形 26"/>
          <p:cNvSpPr/>
          <p:nvPr/>
        </p:nvSpPr>
        <p:spPr>
          <a:xfrm>
            <a:off x="5719396" y="5847791"/>
            <a:ext cx="3196003"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28" name="矩形 27"/>
          <p:cNvSpPr/>
          <p:nvPr/>
        </p:nvSpPr>
        <p:spPr>
          <a:xfrm>
            <a:off x="5719397" y="5510944"/>
            <a:ext cx="2142731" cy="395045"/>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4"/>
                </a:solidFill>
                <a:latin typeface="+mn-lt"/>
                <a:ea typeface="+mj-ea"/>
              </a:rPr>
              <a:t>Keynote 6.3</a:t>
            </a:r>
          </a:p>
        </p:txBody>
      </p:sp>
      <p:sp>
        <p:nvSpPr>
          <p:cNvPr id="29" name="矩形 28"/>
          <p:cNvSpPr/>
          <p:nvPr/>
        </p:nvSpPr>
        <p:spPr>
          <a:xfrm>
            <a:off x="5719397" y="3261250"/>
            <a:ext cx="3299761"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30" name="矩形 29"/>
          <p:cNvSpPr/>
          <p:nvPr/>
        </p:nvSpPr>
        <p:spPr>
          <a:xfrm>
            <a:off x="5719397" y="2909561"/>
            <a:ext cx="2142731" cy="424732"/>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dirty="0">
                <a:solidFill>
                  <a:schemeClr val="accent2"/>
                </a:solidFill>
                <a:latin typeface="+mn-lt"/>
                <a:ea typeface="+mj-ea"/>
              </a:rPr>
              <a:t>Windows 10</a:t>
            </a:r>
          </a:p>
        </p:txBody>
      </p:sp>
      <p:grpSp>
        <p:nvGrpSpPr>
          <p:cNvPr id="31" name="组合 30"/>
          <p:cNvGrpSpPr/>
          <p:nvPr/>
        </p:nvGrpSpPr>
        <p:grpSpPr>
          <a:xfrm>
            <a:off x="10241752" y="1813000"/>
            <a:ext cx="658088" cy="4607255"/>
            <a:chOff x="10241752" y="1813000"/>
            <a:chExt cx="658088" cy="4607255"/>
          </a:xfrm>
        </p:grpSpPr>
        <p:sp>
          <p:nvSpPr>
            <p:cNvPr id="32" name="KSO_Shape"/>
            <p:cNvSpPr>
              <a:spLocks/>
            </p:cNvSpPr>
            <p:nvPr/>
          </p:nvSpPr>
          <p:spPr bwMode="auto">
            <a:xfrm>
              <a:off x="10241752" y="1813000"/>
              <a:ext cx="658088" cy="1078832"/>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chemeClr val="accent2"/>
            </a:solidFill>
            <a:ln w="0">
              <a:noFill/>
            </a:ln>
            <a:effectLst>
              <a:outerShdw blurRad="419100" dist="444500" dir="2700000" sx="90000" sy="90000" algn="tl" rotWithShape="0">
                <a:schemeClr val="tx1">
                  <a:lumMod val="50000"/>
                  <a:lumOff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3" name="任意多边形 32"/>
            <p:cNvSpPr/>
            <p:nvPr/>
          </p:nvSpPr>
          <p:spPr>
            <a:xfrm>
              <a:off x="10317834" y="2891833"/>
              <a:ext cx="504350" cy="3528422"/>
            </a:xfrm>
            <a:custGeom>
              <a:avLst/>
              <a:gdLst>
                <a:gd name="connsiteX0" fmla="*/ 243936 w 504350"/>
                <a:gd name="connsiteY0" fmla="*/ 0 h 3308383"/>
                <a:gd name="connsiteX1" fmla="*/ 260414 w 504350"/>
                <a:gd name="connsiteY1" fmla="*/ 0 h 3308383"/>
                <a:gd name="connsiteX2" fmla="*/ 263584 w 504350"/>
                <a:gd name="connsiteY2" fmla="*/ 338513 h 3308383"/>
                <a:gd name="connsiteX3" fmla="*/ 296771 w 504350"/>
                <a:gd name="connsiteY3" fmla="*/ 1250864 h 3308383"/>
                <a:gd name="connsiteX4" fmla="*/ 480386 w 504350"/>
                <a:gd name="connsiteY4" fmla="*/ 3188542 h 3308383"/>
                <a:gd name="connsiteX5" fmla="*/ 504350 w 504350"/>
                <a:gd name="connsiteY5" fmla="*/ 3308383 h 3308383"/>
                <a:gd name="connsiteX6" fmla="*/ 0 w 504350"/>
                <a:gd name="connsiteY6" fmla="*/ 3308383 h 3308383"/>
                <a:gd name="connsiteX7" fmla="*/ 23964 w 504350"/>
                <a:gd name="connsiteY7" fmla="*/ 3188542 h 3308383"/>
                <a:gd name="connsiteX8" fmla="*/ 207580 w 504350"/>
                <a:gd name="connsiteY8" fmla="*/ 1250864 h 3308383"/>
                <a:gd name="connsiteX9" fmla="*/ 240766 w 504350"/>
                <a:gd name="connsiteY9" fmla="*/ 338513 h 330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350" h="3308383">
                  <a:moveTo>
                    <a:pt x="243936" y="0"/>
                  </a:moveTo>
                  <a:lnTo>
                    <a:pt x="260414" y="0"/>
                  </a:lnTo>
                  <a:lnTo>
                    <a:pt x="263584" y="338513"/>
                  </a:lnTo>
                  <a:cubicBezTo>
                    <a:pt x="268875" y="619190"/>
                    <a:pt x="279825" y="927510"/>
                    <a:pt x="296771" y="1250864"/>
                  </a:cubicBezTo>
                  <a:cubicBezTo>
                    <a:pt x="339136" y="2059247"/>
                    <a:pt x="408953" y="2770268"/>
                    <a:pt x="480386" y="3188542"/>
                  </a:cubicBezTo>
                  <a:lnTo>
                    <a:pt x="504350" y="3308383"/>
                  </a:lnTo>
                  <a:lnTo>
                    <a:pt x="0" y="3308383"/>
                  </a:lnTo>
                  <a:lnTo>
                    <a:pt x="23964" y="3188542"/>
                  </a:lnTo>
                  <a:cubicBezTo>
                    <a:pt x="95398" y="2770268"/>
                    <a:pt x="165214" y="2059247"/>
                    <a:pt x="207580" y="1250864"/>
                  </a:cubicBezTo>
                  <a:cubicBezTo>
                    <a:pt x="224526" y="927510"/>
                    <a:pt x="235476" y="619190"/>
                    <a:pt x="240766" y="338513"/>
                  </a:cubicBezTo>
                  <a:close/>
                </a:path>
              </a:pathLst>
            </a:custGeom>
            <a:gradFill flip="none" rotWithShape="1">
              <a:gsLst>
                <a:gs pos="0">
                  <a:schemeClr val="bg1">
                    <a:alpha val="0"/>
                  </a:schemeClr>
                </a:gs>
                <a:gs pos="95000">
                  <a:schemeClr val="accent2"/>
                </a:gs>
              </a:gsLst>
              <a:lin ang="16200000" scaled="1"/>
              <a:tileRect/>
            </a:gradFill>
            <a:ln w="19050">
              <a:noFill/>
            </a:ln>
            <a:effectLst>
              <a:outerShdw blurRad="419100" dist="254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1" name="矩形 10"/>
          <p:cNvSpPr/>
          <p:nvPr/>
        </p:nvSpPr>
        <p:spPr>
          <a:xfrm>
            <a:off x="9826171" y="6369179"/>
            <a:ext cx="1407886" cy="488822"/>
          </a:xfrm>
          <a:prstGeom prst="rect">
            <a:avLst/>
          </a:prstGeom>
          <a:solidFill>
            <a:srgbClr val="FD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9655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63" presetClass="path" presetSubtype="0" decel="50000" fill="hold" grpId="1" nodeType="withEffect">
                                  <p:stCondLst>
                                    <p:cond delay="0"/>
                                  </p:stCondLst>
                                  <p:childTnLst>
                                    <p:animMotion origin="layout" path="M 0.01523 -3.7037E-6 L -0.10885 -3.7037E-6 " pathEditMode="relative" rAng="0" ptsTypes="AA">
                                      <p:cBhvr>
                                        <p:cTn id="9" dur="750" spd="-100000" fill="hold"/>
                                        <p:tgtEl>
                                          <p:spTgt spid="10"/>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1 -3.7037E-6 L 8.33333E-7 -3.7037E-6 " pathEditMode="relative" rAng="0" ptsTypes="AA">
                                      <p:cBhvr>
                                        <p:cTn id="11" dur="750" fill="hold"/>
                                        <p:tgtEl>
                                          <p:spTgt spid="10"/>
                                        </p:tgtEl>
                                        <p:attrNameLst>
                                          <p:attrName>ppt_x</p:attrName>
                                          <p:attrName>ppt_y</p:attrName>
                                        </p:attrNameLst>
                                      </p:cBhvr>
                                      <p:rCtr x="-807" y="0"/>
                                    </p:animMotion>
                                  </p:childTnLst>
                                </p:cTn>
                              </p:par>
                              <p:par>
                                <p:cTn id="12" presetID="31" presetClass="entr" presetSubtype="0" fill="hold" nodeType="withEffect">
                                  <p:stCondLst>
                                    <p:cond delay="1250"/>
                                  </p:stCondLst>
                                  <p:childTnLst>
                                    <p:set>
                                      <p:cBhvr>
                                        <p:cTn id="13" dur="1" fill="hold">
                                          <p:stCondLst>
                                            <p:cond delay="0"/>
                                          </p:stCondLst>
                                        </p:cTn>
                                        <p:tgtEl>
                                          <p:spTgt spid="18"/>
                                        </p:tgtEl>
                                        <p:attrNameLst>
                                          <p:attrName>style.visibility</p:attrName>
                                        </p:attrNameLst>
                                      </p:cBhvr>
                                      <p:to>
                                        <p:strVal val="visible"/>
                                      </p:to>
                                    </p:set>
                                    <p:anim calcmode="lin" valueType="num">
                                      <p:cBhvr>
                                        <p:cTn id="14" dur="750" fill="hold"/>
                                        <p:tgtEl>
                                          <p:spTgt spid="18"/>
                                        </p:tgtEl>
                                        <p:attrNameLst>
                                          <p:attrName>ppt_w</p:attrName>
                                        </p:attrNameLst>
                                      </p:cBhvr>
                                      <p:tavLst>
                                        <p:tav tm="0">
                                          <p:val>
                                            <p:fltVal val="0"/>
                                          </p:val>
                                        </p:tav>
                                        <p:tav tm="100000">
                                          <p:val>
                                            <p:strVal val="#ppt_w"/>
                                          </p:val>
                                        </p:tav>
                                      </p:tavLst>
                                    </p:anim>
                                    <p:anim calcmode="lin" valueType="num">
                                      <p:cBhvr>
                                        <p:cTn id="15" dur="750" fill="hold"/>
                                        <p:tgtEl>
                                          <p:spTgt spid="18"/>
                                        </p:tgtEl>
                                        <p:attrNameLst>
                                          <p:attrName>ppt_h</p:attrName>
                                        </p:attrNameLst>
                                      </p:cBhvr>
                                      <p:tavLst>
                                        <p:tav tm="0">
                                          <p:val>
                                            <p:fltVal val="0"/>
                                          </p:val>
                                        </p:tav>
                                        <p:tav tm="100000">
                                          <p:val>
                                            <p:strVal val="#ppt_h"/>
                                          </p:val>
                                        </p:tav>
                                      </p:tavLst>
                                    </p:anim>
                                    <p:anim calcmode="lin" valueType="num">
                                      <p:cBhvr>
                                        <p:cTn id="16" dur="750" fill="hold"/>
                                        <p:tgtEl>
                                          <p:spTgt spid="18"/>
                                        </p:tgtEl>
                                        <p:attrNameLst>
                                          <p:attrName>style.rotation</p:attrName>
                                        </p:attrNameLst>
                                      </p:cBhvr>
                                      <p:tavLst>
                                        <p:tav tm="0">
                                          <p:val>
                                            <p:fltVal val="90"/>
                                          </p:val>
                                        </p:tav>
                                        <p:tav tm="100000">
                                          <p:val>
                                            <p:fltVal val="0"/>
                                          </p:val>
                                        </p:tav>
                                      </p:tavLst>
                                    </p:anim>
                                    <p:animEffect transition="in" filter="fade">
                                      <p:cBhvr>
                                        <p:cTn id="17" dur="750"/>
                                        <p:tgtEl>
                                          <p:spTgt spid="18"/>
                                        </p:tgtEl>
                                      </p:cBhvr>
                                    </p:animEffect>
                                  </p:childTnLst>
                                </p:cTn>
                              </p:par>
                              <p:par>
                                <p:cTn id="18" presetID="16" presetClass="entr" presetSubtype="37" fill="hold" grpId="0" nodeType="withEffect">
                                  <p:stCondLst>
                                    <p:cond delay="1250"/>
                                  </p:stCondLst>
                                  <p:childTnLst>
                                    <p:set>
                                      <p:cBhvr>
                                        <p:cTn id="19" dur="1" fill="hold">
                                          <p:stCondLst>
                                            <p:cond delay="0"/>
                                          </p:stCondLst>
                                        </p:cTn>
                                        <p:tgtEl>
                                          <p:spTgt spid="22"/>
                                        </p:tgtEl>
                                        <p:attrNameLst>
                                          <p:attrName>style.visibility</p:attrName>
                                        </p:attrNameLst>
                                      </p:cBhvr>
                                      <p:to>
                                        <p:strVal val="visible"/>
                                      </p:to>
                                    </p:set>
                                    <p:animEffect transition="in" filter="barn(outVertical)">
                                      <p:cBhvr>
                                        <p:cTn id="20" dur="750"/>
                                        <p:tgtEl>
                                          <p:spTgt spid="22"/>
                                        </p:tgtEl>
                                      </p:cBhvr>
                                    </p:animEffect>
                                  </p:childTnLst>
                                </p:cTn>
                              </p:par>
                              <p:par>
                                <p:cTn id="21" presetID="22" presetClass="entr" presetSubtype="8" fill="hold" grpId="0" nodeType="withEffect">
                                  <p:stCondLst>
                                    <p:cond delay="125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750"/>
                                        <p:tgtEl>
                                          <p:spTgt spid="13"/>
                                        </p:tgtEl>
                                      </p:cBhvr>
                                    </p:animEffect>
                                  </p:childTnLst>
                                </p:cTn>
                              </p:par>
                              <p:par>
                                <p:cTn id="24" presetID="16" presetClass="entr" presetSubtype="42" fill="hold" grpId="0" nodeType="withEffect">
                                  <p:stCondLst>
                                    <p:cond delay="1250"/>
                                  </p:stCondLst>
                                  <p:childTnLst>
                                    <p:set>
                                      <p:cBhvr>
                                        <p:cTn id="25" dur="1" fill="hold">
                                          <p:stCondLst>
                                            <p:cond delay="0"/>
                                          </p:stCondLst>
                                        </p:cTn>
                                        <p:tgtEl>
                                          <p:spTgt spid="12"/>
                                        </p:tgtEl>
                                        <p:attrNameLst>
                                          <p:attrName>style.visibility</p:attrName>
                                        </p:attrNameLst>
                                      </p:cBhvr>
                                      <p:to>
                                        <p:strVal val="visible"/>
                                      </p:to>
                                    </p:set>
                                    <p:animEffect transition="in" filter="barn(outHorizontal)">
                                      <p:cBhvr>
                                        <p:cTn id="26" dur="1000"/>
                                        <p:tgtEl>
                                          <p:spTgt spid="12"/>
                                        </p:tgtEl>
                                      </p:cBhvr>
                                    </p:animEffect>
                                  </p:childTnLst>
                                </p:cTn>
                              </p:par>
                              <p:par>
                                <p:cTn id="27" presetID="31" presetClass="entr" presetSubtype="0" fill="hold" grpId="0" nodeType="withEffect">
                                  <p:stCondLst>
                                    <p:cond delay="2000"/>
                                  </p:stCondLst>
                                  <p:childTnLst>
                                    <p:set>
                                      <p:cBhvr>
                                        <p:cTn id="28" dur="1" fill="hold">
                                          <p:stCondLst>
                                            <p:cond delay="0"/>
                                          </p:stCondLst>
                                        </p:cTn>
                                        <p:tgtEl>
                                          <p:spTgt spid="14"/>
                                        </p:tgtEl>
                                        <p:attrNameLst>
                                          <p:attrName>style.visibility</p:attrName>
                                        </p:attrNameLst>
                                      </p:cBhvr>
                                      <p:to>
                                        <p:strVal val="visible"/>
                                      </p:to>
                                    </p:set>
                                    <p:anim calcmode="lin" valueType="num">
                                      <p:cBhvr>
                                        <p:cTn id="29" dur="750" fill="hold"/>
                                        <p:tgtEl>
                                          <p:spTgt spid="14"/>
                                        </p:tgtEl>
                                        <p:attrNameLst>
                                          <p:attrName>ppt_w</p:attrName>
                                        </p:attrNameLst>
                                      </p:cBhvr>
                                      <p:tavLst>
                                        <p:tav tm="0">
                                          <p:val>
                                            <p:fltVal val="0"/>
                                          </p:val>
                                        </p:tav>
                                        <p:tav tm="100000">
                                          <p:val>
                                            <p:strVal val="#ppt_w"/>
                                          </p:val>
                                        </p:tav>
                                      </p:tavLst>
                                    </p:anim>
                                    <p:anim calcmode="lin" valueType="num">
                                      <p:cBhvr>
                                        <p:cTn id="30" dur="750" fill="hold"/>
                                        <p:tgtEl>
                                          <p:spTgt spid="14"/>
                                        </p:tgtEl>
                                        <p:attrNameLst>
                                          <p:attrName>ppt_h</p:attrName>
                                        </p:attrNameLst>
                                      </p:cBhvr>
                                      <p:tavLst>
                                        <p:tav tm="0">
                                          <p:val>
                                            <p:fltVal val="0"/>
                                          </p:val>
                                        </p:tav>
                                        <p:tav tm="100000">
                                          <p:val>
                                            <p:strVal val="#ppt_h"/>
                                          </p:val>
                                        </p:tav>
                                      </p:tavLst>
                                    </p:anim>
                                    <p:anim calcmode="lin" valueType="num">
                                      <p:cBhvr>
                                        <p:cTn id="31" dur="750" fill="hold"/>
                                        <p:tgtEl>
                                          <p:spTgt spid="14"/>
                                        </p:tgtEl>
                                        <p:attrNameLst>
                                          <p:attrName>style.rotation</p:attrName>
                                        </p:attrNameLst>
                                      </p:cBhvr>
                                      <p:tavLst>
                                        <p:tav tm="0">
                                          <p:val>
                                            <p:fltVal val="90"/>
                                          </p:val>
                                        </p:tav>
                                        <p:tav tm="100000">
                                          <p:val>
                                            <p:fltVal val="0"/>
                                          </p:val>
                                        </p:tav>
                                      </p:tavLst>
                                    </p:anim>
                                    <p:animEffect transition="in" filter="fade">
                                      <p:cBhvr>
                                        <p:cTn id="32" dur="750"/>
                                        <p:tgtEl>
                                          <p:spTgt spid="14"/>
                                        </p:tgtEl>
                                      </p:cBhvr>
                                    </p:animEffect>
                                  </p:childTnLst>
                                </p:cTn>
                              </p:par>
                              <p:par>
                                <p:cTn id="33" presetID="31" presetClass="entr" presetSubtype="0" fill="hold" grpId="0" nodeType="withEffect">
                                  <p:stCondLst>
                                    <p:cond delay="20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750" fill="hold"/>
                                        <p:tgtEl>
                                          <p:spTgt spid="15"/>
                                        </p:tgtEl>
                                        <p:attrNameLst>
                                          <p:attrName>ppt_w</p:attrName>
                                        </p:attrNameLst>
                                      </p:cBhvr>
                                      <p:tavLst>
                                        <p:tav tm="0">
                                          <p:val>
                                            <p:fltVal val="0"/>
                                          </p:val>
                                        </p:tav>
                                        <p:tav tm="100000">
                                          <p:val>
                                            <p:strVal val="#ppt_w"/>
                                          </p:val>
                                        </p:tav>
                                      </p:tavLst>
                                    </p:anim>
                                    <p:anim calcmode="lin" valueType="num">
                                      <p:cBhvr>
                                        <p:cTn id="36" dur="750" fill="hold"/>
                                        <p:tgtEl>
                                          <p:spTgt spid="15"/>
                                        </p:tgtEl>
                                        <p:attrNameLst>
                                          <p:attrName>ppt_h</p:attrName>
                                        </p:attrNameLst>
                                      </p:cBhvr>
                                      <p:tavLst>
                                        <p:tav tm="0">
                                          <p:val>
                                            <p:fltVal val="0"/>
                                          </p:val>
                                        </p:tav>
                                        <p:tav tm="100000">
                                          <p:val>
                                            <p:strVal val="#ppt_h"/>
                                          </p:val>
                                        </p:tav>
                                      </p:tavLst>
                                    </p:anim>
                                    <p:anim calcmode="lin" valueType="num">
                                      <p:cBhvr>
                                        <p:cTn id="37" dur="750" fill="hold"/>
                                        <p:tgtEl>
                                          <p:spTgt spid="15"/>
                                        </p:tgtEl>
                                        <p:attrNameLst>
                                          <p:attrName>style.rotation</p:attrName>
                                        </p:attrNameLst>
                                      </p:cBhvr>
                                      <p:tavLst>
                                        <p:tav tm="0">
                                          <p:val>
                                            <p:fltVal val="90"/>
                                          </p:val>
                                        </p:tav>
                                        <p:tav tm="100000">
                                          <p:val>
                                            <p:fltVal val="0"/>
                                          </p:val>
                                        </p:tav>
                                      </p:tavLst>
                                    </p:anim>
                                    <p:animEffect transition="in" filter="fade">
                                      <p:cBhvr>
                                        <p:cTn id="38" dur="750"/>
                                        <p:tgtEl>
                                          <p:spTgt spid="15"/>
                                        </p:tgtEl>
                                      </p:cBhvr>
                                    </p:animEffect>
                                  </p:childTnLst>
                                </p:cTn>
                              </p:par>
                              <p:par>
                                <p:cTn id="39" presetID="31" presetClass="entr" presetSubtype="0" fill="hold" grpId="0" nodeType="withEffect">
                                  <p:stCondLst>
                                    <p:cond delay="2000"/>
                                  </p:stCondLst>
                                  <p:childTnLst>
                                    <p:set>
                                      <p:cBhvr>
                                        <p:cTn id="40" dur="1" fill="hold">
                                          <p:stCondLst>
                                            <p:cond delay="0"/>
                                          </p:stCondLst>
                                        </p:cTn>
                                        <p:tgtEl>
                                          <p:spTgt spid="16"/>
                                        </p:tgtEl>
                                        <p:attrNameLst>
                                          <p:attrName>style.visibility</p:attrName>
                                        </p:attrNameLst>
                                      </p:cBhvr>
                                      <p:to>
                                        <p:strVal val="visible"/>
                                      </p:to>
                                    </p:set>
                                    <p:anim calcmode="lin" valueType="num">
                                      <p:cBhvr>
                                        <p:cTn id="41" dur="750" fill="hold"/>
                                        <p:tgtEl>
                                          <p:spTgt spid="16"/>
                                        </p:tgtEl>
                                        <p:attrNameLst>
                                          <p:attrName>ppt_w</p:attrName>
                                        </p:attrNameLst>
                                      </p:cBhvr>
                                      <p:tavLst>
                                        <p:tav tm="0">
                                          <p:val>
                                            <p:fltVal val="0"/>
                                          </p:val>
                                        </p:tav>
                                        <p:tav tm="100000">
                                          <p:val>
                                            <p:strVal val="#ppt_w"/>
                                          </p:val>
                                        </p:tav>
                                      </p:tavLst>
                                    </p:anim>
                                    <p:anim calcmode="lin" valueType="num">
                                      <p:cBhvr>
                                        <p:cTn id="42" dur="750" fill="hold"/>
                                        <p:tgtEl>
                                          <p:spTgt spid="16"/>
                                        </p:tgtEl>
                                        <p:attrNameLst>
                                          <p:attrName>ppt_h</p:attrName>
                                        </p:attrNameLst>
                                      </p:cBhvr>
                                      <p:tavLst>
                                        <p:tav tm="0">
                                          <p:val>
                                            <p:fltVal val="0"/>
                                          </p:val>
                                        </p:tav>
                                        <p:tav tm="100000">
                                          <p:val>
                                            <p:strVal val="#ppt_h"/>
                                          </p:val>
                                        </p:tav>
                                      </p:tavLst>
                                    </p:anim>
                                    <p:anim calcmode="lin" valueType="num">
                                      <p:cBhvr>
                                        <p:cTn id="43" dur="750" fill="hold"/>
                                        <p:tgtEl>
                                          <p:spTgt spid="16"/>
                                        </p:tgtEl>
                                        <p:attrNameLst>
                                          <p:attrName>style.rotation</p:attrName>
                                        </p:attrNameLst>
                                      </p:cBhvr>
                                      <p:tavLst>
                                        <p:tav tm="0">
                                          <p:val>
                                            <p:fltVal val="90"/>
                                          </p:val>
                                        </p:tav>
                                        <p:tav tm="100000">
                                          <p:val>
                                            <p:fltVal val="0"/>
                                          </p:val>
                                        </p:tav>
                                      </p:tavLst>
                                    </p:anim>
                                    <p:animEffect transition="in" filter="fade">
                                      <p:cBhvr>
                                        <p:cTn id="44" dur="750"/>
                                        <p:tgtEl>
                                          <p:spTgt spid="16"/>
                                        </p:tgtEl>
                                      </p:cBhvr>
                                    </p:animEffect>
                                  </p:childTnLst>
                                </p:cTn>
                              </p:par>
                              <p:par>
                                <p:cTn id="45" presetID="31" presetClass="entr" presetSubtype="0" fill="hold" grpId="0" nodeType="withEffect">
                                  <p:stCondLst>
                                    <p:cond delay="20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750" fill="hold"/>
                                        <p:tgtEl>
                                          <p:spTgt spid="17"/>
                                        </p:tgtEl>
                                        <p:attrNameLst>
                                          <p:attrName>ppt_w</p:attrName>
                                        </p:attrNameLst>
                                      </p:cBhvr>
                                      <p:tavLst>
                                        <p:tav tm="0">
                                          <p:val>
                                            <p:fltVal val="0"/>
                                          </p:val>
                                        </p:tav>
                                        <p:tav tm="100000">
                                          <p:val>
                                            <p:strVal val="#ppt_w"/>
                                          </p:val>
                                        </p:tav>
                                      </p:tavLst>
                                    </p:anim>
                                    <p:anim calcmode="lin" valueType="num">
                                      <p:cBhvr>
                                        <p:cTn id="48" dur="750" fill="hold"/>
                                        <p:tgtEl>
                                          <p:spTgt spid="17"/>
                                        </p:tgtEl>
                                        <p:attrNameLst>
                                          <p:attrName>ppt_h</p:attrName>
                                        </p:attrNameLst>
                                      </p:cBhvr>
                                      <p:tavLst>
                                        <p:tav tm="0">
                                          <p:val>
                                            <p:fltVal val="0"/>
                                          </p:val>
                                        </p:tav>
                                        <p:tav tm="100000">
                                          <p:val>
                                            <p:strVal val="#ppt_h"/>
                                          </p:val>
                                        </p:tav>
                                      </p:tavLst>
                                    </p:anim>
                                    <p:anim calcmode="lin" valueType="num">
                                      <p:cBhvr>
                                        <p:cTn id="49" dur="750" fill="hold"/>
                                        <p:tgtEl>
                                          <p:spTgt spid="17"/>
                                        </p:tgtEl>
                                        <p:attrNameLst>
                                          <p:attrName>style.rotation</p:attrName>
                                        </p:attrNameLst>
                                      </p:cBhvr>
                                      <p:tavLst>
                                        <p:tav tm="0">
                                          <p:val>
                                            <p:fltVal val="90"/>
                                          </p:val>
                                        </p:tav>
                                        <p:tav tm="100000">
                                          <p:val>
                                            <p:fltVal val="0"/>
                                          </p:val>
                                        </p:tav>
                                      </p:tavLst>
                                    </p:anim>
                                    <p:animEffect transition="in" filter="fade">
                                      <p:cBhvr>
                                        <p:cTn id="50" dur="750"/>
                                        <p:tgtEl>
                                          <p:spTgt spid="17"/>
                                        </p:tgtEl>
                                      </p:cBhvr>
                                    </p:animEffect>
                                  </p:childTnLst>
                                </p:cTn>
                              </p:par>
                              <p:par>
                                <p:cTn id="51" presetID="22" presetClass="entr" presetSubtype="8" fill="hold" grpId="0" nodeType="withEffect">
                                  <p:stCondLst>
                                    <p:cond delay="250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750"/>
                                        <p:tgtEl>
                                          <p:spTgt spid="24"/>
                                        </p:tgtEl>
                                      </p:cBhvr>
                                    </p:animEffect>
                                  </p:childTnLst>
                                </p:cTn>
                              </p:par>
                              <p:par>
                                <p:cTn id="54" presetID="22" presetClass="entr" presetSubtype="8" fill="hold" grpId="0" nodeType="withEffect">
                                  <p:stCondLst>
                                    <p:cond delay="250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750"/>
                                        <p:tgtEl>
                                          <p:spTgt spid="30"/>
                                        </p:tgtEl>
                                      </p:cBhvr>
                                    </p:animEffect>
                                  </p:childTnLst>
                                </p:cTn>
                              </p:par>
                              <p:par>
                                <p:cTn id="57" presetID="22" presetClass="entr" presetSubtype="8" fill="hold" grpId="0" nodeType="withEffect">
                                  <p:stCondLst>
                                    <p:cond delay="250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750"/>
                                        <p:tgtEl>
                                          <p:spTgt spid="26"/>
                                        </p:tgtEl>
                                      </p:cBhvr>
                                    </p:animEffect>
                                  </p:childTnLst>
                                </p:cTn>
                              </p:par>
                              <p:par>
                                <p:cTn id="60" presetID="22" presetClass="entr" presetSubtype="8" fill="hold" grpId="0" nodeType="withEffect">
                                  <p:stCondLst>
                                    <p:cond delay="250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750"/>
                                        <p:tgtEl>
                                          <p:spTgt spid="28"/>
                                        </p:tgtEl>
                                      </p:cBhvr>
                                    </p:animEffect>
                                  </p:childTnLst>
                                </p:cTn>
                              </p:par>
                              <p:par>
                                <p:cTn id="63" presetID="10" presetClass="entr" presetSubtype="0" fill="hold" grpId="0" nodeType="withEffect">
                                  <p:stCondLst>
                                    <p:cond delay="25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50"/>
                                        <p:tgtEl>
                                          <p:spTgt spid="23"/>
                                        </p:tgtEl>
                                      </p:cBhvr>
                                    </p:animEffect>
                                  </p:childTnLst>
                                </p:cTn>
                              </p:par>
                              <p:par>
                                <p:cTn id="66" presetID="10" presetClass="entr" presetSubtype="0" fill="hold" grpId="0" nodeType="withEffect">
                                  <p:stCondLst>
                                    <p:cond delay="250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750"/>
                                        <p:tgtEl>
                                          <p:spTgt spid="29"/>
                                        </p:tgtEl>
                                      </p:cBhvr>
                                    </p:animEffect>
                                  </p:childTnLst>
                                </p:cTn>
                              </p:par>
                              <p:par>
                                <p:cTn id="69" presetID="10" presetClass="entr" presetSubtype="0" fill="hold" grpId="0" nodeType="withEffect">
                                  <p:stCondLst>
                                    <p:cond delay="25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750"/>
                                        <p:tgtEl>
                                          <p:spTgt spid="25"/>
                                        </p:tgtEl>
                                      </p:cBhvr>
                                    </p:animEffect>
                                  </p:childTnLst>
                                </p:cTn>
                              </p:par>
                              <p:par>
                                <p:cTn id="72" presetID="10" presetClass="entr" presetSubtype="0" fill="hold" grpId="0" nodeType="withEffect">
                                  <p:stCondLst>
                                    <p:cond delay="250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750"/>
                                        <p:tgtEl>
                                          <p:spTgt spid="27"/>
                                        </p:tgtEl>
                                      </p:cBhvr>
                                    </p:animEffect>
                                  </p:childTnLst>
                                </p:cTn>
                              </p:par>
                              <p:par>
                                <p:cTn id="75" presetID="10" presetClass="entr" presetSubtype="0" fill="hold" nodeType="withEffect">
                                  <p:stCondLst>
                                    <p:cond delay="300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42" presetClass="path" presetSubtype="0" decel="50000" fill="hold" nodeType="withEffect">
                                  <p:stCondLst>
                                    <p:cond delay="3000"/>
                                  </p:stCondLst>
                                  <p:childTnLst>
                                    <p:animMotion origin="layout" path="M 4.58333E-6 7.40741E-7 L 4.58333E-6 0.52685 " pathEditMode="relative" rAng="0" ptsTypes="AA">
                                      <p:cBhvr>
                                        <p:cTn id="79" dur="1750" spd="-100000" fill="hold"/>
                                        <p:tgtEl>
                                          <p:spTgt spid="31"/>
                                        </p:tgtEl>
                                        <p:attrNameLst>
                                          <p:attrName>ppt_x</p:attrName>
                                          <p:attrName>ppt_y</p:attrName>
                                        </p:attrNameLst>
                                      </p:cBhvr>
                                      <p:rCtr x="0" y="26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2" grpId="0" animBg="1"/>
      <p:bldP spid="13" grpId="0" animBg="1"/>
      <p:bldP spid="14" grpId="0" animBg="1"/>
      <p:bldP spid="15" grpId="0" animBg="1"/>
      <p:bldP spid="16" grpId="0" animBg="1"/>
      <p:bldP spid="17" grpId="0" animBg="1"/>
      <p:bldP spid="22" grpId="0"/>
      <p:bldP spid="23" grpId="0"/>
      <p:bldP spid="24" grpId="0"/>
      <p:bldP spid="25" grpId="0"/>
      <p:bldP spid="26" grpId="0"/>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DFFFE"/>
        </a:solidFill>
        <a:effectLst/>
      </p:bgPr>
    </p:bg>
    <p:spTree>
      <p:nvGrpSpPr>
        <p:cNvPr id="1" name=""/>
        <p:cNvGrpSpPr/>
        <p:nvPr/>
      </p:nvGrpSpPr>
      <p:grpSpPr>
        <a:xfrm>
          <a:off x="0" y="0"/>
          <a:ext cx="0" cy="0"/>
          <a:chOff x="0" y="0"/>
          <a:chExt cx="0" cy="0"/>
        </a:xfrm>
      </p:grpSpPr>
      <p:sp>
        <p:nvSpPr>
          <p:cNvPr id="6" name="椭圆 5"/>
          <p:cNvSpPr/>
          <p:nvPr/>
        </p:nvSpPr>
        <p:spPr>
          <a:xfrm>
            <a:off x="4533900" y="4203700"/>
            <a:ext cx="673100" cy="673100"/>
          </a:xfrm>
          <a:prstGeom prst="ellipse">
            <a:avLst/>
          </a:prstGeom>
          <a:solidFill>
            <a:schemeClr val="accent3"/>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991350" y="1949450"/>
            <a:ext cx="781050" cy="781050"/>
          </a:xfrm>
          <a:prstGeom prst="ellipse">
            <a:avLst/>
          </a:prstGeom>
          <a:solidFill>
            <a:schemeClr val="accent5"/>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076700" y="3733800"/>
            <a:ext cx="914400" cy="914400"/>
          </a:xfrm>
          <a:prstGeom prst="ellipse">
            <a:avLst/>
          </a:prstGeom>
          <a:solidFill>
            <a:schemeClr val="accent1"/>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419600" y="1752600"/>
            <a:ext cx="3352800" cy="3352800"/>
          </a:xfrm>
          <a:prstGeom prst="ellipse">
            <a:avLst/>
          </a:prstGeom>
          <a:solidFill>
            <a:schemeClr val="accent2"/>
          </a:solidFill>
          <a:ln w="12700">
            <a:noFill/>
          </a:ln>
          <a:effectLst>
            <a:outerShdw blurRad="495300" dist="419100" dir="2700000" sx="96000" sy="96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591050" y="2921169"/>
            <a:ext cx="3009900" cy="1015663"/>
          </a:xfrm>
          <a:prstGeom prst="rect">
            <a:avLst/>
          </a:prstGeom>
          <a:noFill/>
        </p:spPr>
        <p:txBody>
          <a:bodyPr wrap="square" rtlCol="0">
            <a:spAutoFit/>
          </a:bodyPr>
          <a:lstStyle/>
          <a:p>
            <a:pPr algn="ctr"/>
            <a:r>
              <a:rPr lang="en-US" altLang="zh-CN" sz="6000" dirty="0">
                <a:solidFill>
                  <a:schemeClr val="bg1"/>
                </a:solidFill>
              </a:rPr>
              <a:t>Thanks</a:t>
            </a:r>
            <a:endParaRPr lang="zh-CN" altLang="en-US" sz="6000" dirty="0">
              <a:solidFill>
                <a:schemeClr val="bg1"/>
              </a:solidFill>
            </a:endParaRPr>
          </a:p>
        </p:txBody>
      </p:sp>
      <p:cxnSp>
        <p:nvCxnSpPr>
          <p:cNvPr id="14" name="直接连接符 13"/>
          <p:cNvCxnSpPr/>
          <p:nvPr/>
        </p:nvCxnSpPr>
        <p:spPr>
          <a:xfrm>
            <a:off x="8191500" y="3429000"/>
            <a:ext cx="4572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14057" y="3429000"/>
            <a:ext cx="46264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115559" y="3544410"/>
            <a:ext cx="7298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420100" y="3295835"/>
            <a:ext cx="729819"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8945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42" presetClass="path" presetSubtype="0" decel="100000" fill="hold" grpId="1" nodeType="withEffect">
                                  <p:stCondLst>
                                    <p:cond delay="1500"/>
                                  </p:stCondLst>
                                  <p:childTnLst>
                                    <p:animMotion origin="layout" path="M 5E-6 -1.11111E-6 L 0.10626 -0.13055 " pathEditMode="relative" rAng="0" ptsTypes="AA">
                                      <p:cBhvr>
                                        <p:cTn id="9" dur="1000" spd="-100000" fill="hold"/>
                                        <p:tgtEl>
                                          <p:spTgt spid="4"/>
                                        </p:tgtEl>
                                        <p:attrNameLst>
                                          <p:attrName>ppt_x</p:attrName>
                                          <p:attrName>ppt_y</p:attrName>
                                        </p:attrNameLst>
                                      </p:cBhvr>
                                      <p:rCtr x="5313" y="-6528"/>
                                    </p:animMotion>
                                  </p:childTnLst>
                                </p:cTn>
                              </p:par>
                              <p:par>
                                <p:cTn id="10" presetID="10" presetClass="entr" presetSubtype="0" fill="hold" grpId="0" nodeType="withEffect">
                                  <p:stCondLst>
                                    <p:cond delay="17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42" presetClass="path" presetSubtype="0" decel="100000" fill="hold" grpId="1" nodeType="withEffect">
                                  <p:stCondLst>
                                    <p:cond delay="1700"/>
                                  </p:stCondLst>
                                  <p:childTnLst>
                                    <p:animMotion origin="layout" path="M 8.33333E-7 2.96296E-6 L 0.09583 -0.1176 " pathEditMode="relative" rAng="0" ptsTypes="AA">
                                      <p:cBhvr>
                                        <p:cTn id="14" dur="1000" spd="-100000" fill="hold"/>
                                        <p:tgtEl>
                                          <p:spTgt spid="6"/>
                                        </p:tgtEl>
                                        <p:attrNameLst>
                                          <p:attrName>ppt_x</p:attrName>
                                          <p:attrName>ppt_y</p:attrName>
                                        </p:attrNameLst>
                                      </p:cBhvr>
                                      <p:rCtr x="4792" y="-5880"/>
                                    </p:animMotion>
                                  </p:childTnLst>
                                </p:cTn>
                              </p:par>
                              <p:par>
                                <p:cTn id="15" presetID="10" presetClass="entr" presetSubtype="0" fill="hold" grpId="0" nodeType="withEffect">
                                  <p:stCondLst>
                                    <p:cond delay="16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par>
                                <p:cTn id="18" presetID="42" presetClass="path" presetSubtype="0" decel="100000" fill="hold" grpId="1" nodeType="withEffect">
                                  <p:stCondLst>
                                    <p:cond delay="1600"/>
                                  </p:stCondLst>
                                  <p:childTnLst>
                                    <p:animMotion origin="layout" path="M 1.25E-6 -3.7037E-6 L -0.11094 0.12963 " pathEditMode="relative" rAng="0" ptsTypes="AA">
                                      <p:cBhvr>
                                        <p:cTn id="19" dur="1000" spd="-100000" fill="hold"/>
                                        <p:tgtEl>
                                          <p:spTgt spid="5"/>
                                        </p:tgtEl>
                                        <p:attrNameLst>
                                          <p:attrName>ppt_x</p:attrName>
                                          <p:attrName>ppt_y</p:attrName>
                                        </p:attrNameLst>
                                      </p:cBhvr>
                                      <p:rCtr x="-5547" y="6481"/>
                                    </p:animMotion>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64" presetClass="path" presetSubtype="0" decel="30000" fill="hold" grpId="1" nodeType="withEffect">
                                  <p:stCondLst>
                                    <p:cond delay="0"/>
                                  </p:stCondLst>
                                  <p:childTnLst>
                                    <p:animMotion origin="layout" path="M 3.125E-6 0.03889 L 3.125E-6 -0.20486 " pathEditMode="relative" rAng="0" ptsTypes="AA">
                                      <p:cBhvr>
                                        <p:cTn id="24" dur="1000" spd="-100000" fill="hold"/>
                                        <p:tgtEl>
                                          <p:spTgt spid="3"/>
                                        </p:tgtEl>
                                        <p:attrNameLst>
                                          <p:attrName>ppt_x</p:attrName>
                                          <p:attrName>ppt_y</p:attrName>
                                        </p:attrNameLst>
                                      </p:cBhvr>
                                      <p:rCtr x="0" y="-12199"/>
                                    </p:animMotion>
                                  </p:childTnLst>
                                </p:cTn>
                              </p:par>
                              <p:par>
                                <p:cTn id="25" presetID="64" presetClass="path" presetSubtype="0" accel="30000" decel="30000" fill="hold" grpId="2" nodeType="withEffect">
                                  <p:stCondLst>
                                    <p:cond delay="1000"/>
                                  </p:stCondLst>
                                  <p:childTnLst>
                                    <p:animMotion origin="layout" path="M 3.95833E-6 0.03842 L 3.95833E-6 2.96296E-6 " pathEditMode="relative" rAng="0" ptsTypes="AA">
                                      <p:cBhvr>
                                        <p:cTn id="26" dur="750" fill="hold"/>
                                        <p:tgtEl>
                                          <p:spTgt spid="3"/>
                                        </p:tgtEl>
                                        <p:attrNameLst>
                                          <p:attrName>ppt_x</p:attrName>
                                          <p:attrName>ppt_y</p:attrName>
                                        </p:attrNameLst>
                                      </p:cBhvr>
                                      <p:rCtr x="0" y="-1921"/>
                                    </p:animMotion>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42" presetClass="path" presetSubtype="0" decel="30000" fill="hold" grpId="1" nodeType="withEffect">
                                  <p:stCondLst>
                                    <p:cond delay="0"/>
                                  </p:stCondLst>
                                  <p:childTnLst>
                                    <p:animMotion origin="layout" path="M 3.125E-6 -0.03981 L 3.125E-6 0.14815 " pathEditMode="relative" rAng="0" ptsTypes="AA">
                                      <p:cBhvr>
                                        <p:cTn id="31" dur="1000" spd="-100000" fill="hold"/>
                                        <p:tgtEl>
                                          <p:spTgt spid="10"/>
                                        </p:tgtEl>
                                        <p:attrNameLst>
                                          <p:attrName>ppt_x</p:attrName>
                                          <p:attrName>ppt_y</p:attrName>
                                        </p:attrNameLst>
                                      </p:cBhvr>
                                      <p:rCtr x="0" y="9398"/>
                                    </p:animMotion>
                                  </p:childTnLst>
                                </p:cTn>
                              </p:par>
                              <p:par>
                                <p:cTn id="32" presetID="42" presetClass="path" presetSubtype="0" accel="30000" decel="30000" fill="hold" grpId="2" nodeType="withEffect">
                                  <p:stCondLst>
                                    <p:cond delay="1000"/>
                                  </p:stCondLst>
                                  <p:childTnLst>
                                    <p:animMotion origin="layout" path="M 3.125E-6 -0.03981 L 3.125E-6 -3.7037E-6 " pathEditMode="relative" rAng="0" ptsTypes="AA">
                                      <p:cBhvr>
                                        <p:cTn id="33" dur="750" fill="hold"/>
                                        <p:tgtEl>
                                          <p:spTgt spid="10"/>
                                        </p:tgtEl>
                                        <p:attrNameLst>
                                          <p:attrName>ppt_x</p:attrName>
                                          <p:attrName>ppt_y</p:attrName>
                                        </p:attrNameLst>
                                      </p:cBhvr>
                                      <p:rCtr x="0" y="1991"/>
                                    </p:animMotion>
                                  </p:childTnLst>
                                </p:cTn>
                              </p:par>
                              <p:par>
                                <p:cTn id="34" presetID="10" presetClass="entr" presetSubtype="0" fill="hold" nodeType="withEffect">
                                  <p:stCondLst>
                                    <p:cond delay="10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750"/>
                                        <p:tgtEl>
                                          <p:spTgt spid="22"/>
                                        </p:tgtEl>
                                      </p:cBhvr>
                                    </p:animEffect>
                                  </p:childTnLst>
                                </p:cTn>
                              </p:par>
                              <p:par>
                                <p:cTn id="37" presetID="63" presetClass="path" presetSubtype="0" decel="50000" fill="hold" nodeType="withEffect">
                                  <p:stCondLst>
                                    <p:cond delay="1000"/>
                                  </p:stCondLst>
                                  <p:childTnLst>
                                    <p:animMotion origin="layout" path="M -0.01562 -3.7037E-6 L 0.11081 -3.7037E-6 " pathEditMode="relative" rAng="0" ptsTypes="AA">
                                      <p:cBhvr>
                                        <p:cTn id="38" dur="750" spd="-100000" fill="hold"/>
                                        <p:tgtEl>
                                          <p:spTgt spid="22"/>
                                        </p:tgtEl>
                                        <p:attrNameLst>
                                          <p:attrName>ppt_x</p:attrName>
                                          <p:attrName>ppt_y</p:attrName>
                                        </p:attrNameLst>
                                      </p:cBhvr>
                                      <p:rCtr x="6315" y="0"/>
                                    </p:animMotion>
                                  </p:childTnLst>
                                </p:cTn>
                              </p:par>
                              <p:par>
                                <p:cTn id="39" presetID="35" presetClass="path" presetSubtype="0" accel="50000" decel="50000" fill="hold" nodeType="withEffect">
                                  <p:stCondLst>
                                    <p:cond delay="1750"/>
                                  </p:stCondLst>
                                  <p:childTnLst>
                                    <p:animMotion origin="layout" path="M -0.01562 -3.7037E-6 L -2.29167E-6 -3.7037E-6 " pathEditMode="relative" rAng="0" ptsTypes="AA">
                                      <p:cBhvr>
                                        <p:cTn id="40" dur="750" fill="hold"/>
                                        <p:tgtEl>
                                          <p:spTgt spid="22"/>
                                        </p:tgtEl>
                                        <p:attrNameLst>
                                          <p:attrName>ppt_x</p:attrName>
                                          <p:attrName>ppt_y</p:attrName>
                                        </p:attrNameLst>
                                      </p:cBhvr>
                                      <p:rCtr x="781" y="0"/>
                                    </p:animMotion>
                                  </p:childTnLst>
                                </p:cTn>
                              </p:par>
                              <p:par>
                                <p:cTn id="41" presetID="10" presetClass="entr" presetSubtype="0" fill="hold" nodeType="withEffect">
                                  <p:stCondLst>
                                    <p:cond delay="15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750"/>
                                        <p:tgtEl>
                                          <p:spTgt spid="14"/>
                                        </p:tgtEl>
                                      </p:cBhvr>
                                    </p:animEffect>
                                  </p:childTnLst>
                                </p:cTn>
                              </p:par>
                              <p:par>
                                <p:cTn id="44" presetID="63" presetClass="path" presetSubtype="0" decel="50000" fill="hold" nodeType="withEffect">
                                  <p:stCondLst>
                                    <p:cond delay="1500"/>
                                  </p:stCondLst>
                                  <p:childTnLst>
                                    <p:animMotion origin="layout" path="M -0.01562 0 L 0.0599 0 " pathEditMode="relative" rAng="0" ptsTypes="AA">
                                      <p:cBhvr>
                                        <p:cTn id="45" dur="750" spd="-100000" fill="hold"/>
                                        <p:tgtEl>
                                          <p:spTgt spid="14"/>
                                        </p:tgtEl>
                                        <p:attrNameLst>
                                          <p:attrName>ppt_x</p:attrName>
                                          <p:attrName>ppt_y</p:attrName>
                                        </p:attrNameLst>
                                      </p:cBhvr>
                                      <p:rCtr x="3776" y="0"/>
                                    </p:animMotion>
                                  </p:childTnLst>
                                </p:cTn>
                              </p:par>
                              <p:par>
                                <p:cTn id="46" presetID="35" presetClass="path" presetSubtype="0" accel="50000" decel="50000" fill="hold" nodeType="withEffect">
                                  <p:stCondLst>
                                    <p:cond delay="2250"/>
                                  </p:stCondLst>
                                  <p:childTnLst>
                                    <p:animMotion origin="layout" path="M -0.01562 -3.7037E-6 L -2.29167E-6 -3.7037E-6 " pathEditMode="relative" rAng="0" ptsTypes="AA">
                                      <p:cBhvr>
                                        <p:cTn id="47" dur="750" fill="hold"/>
                                        <p:tgtEl>
                                          <p:spTgt spid="14"/>
                                        </p:tgtEl>
                                        <p:attrNameLst>
                                          <p:attrName>ppt_x</p:attrName>
                                          <p:attrName>ppt_y</p:attrName>
                                        </p:attrNameLst>
                                      </p:cBhvr>
                                      <p:rCtr x="781" y="0"/>
                                    </p:animMotion>
                                  </p:childTnLst>
                                </p:cTn>
                              </p:par>
                              <p:par>
                                <p:cTn id="48" presetID="10" presetClass="entr" presetSubtype="0" fill="hold" nodeType="withEffect">
                                  <p:stCondLst>
                                    <p:cond delay="10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750"/>
                                        <p:tgtEl>
                                          <p:spTgt spid="16"/>
                                        </p:tgtEl>
                                      </p:cBhvr>
                                    </p:animEffect>
                                  </p:childTnLst>
                                </p:cTn>
                              </p:par>
                              <p:par>
                                <p:cTn id="51" presetID="63" presetClass="path" presetSubtype="0" decel="50000" fill="hold" nodeType="withEffect">
                                  <p:stCondLst>
                                    <p:cond delay="1000"/>
                                  </p:stCondLst>
                                  <p:childTnLst>
                                    <p:animMotion origin="layout" path="M 0.01524 0 L -0.05976 0 " pathEditMode="relative" rAng="0" ptsTypes="AA">
                                      <p:cBhvr>
                                        <p:cTn id="52" dur="750" spd="-100000" fill="hold"/>
                                        <p:tgtEl>
                                          <p:spTgt spid="16"/>
                                        </p:tgtEl>
                                        <p:attrNameLst>
                                          <p:attrName>ppt_x</p:attrName>
                                          <p:attrName>ppt_y</p:attrName>
                                        </p:attrNameLst>
                                      </p:cBhvr>
                                      <p:rCtr x="-3750" y="0"/>
                                    </p:animMotion>
                                  </p:childTnLst>
                                </p:cTn>
                              </p:par>
                              <p:par>
                                <p:cTn id="53" presetID="35" presetClass="path" presetSubtype="0" accel="50000" decel="50000" fill="hold" nodeType="withEffect">
                                  <p:stCondLst>
                                    <p:cond delay="1750"/>
                                  </p:stCondLst>
                                  <p:childTnLst>
                                    <p:animMotion origin="layout" path="M 0.01601 -3.7037E-6 L 8.33333E-7 -3.7037E-6 " pathEditMode="relative" rAng="0" ptsTypes="AA">
                                      <p:cBhvr>
                                        <p:cTn id="54" dur="750" fill="hold"/>
                                        <p:tgtEl>
                                          <p:spTgt spid="16"/>
                                        </p:tgtEl>
                                        <p:attrNameLst>
                                          <p:attrName>ppt_x</p:attrName>
                                          <p:attrName>ppt_y</p:attrName>
                                        </p:attrNameLst>
                                      </p:cBhvr>
                                      <p:rCtr x="-807" y="0"/>
                                    </p:animMotion>
                                  </p:childTnLst>
                                </p:cTn>
                              </p:par>
                              <p:par>
                                <p:cTn id="55" presetID="10" presetClass="entr" presetSubtype="0" fill="hold" nodeType="withEffect">
                                  <p:stCondLst>
                                    <p:cond delay="150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750"/>
                                        <p:tgtEl>
                                          <p:spTgt spid="20"/>
                                        </p:tgtEl>
                                      </p:cBhvr>
                                    </p:animEffect>
                                  </p:childTnLst>
                                </p:cTn>
                              </p:par>
                              <p:par>
                                <p:cTn id="58" presetID="63" presetClass="path" presetSubtype="0" decel="50000" fill="hold" nodeType="withEffect">
                                  <p:stCondLst>
                                    <p:cond delay="1500"/>
                                  </p:stCondLst>
                                  <p:childTnLst>
                                    <p:animMotion origin="layout" path="M 0.01523 -3.7037E-6 L -0.10885 -3.7037E-6 " pathEditMode="relative" rAng="0" ptsTypes="AA">
                                      <p:cBhvr>
                                        <p:cTn id="59" dur="750" spd="-100000" fill="hold"/>
                                        <p:tgtEl>
                                          <p:spTgt spid="20"/>
                                        </p:tgtEl>
                                        <p:attrNameLst>
                                          <p:attrName>ppt_x</p:attrName>
                                          <p:attrName>ppt_y</p:attrName>
                                        </p:attrNameLst>
                                      </p:cBhvr>
                                      <p:rCtr x="-6211" y="0"/>
                                    </p:animMotion>
                                  </p:childTnLst>
                                </p:cTn>
                              </p:par>
                              <p:par>
                                <p:cTn id="60" presetID="35" presetClass="path" presetSubtype="0" accel="50000" decel="50000" fill="hold" nodeType="withEffect">
                                  <p:stCondLst>
                                    <p:cond delay="2250"/>
                                  </p:stCondLst>
                                  <p:childTnLst>
                                    <p:animMotion origin="layout" path="M 0.01601 -3.7037E-6 L 8.33333E-7 -3.7037E-6 " pathEditMode="relative" rAng="0" ptsTypes="AA">
                                      <p:cBhvr>
                                        <p:cTn id="61" dur="750" fill="hold"/>
                                        <p:tgtEl>
                                          <p:spTgt spid="20"/>
                                        </p:tgtEl>
                                        <p:attrNameLst>
                                          <p:attrName>ppt_x</p:attrName>
                                          <p:attrName>ppt_y</p:attrName>
                                        </p:attrNameLst>
                                      </p:cBhvr>
                                      <p:rCtr x="-80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4" grpId="0" animBg="1"/>
      <p:bldP spid="4" grpId="1" animBg="1"/>
      <p:bldP spid="3" grpId="0" animBg="1"/>
      <p:bldP spid="3" grpId="1" animBg="1"/>
      <p:bldP spid="3" grpId="2" animBg="1"/>
      <p:bldP spid="10" grpId="0"/>
      <p:bldP spid="10" grpId="1"/>
      <p:bldP spid="10"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椭圆 50"/>
          <p:cNvSpPr/>
          <p:nvPr/>
        </p:nvSpPr>
        <p:spPr>
          <a:xfrm>
            <a:off x="746956" y="2082237"/>
            <a:ext cx="450742" cy="450742"/>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46956" y="4397752"/>
            <a:ext cx="450742" cy="450742"/>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959614" y="2082237"/>
            <a:ext cx="450742" cy="450742"/>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6959614" y="4397752"/>
            <a:ext cx="450742" cy="450742"/>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42723" y="550534"/>
            <a:ext cx="4788570" cy="584775"/>
          </a:xfrm>
          <a:prstGeom prst="rect">
            <a:avLst/>
          </a:prstGeom>
          <a:noFill/>
        </p:spPr>
        <p:txBody>
          <a:bodyPr wrap="square" rtlCol="0">
            <a:spAutoFit/>
          </a:bodyPr>
          <a:lstStyle/>
          <a:p>
            <a:r>
              <a:rPr lang="zh-CN" altLang="en-US" sz="3200" dirty="0">
                <a:solidFill>
                  <a:schemeClr val="tx1">
                    <a:lumMod val="75000"/>
                    <a:lumOff val="25000"/>
                  </a:schemeClr>
                </a:solidFill>
              </a:rPr>
              <a:t>用户问题总汇</a:t>
            </a:r>
          </a:p>
        </p:txBody>
      </p:sp>
      <p:sp>
        <p:nvSpPr>
          <p:cNvPr id="3" name="圆角矩形 2"/>
          <p:cNvSpPr/>
          <p:nvPr/>
        </p:nvSpPr>
        <p:spPr>
          <a:xfrm>
            <a:off x="641046" y="518092"/>
            <a:ext cx="584201" cy="584201"/>
          </a:xfrm>
          <a:prstGeom prst="roundRect">
            <a:avLst>
              <a:gd name="adj" fmla="val 12863"/>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419100" dir="2700000" sx="80000" sy="8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 name="组合 3"/>
          <p:cNvGrpSpPr/>
          <p:nvPr/>
        </p:nvGrpSpPr>
        <p:grpSpPr>
          <a:xfrm>
            <a:off x="653730" y="610339"/>
            <a:ext cx="558832" cy="445914"/>
            <a:chOff x="1063307" y="1653847"/>
            <a:chExt cx="558832" cy="445914"/>
          </a:xfrm>
        </p:grpSpPr>
        <p:sp>
          <p:nvSpPr>
            <p:cNvPr id="5" name="文本框 4"/>
            <p:cNvSpPr txBox="1"/>
            <p:nvPr/>
          </p:nvSpPr>
          <p:spPr>
            <a:xfrm>
              <a:off x="1063308" y="1653847"/>
              <a:ext cx="558830" cy="246221"/>
            </a:xfrm>
            <a:prstGeom prst="rect">
              <a:avLst/>
            </a:prstGeom>
            <a:noFill/>
          </p:spPr>
          <p:txBody>
            <a:bodyPr wrap="square" rtlCol="0">
              <a:spAutoFit/>
            </a:bodyPr>
            <a:lstStyle/>
            <a:p>
              <a:pPr algn="ctr"/>
              <a:r>
                <a:rPr lang="zh-CN" altLang="en-US" sz="1000" dirty="0">
                  <a:solidFill>
                    <a:schemeClr val="accent2"/>
                  </a:solidFill>
                </a:rPr>
                <a:t>维勒</a:t>
              </a:r>
              <a:r>
                <a:rPr lang="en-US" altLang="zh-CN" sz="1000" dirty="0">
                  <a:solidFill>
                    <a:schemeClr val="accent2"/>
                  </a:solidFill>
                </a:rPr>
                <a:t>M</a:t>
              </a:r>
            </a:p>
          </p:txBody>
        </p:sp>
        <p:sp>
          <p:nvSpPr>
            <p:cNvPr id="6" name="文本框 5"/>
            <p:cNvSpPr txBox="1"/>
            <p:nvPr/>
          </p:nvSpPr>
          <p:spPr>
            <a:xfrm>
              <a:off x="1063307" y="1853540"/>
              <a:ext cx="558832" cy="246221"/>
            </a:xfrm>
            <a:prstGeom prst="rect">
              <a:avLst/>
            </a:prstGeom>
            <a:noFill/>
          </p:spPr>
          <p:txBody>
            <a:bodyPr wrap="square" rtlCol="0">
              <a:spAutoFit/>
            </a:bodyPr>
            <a:lstStyle/>
            <a:p>
              <a:pPr algn="dist"/>
              <a:r>
                <a:rPr lang="zh-CN" altLang="en-US" sz="1000" dirty="0">
                  <a:solidFill>
                    <a:schemeClr val="bg1">
                      <a:lumMod val="50000"/>
                    </a:schemeClr>
                  </a:solidFill>
                </a:rPr>
                <a:t>出品</a:t>
              </a:r>
              <a:endParaRPr lang="en-US" altLang="zh-CN" sz="1000" dirty="0">
                <a:solidFill>
                  <a:schemeClr val="bg1">
                    <a:lumMod val="50000"/>
                  </a:schemeClr>
                </a:solidFill>
              </a:endParaRPr>
            </a:p>
          </p:txBody>
        </p:sp>
      </p:grpSp>
      <p:sp>
        <p:nvSpPr>
          <p:cNvPr id="10" name="文本框 9"/>
          <p:cNvSpPr txBox="1"/>
          <p:nvPr/>
        </p:nvSpPr>
        <p:spPr>
          <a:xfrm>
            <a:off x="653730" y="2166913"/>
            <a:ext cx="657225" cy="338554"/>
          </a:xfrm>
          <a:prstGeom prst="rect">
            <a:avLst/>
          </a:prstGeom>
          <a:noFill/>
        </p:spPr>
        <p:txBody>
          <a:bodyPr wrap="square" rtlCol="0">
            <a:spAutoFit/>
          </a:bodyPr>
          <a:lstStyle/>
          <a:p>
            <a:pPr algn="ctr"/>
            <a:r>
              <a:rPr lang="en-US" altLang="zh-CN" sz="1600" dirty="0">
                <a:solidFill>
                  <a:schemeClr val="tx1">
                    <a:lumMod val="75000"/>
                    <a:lumOff val="25000"/>
                  </a:schemeClr>
                </a:solidFill>
              </a:rPr>
              <a:t>01</a:t>
            </a:r>
            <a:endParaRPr lang="zh-CN" altLang="en-US" sz="1600" dirty="0">
              <a:solidFill>
                <a:schemeClr val="tx1">
                  <a:lumMod val="75000"/>
                  <a:lumOff val="25000"/>
                </a:schemeClr>
              </a:solidFill>
            </a:endParaRPr>
          </a:p>
        </p:txBody>
      </p:sp>
      <p:sp>
        <p:nvSpPr>
          <p:cNvPr id="11" name="文本框 10"/>
          <p:cNvSpPr txBox="1"/>
          <p:nvPr/>
        </p:nvSpPr>
        <p:spPr>
          <a:xfrm>
            <a:off x="1301624" y="2126804"/>
            <a:ext cx="1494509" cy="400110"/>
          </a:xfrm>
          <a:prstGeom prst="rect">
            <a:avLst/>
          </a:prstGeom>
          <a:noFill/>
        </p:spPr>
        <p:txBody>
          <a:bodyPr wrap="square" rtlCol="0">
            <a:spAutoFit/>
          </a:bodyPr>
          <a:lstStyle/>
          <a:p>
            <a:r>
              <a:rPr lang="zh-CN" altLang="en-US" sz="2000" dirty="0">
                <a:solidFill>
                  <a:schemeClr val="tx1">
                    <a:lumMod val="75000"/>
                    <a:lumOff val="25000"/>
                  </a:schemeClr>
                </a:solidFill>
              </a:rPr>
              <a:t>自定义字体</a:t>
            </a:r>
          </a:p>
        </p:txBody>
      </p:sp>
      <p:sp>
        <p:nvSpPr>
          <p:cNvPr id="20" name="文本框 19"/>
          <p:cNvSpPr txBox="1"/>
          <p:nvPr/>
        </p:nvSpPr>
        <p:spPr>
          <a:xfrm>
            <a:off x="1301624" y="2939257"/>
            <a:ext cx="4179958" cy="535531"/>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rPr>
              <a:t>点击“ </a:t>
            </a:r>
            <a:r>
              <a:rPr lang="zh-CN" altLang="en-US" sz="1200" dirty="0">
                <a:solidFill>
                  <a:schemeClr val="accent2"/>
                </a:solidFill>
              </a:rPr>
              <a:t>设计</a:t>
            </a:r>
            <a:r>
              <a:rPr lang="zh-CN" altLang="en-US" sz="1200" dirty="0">
                <a:solidFill>
                  <a:schemeClr val="tx1">
                    <a:lumMod val="75000"/>
                    <a:lumOff val="25000"/>
                  </a:schemeClr>
                </a:solidFill>
              </a:rPr>
              <a:t> ”，找到“ </a:t>
            </a:r>
            <a:r>
              <a:rPr lang="zh-CN" altLang="en-US" sz="1200" dirty="0">
                <a:solidFill>
                  <a:schemeClr val="accent2"/>
                </a:solidFill>
              </a:rPr>
              <a:t>变体</a:t>
            </a:r>
            <a:r>
              <a:rPr lang="zh-CN" altLang="en-US" sz="1200" dirty="0">
                <a:solidFill>
                  <a:schemeClr val="tx1">
                    <a:lumMod val="75000"/>
                    <a:lumOff val="25000"/>
                  </a:schemeClr>
                </a:solidFill>
              </a:rPr>
              <a:t> ”，点击“       ”，再点击“ </a:t>
            </a:r>
            <a:r>
              <a:rPr lang="zh-CN" altLang="en-US" sz="1200" dirty="0">
                <a:solidFill>
                  <a:schemeClr val="accent2"/>
                </a:solidFill>
              </a:rPr>
              <a:t>字体</a:t>
            </a:r>
            <a:r>
              <a:rPr lang="zh-CN" altLang="en-US" sz="1200" dirty="0">
                <a:solidFill>
                  <a:schemeClr val="tx1">
                    <a:lumMod val="75000"/>
                    <a:lumOff val="25000"/>
                  </a:schemeClr>
                </a:solidFill>
              </a:rPr>
              <a:t> ”后即可看见“ </a:t>
            </a:r>
            <a:r>
              <a:rPr lang="zh-CN" altLang="en-US" sz="1200" dirty="0">
                <a:solidFill>
                  <a:schemeClr val="accent2"/>
                </a:solidFill>
              </a:rPr>
              <a:t>自定义字体 </a:t>
            </a:r>
            <a:r>
              <a:rPr lang="zh-CN" altLang="en-US" sz="1200" dirty="0">
                <a:solidFill>
                  <a:schemeClr val="tx1">
                    <a:lumMod val="75000"/>
                    <a:lumOff val="25000"/>
                  </a:schemeClr>
                </a:solidFill>
              </a:rPr>
              <a:t>”</a:t>
            </a:r>
          </a:p>
        </p:txBody>
      </p:sp>
      <p:grpSp>
        <p:nvGrpSpPr>
          <p:cNvPr id="12" name="组合 11"/>
          <p:cNvGrpSpPr/>
          <p:nvPr/>
        </p:nvGrpSpPr>
        <p:grpSpPr>
          <a:xfrm>
            <a:off x="4225203" y="3027737"/>
            <a:ext cx="164212" cy="172201"/>
            <a:chOff x="4225203" y="3027737"/>
            <a:chExt cx="164212" cy="172201"/>
          </a:xfrm>
        </p:grpSpPr>
        <p:sp>
          <p:nvSpPr>
            <p:cNvPr id="21" name="等腰三角形 20"/>
            <p:cNvSpPr/>
            <p:nvPr/>
          </p:nvSpPr>
          <p:spPr>
            <a:xfrm flipV="1">
              <a:off x="4225204" y="3058377"/>
              <a:ext cx="164211" cy="141561"/>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23" name="直接连接符 22"/>
            <p:cNvCxnSpPr/>
            <p:nvPr/>
          </p:nvCxnSpPr>
          <p:spPr>
            <a:xfrm flipV="1">
              <a:off x="4225203" y="3027737"/>
              <a:ext cx="164211" cy="0"/>
            </a:xfrm>
            <a:prstGeom prst="lin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cxnSp>
      </p:grpSp>
      <p:sp>
        <p:nvSpPr>
          <p:cNvPr id="32" name="文本框 31"/>
          <p:cNvSpPr txBox="1"/>
          <p:nvPr/>
        </p:nvSpPr>
        <p:spPr>
          <a:xfrm>
            <a:off x="653730" y="4488493"/>
            <a:ext cx="657225" cy="338554"/>
          </a:xfrm>
          <a:prstGeom prst="rect">
            <a:avLst/>
          </a:prstGeom>
          <a:noFill/>
        </p:spPr>
        <p:txBody>
          <a:bodyPr wrap="square" rtlCol="0">
            <a:spAutoFit/>
          </a:bodyPr>
          <a:lstStyle/>
          <a:p>
            <a:pPr algn="ctr"/>
            <a:r>
              <a:rPr lang="en-US" altLang="zh-CN" sz="1600" dirty="0">
                <a:solidFill>
                  <a:schemeClr val="tx1">
                    <a:lumMod val="75000"/>
                    <a:lumOff val="25000"/>
                  </a:schemeClr>
                </a:solidFill>
              </a:rPr>
              <a:t>02</a:t>
            </a:r>
            <a:endParaRPr lang="zh-CN" altLang="en-US" sz="1600" dirty="0">
              <a:solidFill>
                <a:schemeClr val="tx1">
                  <a:lumMod val="75000"/>
                  <a:lumOff val="25000"/>
                </a:schemeClr>
              </a:solidFill>
            </a:endParaRPr>
          </a:p>
        </p:txBody>
      </p:sp>
      <p:sp>
        <p:nvSpPr>
          <p:cNvPr id="33" name="文本框 32"/>
          <p:cNvSpPr txBox="1"/>
          <p:nvPr/>
        </p:nvSpPr>
        <p:spPr>
          <a:xfrm>
            <a:off x="1301624" y="4448384"/>
            <a:ext cx="1494509" cy="400110"/>
          </a:xfrm>
          <a:prstGeom prst="rect">
            <a:avLst/>
          </a:prstGeom>
          <a:noFill/>
        </p:spPr>
        <p:txBody>
          <a:bodyPr wrap="square" rtlCol="0">
            <a:spAutoFit/>
          </a:bodyPr>
          <a:lstStyle/>
          <a:p>
            <a:r>
              <a:rPr lang="zh-CN" altLang="en-US" sz="2000" dirty="0">
                <a:solidFill>
                  <a:schemeClr val="tx1">
                    <a:lumMod val="75000"/>
                    <a:lumOff val="25000"/>
                  </a:schemeClr>
                </a:solidFill>
              </a:rPr>
              <a:t>自定义颜色</a:t>
            </a:r>
          </a:p>
        </p:txBody>
      </p:sp>
      <p:sp>
        <p:nvSpPr>
          <p:cNvPr id="37" name="文本框 36"/>
          <p:cNvSpPr txBox="1"/>
          <p:nvPr/>
        </p:nvSpPr>
        <p:spPr>
          <a:xfrm>
            <a:off x="1301624" y="5260837"/>
            <a:ext cx="4179958" cy="535531"/>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rPr>
              <a:t>点击“ </a:t>
            </a:r>
            <a:r>
              <a:rPr lang="zh-CN" altLang="en-US" sz="1200" dirty="0">
                <a:solidFill>
                  <a:schemeClr val="accent2"/>
                </a:solidFill>
              </a:rPr>
              <a:t>设计</a:t>
            </a:r>
            <a:r>
              <a:rPr lang="zh-CN" altLang="en-US" sz="1200" dirty="0">
                <a:solidFill>
                  <a:schemeClr val="tx1">
                    <a:lumMod val="75000"/>
                    <a:lumOff val="25000"/>
                  </a:schemeClr>
                </a:solidFill>
              </a:rPr>
              <a:t> ”，找到“ </a:t>
            </a:r>
            <a:r>
              <a:rPr lang="zh-CN" altLang="en-US" sz="1200" dirty="0">
                <a:solidFill>
                  <a:schemeClr val="accent2"/>
                </a:solidFill>
              </a:rPr>
              <a:t>变体</a:t>
            </a:r>
            <a:r>
              <a:rPr lang="zh-CN" altLang="en-US" sz="1200" dirty="0">
                <a:solidFill>
                  <a:schemeClr val="tx1">
                    <a:lumMod val="75000"/>
                    <a:lumOff val="25000"/>
                  </a:schemeClr>
                </a:solidFill>
              </a:rPr>
              <a:t> ”，点击“       ”，再点击“ </a:t>
            </a:r>
            <a:r>
              <a:rPr lang="zh-CN" altLang="en-US" sz="1200" dirty="0">
                <a:solidFill>
                  <a:schemeClr val="accent2"/>
                </a:solidFill>
              </a:rPr>
              <a:t>颜色</a:t>
            </a:r>
            <a:r>
              <a:rPr lang="zh-CN" altLang="en-US" sz="1200" dirty="0">
                <a:solidFill>
                  <a:schemeClr val="tx1">
                    <a:lumMod val="75000"/>
                    <a:lumOff val="25000"/>
                  </a:schemeClr>
                </a:solidFill>
              </a:rPr>
              <a:t> ”后即可看见“ </a:t>
            </a:r>
            <a:r>
              <a:rPr lang="zh-CN" altLang="en-US" sz="1200" dirty="0">
                <a:solidFill>
                  <a:schemeClr val="accent2"/>
                </a:solidFill>
              </a:rPr>
              <a:t>自定义颜色 </a:t>
            </a:r>
            <a:r>
              <a:rPr lang="zh-CN" altLang="en-US" sz="1200" dirty="0">
                <a:solidFill>
                  <a:schemeClr val="tx1">
                    <a:lumMod val="75000"/>
                    <a:lumOff val="25000"/>
                  </a:schemeClr>
                </a:solidFill>
              </a:rPr>
              <a:t>”</a:t>
            </a:r>
          </a:p>
        </p:txBody>
      </p:sp>
      <p:grpSp>
        <p:nvGrpSpPr>
          <p:cNvPr id="13" name="组合 12"/>
          <p:cNvGrpSpPr/>
          <p:nvPr/>
        </p:nvGrpSpPr>
        <p:grpSpPr>
          <a:xfrm>
            <a:off x="4225203" y="5349317"/>
            <a:ext cx="164212" cy="172201"/>
            <a:chOff x="4225203" y="5349317"/>
            <a:chExt cx="164212" cy="172201"/>
          </a:xfrm>
        </p:grpSpPr>
        <p:sp>
          <p:nvSpPr>
            <p:cNvPr id="39" name="等腰三角形 38"/>
            <p:cNvSpPr/>
            <p:nvPr/>
          </p:nvSpPr>
          <p:spPr>
            <a:xfrm flipV="1">
              <a:off x="4225204" y="5379957"/>
              <a:ext cx="164211" cy="141561"/>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40" name="直接连接符 39"/>
            <p:cNvCxnSpPr/>
            <p:nvPr/>
          </p:nvCxnSpPr>
          <p:spPr>
            <a:xfrm flipV="1">
              <a:off x="4225203" y="5349317"/>
              <a:ext cx="164211" cy="0"/>
            </a:xfrm>
            <a:prstGeom prst="lin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cxnSp>
      </p:grpSp>
      <p:sp>
        <p:nvSpPr>
          <p:cNvPr id="49" name="文本框 48"/>
          <p:cNvSpPr txBox="1"/>
          <p:nvPr/>
        </p:nvSpPr>
        <p:spPr>
          <a:xfrm>
            <a:off x="6851650" y="2166913"/>
            <a:ext cx="657225" cy="338554"/>
          </a:xfrm>
          <a:prstGeom prst="rect">
            <a:avLst/>
          </a:prstGeom>
          <a:noFill/>
        </p:spPr>
        <p:txBody>
          <a:bodyPr wrap="square" rtlCol="0">
            <a:spAutoFit/>
          </a:bodyPr>
          <a:lstStyle/>
          <a:p>
            <a:pPr algn="ctr"/>
            <a:r>
              <a:rPr lang="en-US" altLang="zh-CN" sz="1600" dirty="0">
                <a:solidFill>
                  <a:schemeClr val="tx1">
                    <a:lumMod val="75000"/>
                    <a:lumOff val="25000"/>
                  </a:schemeClr>
                </a:solidFill>
              </a:rPr>
              <a:t>03</a:t>
            </a:r>
            <a:endParaRPr lang="zh-CN" altLang="en-US" sz="1600" dirty="0">
              <a:solidFill>
                <a:schemeClr val="tx1">
                  <a:lumMod val="75000"/>
                  <a:lumOff val="25000"/>
                </a:schemeClr>
              </a:solidFill>
            </a:endParaRPr>
          </a:p>
        </p:txBody>
      </p:sp>
      <p:sp>
        <p:nvSpPr>
          <p:cNvPr id="50" name="文本框 49"/>
          <p:cNvSpPr txBox="1"/>
          <p:nvPr/>
        </p:nvSpPr>
        <p:spPr>
          <a:xfrm>
            <a:off x="7499544" y="2126804"/>
            <a:ext cx="2539605" cy="400110"/>
          </a:xfrm>
          <a:prstGeom prst="rect">
            <a:avLst/>
          </a:prstGeom>
          <a:noFill/>
        </p:spPr>
        <p:txBody>
          <a:bodyPr wrap="square" rtlCol="0">
            <a:spAutoFit/>
          </a:bodyPr>
          <a:lstStyle/>
          <a:p>
            <a:r>
              <a:rPr lang="zh-CN" altLang="en-US" sz="2000" dirty="0">
                <a:solidFill>
                  <a:schemeClr val="tx1">
                    <a:lumMod val="75000"/>
                    <a:lumOff val="25000"/>
                  </a:schemeClr>
                </a:solidFill>
              </a:rPr>
              <a:t>关于</a:t>
            </a:r>
            <a:r>
              <a:rPr lang="en-US" altLang="zh-CN" sz="2000" dirty="0">
                <a:solidFill>
                  <a:schemeClr val="tx1">
                    <a:lumMod val="75000"/>
                    <a:lumOff val="25000"/>
                  </a:schemeClr>
                </a:solidFill>
              </a:rPr>
              <a:t>PPT</a:t>
            </a:r>
            <a:r>
              <a:rPr lang="zh-CN" altLang="en-US" sz="2000" dirty="0">
                <a:solidFill>
                  <a:schemeClr val="tx1">
                    <a:lumMod val="75000"/>
                    <a:lumOff val="25000"/>
                  </a:schemeClr>
                </a:solidFill>
              </a:rPr>
              <a:t>版本问题</a:t>
            </a:r>
          </a:p>
        </p:txBody>
      </p:sp>
      <p:sp>
        <p:nvSpPr>
          <p:cNvPr id="61" name="文本框 60"/>
          <p:cNvSpPr txBox="1"/>
          <p:nvPr/>
        </p:nvSpPr>
        <p:spPr>
          <a:xfrm>
            <a:off x="7499544" y="2939257"/>
            <a:ext cx="4050772"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rPr>
              <a:t>该</a:t>
            </a:r>
            <a:r>
              <a:rPr lang="en-US" altLang="zh-CN" sz="1200" dirty="0">
                <a:solidFill>
                  <a:schemeClr val="tx1">
                    <a:lumMod val="75000"/>
                    <a:lumOff val="25000"/>
                  </a:schemeClr>
                </a:solidFill>
              </a:rPr>
              <a:t>ppt</a:t>
            </a:r>
            <a:r>
              <a:rPr lang="zh-CN" altLang="en-US" sz="1200" dirty="0">
                <a:solidFill>
                  <a:schemeClr val="tx1">
                    <a:lumMod val="75000"/>
                    <a:lumOff val="25000"/>
                  </a:schemeClr>
                </a:solidFill>
              </a:rPr>
              <a:t>适用于</a:t>
            </a:r>
            <a:r>
              <a:rPr lang="en-US" altLang="zh-CN" sz="1200" dirty="0">
                <a:solidFill>
                  <a:schemeClr val="accent2"/>
                </a:solidFill>
              </a:rPr>
              <a:t>PowerPoint2007</a:t>
            </a:r>
            <a:r>
              <a:rPr lang="zh-CN" altLang="en-US" sz="1200" dirty="0">
                <a:solidFill>
                  <a:schemeClr val="tx1">
                    <a:lumMod val="75000"/>
                    <a:lumOff val="25000"/>
                  </a:schemeClr>
                </a:solidFill>
              </a:rPr>
              <a:t>及以上版本，作者推荐使用</a:t>
            </a:r>
            <a:r>
              <a:rPr lang="en-US" altLang="zh-CN" sz="1200" dirty="0">
                <a:solidFill>
                  <a:schemeClr val="accent2"/>
                </a:solidFill>
              </a:rPr>
              <a:t>2013</a:t>
            </a:r>
            <a:r>
              <a:rPr lang="zh-CN" altLang="en-US" sz="1200" dirty="0">
                <a:solidFill>
                  <a:schemeClr val="tx1">
                    <a:lumMod val="75000"/>
                    <a:lumOff val="25000"/>
                  </a:schemeClr>
                </a:solidFill>
              </a:rPr>
              <a:t>版本，更方便适用，若有需求，可联系作者，免费提供。</a:t>
            </a:r>
          </a:p>
        </p:txBody>
      </p:sp>
      <p:sp>
        <p:nvSpPr>
          <p:cNvPr id="65" name="文本框 64"/>
          <p:cNvSpPr txBox="1"/>
          <p:nvPr/>
        </p:nvSpPr>
        <p:spPr>
          <a:xfrm>
            <a:off x="6851650" y="4488493"/>
            <a:ext cx="657225" cy="338554"/>
          </a:xfrm>
          <a:prstGeom prst="rect">
            <a:avLst/>
          </a:prstGeom>
          <a:noFill/>
        </p:spPr>
        <p:txBody>
          <a:bodyPr wrap="square" rtlCol="0">
            <a:spAutoFit/>
          </a:bodyPr>
          <a:lstStyle/>
          <a:p>
            <a:pPr algn="ctr"/>
            <a:r>
              <a:rPr lang="en-US" altLang="zh-CN" sz="1600" dirty="0">
                <a:solidFill>
                  <a:schemeClr val="tx1">
                    <a:lumMod val="75000"/>
                    <a:lumOff val="25000"/>
                  </a:schemeClr>
                </a:solidFill>
              </a:rPr>
              <a:t>04</a:t>
            </a:r>
            <a:endParaRPr lang="zh-CN" altLang="en-US" sz="1600" dirty="0">
              <a:solidFill>
                <a:schemeClr val="tx1">
                  <a:lumMod val="75000"/>
                  <a:lumOff val="25000"/>
                </a:schemeClr>
              </a:solidFill>
            </a:endParaRPr>
          </a:p>
        </p:txBody>
      </p:sp>
      <p:sp>
        <p:nvSpPr>
          <p:cNvPr id="66" name="文本框 65"/>
          <p:cNvSpPr txBox="1"/>
          <p:nvPr/>
        </p:nvSpPr>
        <p:spPr>
          <a:xfrm>
            <a:off x="7499544" y="4448384"/>
            <a:ext cx="2539605" cy="400110"/>
          </a:xfrm>
          <a:prstGeom prst="rect">
            <a:avLst/>
          </a:prstGeom>
          <a:noFill/>
        </p:spPr>
        <p:txBody>
          <a:bodyPr wrap="square" rtlCol="0">
            <a:spAutoFit/>
          </a:bodyPr>
          <a:lstStyle/>
          <a:p>
            <a:r>
              <a:rPr lang="zh-CN" altLang="en-US" sz="2000" dirty="0">
                <a:solidFill>
                  <a:schemeClr val="tx1">
                    <a:lumMod val="75000"/>
                    <a:lumOff val="25000"/>
                  </a:schemeClr>
                </a:solidFill>
              </a:rPr>
              <a:t>关于图标问题</a:t>
            </a:r>
          </a:p>
        </p:txBody>
      </p:sp>
      <p:sp>
        <p:nvSpPr>
          <p:cNvPr id="70" name="文本框 69"/>
          <p:cNvSpPr txBox="1"/>
          <p:nvPr/>
        </p:nvSpPr>
        <p:spPr>
          <a:xfrm>
            <a:off x="7499544" y="5260837"/>
            <a:ext cx="4050772" cy="535531"/>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rPr>
              <a:t>如果需替换</a:t>
            </a:r>
            <a:r>
              <a:rPr lang="zh-CN" altLang="en-US" sz="1200" dirty="0">
                <a:solidFill>
                  <a:schemeClr val="accent2"/>
                </a:solidFill>
              </a:rPr>
              <a:t>图标</a:t>
            </a:r>
            <a:r>
              <a:rPr lang="zh-CN" altLang="en-US" sz="1200" dirty="0">
                <a:solidFill>
                  <a:schemeClr val="tx1">
                    <a:lumMod val="75000"/>
                    <a:lumOff val="25000"/>
                  </a:schemeClr>
                </a:solidFill>
              </a:rPr>
              <a:t>，可联系作者，免费提供海量图标，感谢您的支持。</a:t>
            </a:r>
          </a:p>
        </p:txBody>
      </p:sp>
      <p:sp>
        <p:nvSpPr>
          <p:cNvPr id="72" name="等腰三角形 71"/>
          <p:cNvSpPr/>
          <p:nvPr/>
        </p:nvSpPr>
        <p:spPr>
          <a:xfrm rot="5400000">
            <a:off x="929551" y="3155804"/>
            <a:ext cx="100412" cy="108725"/>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3" name="椭圆 72"/>
          <p:cNvSpPr/>
          <p:nvPr/>
        </p:nvSpPr>
        <p:spPr>
          <a:xfrm>
            <a:off x="821407" y="3065338"/>
            <a:ext cx="283369" cy="283369"/>
          </a:xfrm>
          <a:prstGeom prst="ellipse">
            <a:avLst/>
          </a:prstGeom>
          <a:noFill/>
          <a:ln w="63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5" name="等腰三角形 74"/>
          <p:cNvSpPr/>
          <p:nvPr/>
        </p:nvSpPr>
        <p:spPr>
          <a:xfrm rot="5400000">
            <a:off x="929551" y="5477383"/>
            <a:ext cx="100412" cy="108725"/>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6" name="椭圆 75"/>
          <p:cNvSpPr/>
          <p:nvPr/>
        </p:nvSpPr>
        <p:spPr>
          <a:xfrm>
            <a:off x="821407" y="5386917"/>
            <a:ext cx="283369" cy="283369"/>
          </a:xfrm>
          <a:prstGeom prst="ellipse">
            <a:avLst/>
          </a:prstGeom>
          <a:noFill/>
          <a:ln w="63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8" name="等腰三角形 77"/>
          <p:cNvSpPr/>
          <p:nvPr/>
        </p:nvSpPr>
        <p:spPr>
          <a:xfrm rot="5400000">
            <a:off x="7127471" y="3155804"/>
            <a:ext cx="100412" cy="108725"/>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9" name="椭圆 78"/>
          <p:cNvSpPr/>
          <p:nvPr/>
        </p:nvSpPr>
        <p:spPr>
          <a:xfrm>
            <a:off x="7019327" y="3065338"/>
            <a:ext cx="283369" cy="283369"/>
          </a:xfrm>
          <a:prstGeom prst="ellipse">
            <a:avLst/>
          </a:prstGeom>
          <a:noFill/>
          <a:ln w="63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1" name="等腰三角形 80"/>
          <p:cNvSpPr/>
          <p:nvPr/>
        </p:nvSpPr>
        <p:spPr>
          <a:xfrm rot="5400000">
            <a:off x="7127471" y="5477383"/>
            <a:ext cx="100412" cy="108725"/>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2" name="椭圆 81"/>
          <p:cNvSpPr/>
          <p:nvPr/>
        </p:nvSpPr>
        <p:spPr>
          <a:xfrm>
            <a:off x="7019327" y="5386917"/>
            <a:ext cx="283369" cy="283369"/>
          </a:xfrm>
          <a:prstGeom prst="ellipse">
            <a:avLst/>
          </a:prstGeom>
          <a:noFill/>
          <a:ln w="63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8" name="文本框 37"/>
          <p:cNvSpPr txBox="1"/>
          <p:nvPr/>
        </p:nvSpPr>
        <p:spPr>
          <a:xfrm>
            <a:off x="-45509543" y="0"/>
            <a:ext cx="10241280" cy="1338828"/>
          </a:xfrm>
          <a:prstGeom prst="rect">
            <a:avLst/>
          </a:prstGeom>
          <a:noFill/>
          <a:effectLst/>
        </p:spPr>
        <p:txBody>
          <a:bodyPr wrap="square" rtlCol="0">
            <a:spAutoFit/>
          </a:bodyPr>
          <a:lstStyle/>
          <a:p>
            <a:pPr algn="ctr">
              <a:lnSpc>
                <a:spcPct val="150000"/>
              </a:lnSpc>
            </a:pPr>
            <a:r>
              <a:rPr lang="zh-CN" altLang="en-US" dirty="0">
                <a:solidFill>
                  <a:schemeClr val="bg1">
                    <a:lumMod val="95000"/>
                  </a:schemeClr>
                </a:solidFill>
                <a:latin typeface="+mn-ea"/>
              </a:rPr>
              <a:t>维勒</a:t>
            </a:r>
            <a:r>
              <a:rPr lang="en-US" altLang="zh-CN" dirty="0">
                <a:solidFill>
                  <a:schemeClr val="bg1">
                    <a:lumMod val="95000"/>
                  </a:schemeClr>
                </a:solidFill>
                <a:latin typeface="+mn-ea"/>
              </a:rPr>
              <a:t>M</a:t>
            </a:r>
            <a:r>
              <a:rPr lang="zh-CN" altLang="en-US" dirty="0">
                <a:solidFill>
                  <a:schemeClr val="bg1">
                    <a:lumMod val="95000"/>
                  </a:schemeClr>
                </a:solidFill>
                <a:latin typeface="+mn-ea"/>
              </a:rPr>
              <a:t>原创作品</a:t>
            </a:r>
          </a:p>
          <a:p>
            <a:pPr algn="ctr">
              <a:lnSpc>
                <a:spcPct val="150000"/>
              </a:lnSpc>
            </a:pPr>
            <a:r>
              <a:rPr lang="en-US" altLang="zh-CN" dirty="0">
                <a:solidFill>
                  <a:schemeClr val="bg1">
                    <a:lumMod val="95000"/>
                  </a:schemeClr>
                </a:solidFill>
                <a:latin typeface="+mn-ea"/>
              </a:rPr>
              <a:t>2016.1.4</a:t>
            </a:r>
          </a:p>
          <a:p>
            <a:pPr algn="ctr">
              <a:lnSpc>
                <a:spcPct val="150000"/>
              </a:lnSpc>
            </a:pPr>
            <a:r>
              <a:rPr lang="zh-CN" altLang="en-US" dirty="0">
                <a:solidFill>
                  <a:schemeClr val="bg1">
                    <a:lumMod val="95000"/>
                  </a:schemeClr>
                </a:solidFill>
                <a:latin typeface="+mn-ea"/>
              </a:rPr>
              <a:t>防伪标识，缩小页面即可正常显示</a:t>
            </a:r>
          </a:p>
        </p:txBody>
      </p:sp>
      <p:sp>
        <p:nvSpPr>
          <p:cNvPr id="41" name="文本框 40"/>
          <p:cNvSpPr txBox="1"/>
          <p:nvPr/>
        </p:nvSpPr>
        <p:spPr>
          <a:xfrm>
            <a:off x="58003440" y="-81330"/>
            <a:ext cx="10241280" cy="1295483"/>
          </a:xfrm>
          <a:prstGeom prst="rect">
            <a:avLst/>
          </a:prstGeom>
          <a:noFill/>
          <a:effectLst/>
        </p:spPr>
        <p:txBody>
          <a:bodyPr wrap="square" rtlCol="0">
            <a:spAutoFit/>
          </a:bodyPr>
          <a:lstStyle/>
          <a:p>
            <a:pPr algn="ctr">
              <a:lnSpc>
                <a:spcPct val="150000"/>
              </a:lnSpc>
            </a:pPr>
            <a:r>
              <a:rPr lang="zh-CN" altLang="en-US" dirty="0">
                <a:solidFill>
                  <a:schemeClr val="bg1">
                    <a:lumMod val="95000"/>
                  </a:schemeClr>
                </a:solidFill>
                <a:latin typeface="+mn-ea"/>
              </a:rPr>
              <a:t>维勒</a:t>
            </a:r>
            <a:r>
              <a:rPr lang="en-US" altLang="zh-CN" dirty="0">
                <a:solidFill>
                  <a:schemeClr val="bg1">
                    <a:lumMod val="95000"/>
                  </a:schemeClr>
                </a:solidFill>
                <a:latin typeface="+mn-ea"/>
              </a:rPr>
              <a:t>M</a:t>
            </a:r>
            <a:r>
              <a:rPr lang="zh-CN" altLang="en-US" dirty="0">
                <a:solidFill>
                  <a:schemeClr val="bg1">
                    <a:lumMod val="95000"/>
                  </a:schemeClr>
                </a:solidFill>
                <a:latin typeface="+mn-ea"/>
              </a:rPr>
              <a:t>原创作品</a:t>
            </a:r>
          </a:p>
          <a:p>
            <a:pPr algn="ctr">
              <a:lnSpc>
                <a:spcPct val="150000"/>
              </a:lnSpc>
            </a:pPr>
            <a:r>
              <a:rPr lang="en-US" altLang="zh-CN" dirty="0">
                <a:solidFill>
                  <a:schemeClr val="bg1">
                    <a:lumMod val="95000"/>
                  </a:schemeClr>
                </a:solidFill>
                <a:latin typeface="+mn-ea"/>
              </a:rPr>
              <a:t>2016.1.4</a:t>
            </a:r>
          </a:p>
          <a:p>
            <a:pPr algn="ctr">
              <a:lnSpc>
                <a:spcPct val="150000"/>
              </a:lnSpc>
            </a:pPr>
            <a:r>
              <a:rPr lang="zh-CN" altLang="en-US" dirty="0">
                <a:solidFill>
                  <a:schemeClr val="bg1">
                    <a:lumMod val="95000"/>
                  </a:schemeClr>
                </a:solidFill>
                <a:latin typeface="+mn-ea"/>
              </a:rPr>
              <a:t>防伪标识，缩小页面即可正常显示</a:t>
            </a:r>
          </a:p>
        </p:txBody>
      </p:sp>
      <p:sp>
        <p:nvSpPr>
          <p:cNvPr id="42" name="文本框 41"/>
          <p:cNvSpPr txBox="1"/>
          <p:nvPr/>
        </p:nvSpPr>
        <p:spPr>
          <a:xfrm>
            <a:off x="58003440" y="5934670"/>
            <a:ext cx="10241280" cy="1295483"/>
          </a:xfrm>
          <a:prstGeom prst="rect">
            <a:avLst/>
          </a:prstGeom>
          <a:noFill/>
          <a:effectLst/>
        </p:spPr>
        <p:txBody>
          <a:bodyPr wrap="square" rtlCol="0">
            <a:spAutoFit/>
          </a:bodyPr>
          <a:lstStyle/>
          <a:p>
            <a:pPr algn="ctr">
              <a:lnSpc>
                <a:spcPct val="150000"/>
              </a:lnSpc>
            </a:pPr>
            <a:r>
              <a:rPr lang="zh-CN" altLang="en-US" dirty="0">
                <a:solidFill>
                  <a:schemeClr val="bg1">
                    <a:lumMod val="95000"/>
                  </a:schemeClr>
                </a:solidFill>
                <a:latin typeface="+mn-ea"/>
              </a:rPr>
              <a:t>维勒</a:t>
            </a:r>
            <a:r>
              <a:rPr lang="en-US" altLang="zh-CN" dirty="0">
                <a:solidFill>
                  <a:schemeClr val="bg1">
                    <a:lumMod val="95000"/>
                  </a:schemeClr>
                </a:solidFill>
                <a:latin typeface="+mn-ea"/>
              </a:rPr>
              <a:t>M</a:t>
            </a:r>
            <a:r>
              <a:rPr lang="zh-CN" altLang="en-US" dirty="0">
                <a:solidFill>
                  <a:schemeClr val="bg1">
                    <a:lumMod val="95000"/>
                  </a:schemeClr>
                </a:solidFill>
                <a:latin typeface="+mn-ea"/>
              </a:rPr>
              <a:t>原创作品</a:t>
            </a:r>
          </a:p>
          <a:p>
            <a:pPr algn="ctr">
              <a:lnSpc>
                <a:spcPct val="150000"/>
              </a:lnSpc>
            </a:pPr>
            <a:r>
              <a:rPr lang="en-US" altLang="zh-CN" dirty="0">
                <a:solidFill>
                  <a:schemeClr val="bg1">
                    <a:lumMod val="95000"/>
                  </a:schemeClr>
                </a:solidFill>
                <a:latin typeface="+mn-ea"/>
              </a:rPr>
              <a:t>2016.1.4</a:t>
            </a:r>
          </a:p>
          <a:p>
            <a:pPr algn="ctr">
              <a:lnSpc>
                <a:spcPct val="150000"/>
              </a:lnSpc>
            </a:pPr>
            <a:r>
              <a:rPr lang="zh-CN" altLang="en-US" dirty="0">
                <a:solidFill>
                  <a:schemeClr val="bg1">
                    <a:lumMod val="95000"/>
                  </a:schemeClr>
                </a:solidFill>
                <a:latin typeface="+mn-ea"/>
              </a:rPr>
              <a:t>防伪标识，缩小页面即可正常显示</a:t>
            </a:r>
          </a:p>
        </p:txBody>
      </p:sp>
      <p:sp>
        <p:nvSpPr>
          <p:cNvPr id="43" name="文本框 42"/>
          <p:cNvSpPr txBox="1"/>
          <p:nvPr/>
        </p:nvSpPr>
        <p:spPr>
          <a:xfrm>
            <a:off x="-45509543" y="5934670"/>
            <a:ext cx="10241280" cy="1338828"/>
          </a:xfrm>
          <a:prstGeom prst="rect">
            <a:avLst/>
          </a:prstGeom>
          <a:noFill/>
          <a:effectLst/>
        </p:spPr>
        <p:txBody>
          <a:bodyPr wrap="square" rtlCol="0">
            <a:spAutoFit/>
          </a:bodyPr>
          <a:lstStyle/>
          <a:p>
            <a:pPr algn="ctr">
              <a:lnSpc>
                <a:spcPct val="150000"/>
              </a:lnSpc>
            </a:pPr>
            <a:r>
              <a:rPr lang="zh-CN" altLang="en-US" dirty="0">
                <a:solidFill>
                  <a:schemeClr val="bg1">
                    <a:lumMod val="95000"/>
                  </a:schemeClr>
                </a:solidFill>
                <a:latin typeface="+mn-ea"/>
              </a:rPr>
              <a:t>维勒</a:t>
            </a:r>
            <a:r>
              <a:rPr lang="en-US" altLang="zh-CN" dirty="0">
                <a:solidFill>
                  <a:schemeClr val="bg1">
                    <a:lumMod val="95000"/>
                  </a:schemeClr>
                </a:solidFill>
                <a:latin typeface="+mn-ea"/>
              </a:rPr>
              <a:t>M</a:t>
            </a:r>
            <a:r>
              <a:rPr lang="zh-CN" altLang="en-US" dirty="0">
                <a:solidFill>
                  <a:schemeClr val="bg1">
                    <a:lumMod val="95000"/>
                  </a:schemeClr>
                </a:solidFill>
                <a:latin typeface="+mn-ea"/>
              </a:rPr>
              <a:t>原创作品</a:t>
            </a:r>
          </a:p>
          <a:p>
            <a:pPr algn="ctr">
              <a:lnSpc>
                <a:spcPct val="150000"/>
              </a:lnSpc>
            </a:pPr>
            <a:r>
              <a:rPr lang="en-US" altLang="zh-CN" dirty="0">
                <a:solidFill>
                  <a:schemeClr val="bg1">
                    <a:lumMod val="95000"/>
                  </a:schemeClr>
                </a:solidFill>
                <a:latin typeface="+mn-ea"/>
              </a:rPr>
              <a:t>2016.1.4</a:t>
            </a:r>
          </a:p>
          <a:p>
            <a:pPr algn="ctr">
              <a:lnSpc>
                <a:spcPct val="150000"/>
              </a:lnSpc>
            </a:pPr>
            <a:r>
              <a:rPr lang="zh-CN" altLang="en-US" dirty="0">
                <a:solidFill>
                  <a:schemeClr val="bg1">
                    <a:lumMod val="95000"/>
                  </a:schemeClr>
                </a:solidFill>
                <a:latin typeface="+mn-ea"/>
              </a:rPr>
              <a:t>防伪标识，缩小页面即可正常显示</a:t>
            </a:r>
          </a:p>
        </p:txBody>
      </p:sp>
    </p:spTree>
    <p:extLst>
      <p:ext uri="{BB962C8B-B14F-4D97-AF65-F5344CB8AC3E}">
        <p14:creationId xmlns:p14="http://schemas.microsoft.com/office/powerpoint/2010/main" val="66487392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25600" y="0"/>
            <a:ext cx="13817600" cy="77724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50" name="图片 4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10" name="图片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43500" y="1851025"/>
            <a:ext cx="1905000" cy="3155950"/>
          </a:xfrm>
          <a:custGeom>
            <a:avLst/>
            <a:gdLst>
              <a:gd name="connsiteX0" fmla="*/ 0 w 1905000"/>
              <a:gd name="connsiteY0" fmla="*/ 0 h 3155950"/>
              <a:gd name="connsiteX1" fmla="*/ 1905000 w 1905000"/>
              <a:gd name="connsiteY1" fmla="*/ 0 h 3155950"/>
              <a:gd name="connsiteX2" fmla="*/ 1905000 w 1905000"/>
              <a:gd name="connsiteY2" fmla="*/ 3155950 h 3155950"/>
              <a:gd name="connsiteX3" fmla="*/ 0 w 1905000"/>
              <a:gd name="connsiteY3" fmla="*/ 3155950 h 3155950"/>
            </a:gdLst>
            <a:ahLst/>
            <a:cxnLst>
              <a:cxn ang="0">
                <a:pos x="connsiteX0" y="connsiteY0"/>
              </a:cxn>
              <a:cxn ang="0">
                <a:pos x="connsiteX1" y="connsiteY1"/>
              </a:cxn>
              <a:cxn ang="0">
                <a:pos x="connsiteX2" y="connsiteY2"/>
              </a:cxn>
              <a:cxn ang="0">
                <a:pos x="connsiteX3" y="connsiteY3"/>
              </a:cxn>
            </a:cxnLst>
            <a:rect l="l" t="t" r="r" b="b"/>
            <a:pathLst>
              <a:path w="1905000" h="3155950">
                <a:moveTo>
                  <a:pt x="0" y="0"/>
                </a:moveTo>
                <a:lnTo>
                  <a:pt x="1905000" y="0"/>
                </a:lnTo>
                <a:lnTo>
                  <a:pt x="1905000" y="3155950"/>
                </a:lnTo>
                <a:lnTo>
                  <a:pt x="0" y="3155950"/>
                </a:lnTo>
                <a:close/>
              </a:path>
            </a:pathLst>
          </a:custGeom>
          <a:ln w="25400">
            <a:solidFill>
              <a:schemeClr val="bg1">
                <a:alpha val="45000"/>
              </a:schemeClr>
            </a:solidFill>
          </a:ln>
          <a:effectLst>
            <a:outerShdw blurRad="482600" sx="104000" sy="104000" algn="ctr" rotWithShape="0">
              <a:srgbClr val="2C7D9A">
                <a:alpha val="53000"/>
              </a:srgbClr>
            </a:outerShdw>
          </a:effectLst>
        </p:spPr>
      </p:pic>
      <p:sp>
        <p:nvSpPr>
          <p:cNvPr id="3" name="文本框 2"/>
          <p:cNvSpPr txBox="1"/>
          <p:nvPr/>
        </p:nvSpPr>
        <p:spPr>
          <a:xfrm>
            <a:off x="5429250" y="2140287"/>
            <a:ext cx="1333500" cy="1015663"/>
          </a:xfrm>
          <a:prstGeom prst="rect">
            <a:avLst/>
          </a:prstGeom>
          <a:noFill/>
        </p:spPr>
        <p:txBody>
          <a:bodyPr wrap="square" rtlCol="0">
            <a:spAutoFit/>
          </a:bodyPr>
          <a:lstStyle/>
          <a:p>
            <a:pPr algn="ctr"/>
            <a:r>
              <a:rPr lang="en-US" altLang="zh-CN" sz="6000" dirty="0">
                <a:solidFill>
                  <a:schemeClr val="bg1"/>
                </a:solidFill>
                <a:latin typeface="+mj-ea"/>
                <a:ea typeface="+mj-ea"/>
              </a:rPr>
              <a:t>01</a:t>
            </a:r>
            <a:endParaRPr lang="zh-CN" altLang="en-US" sz="6000" dirty="0">
              <a:solidFill>
                <a:schemeClr val="bg1"/>
              </a:solidFill>
              <a:latin typeface="+mj-ea"/>
              <a:ea typeface="+mj-ea"/>
            </a:endParaRPr>
          </a:p>
        </p:txBody>
      </p:sp>
      <p:sp>
        <p:nvSpPr>
          <p:cNvPr id="5" name="文本框 4"/>
          <p:cNvSpPr txBox="1"/>
          <p:nvPr/>
        </p:nvSpPr>
        <p:spPr>
          <a:xfrm>
            <a:off x="3733800" y="3346787"/>
            <a:ext cx="4724400" cy="584775"/>
          </a:xfrm>
          <a:prstGeom prst="rect">
            <a:avLst/>
          </a:prstGeom>
          <a:noFill/>
        </p:spPr>
        <p:txBody>
          <a:bodyPr wrap="square" rtlCol="0">
            <a:spAutoFit/>
          </a:bodyPr>
          <a:lstStyle/>
          <a:p>
            <a:pPr algn="ctr"/>
            <a:r>
              <a:rPr lang="en-US" altLang="zh-CN" sz="3200" dirty="0">
                <a:solidFill>
                  <a:schemeClr val="bg1"/>
                </a:solidFill>
              </a:rPr>
              <a:t>Photoshop Cs6</a:t>
            </a:r>
            <a:endParaRPr lang="zh-CN" altLang="en-US" sz="3200" dirty="0">
              <a:solidFill>
                <a:schemeClr val="bg1"/>
              </a:solidFill>
            </a:endParaRPr>
          </a:p>
        </p:txBody>
      </p:sp>
      <p:sp>
        <p:nvSpPr>
          <p:cNvPr id="6" name="矩形 5"/>
          <p:cNvSpPr/>
          <p:nvPr/>
        </p:nvSpPr>
        <p:spPr>
          <a:xfrm>
            <a:off x="3057525" y="3931562"/>
            <a:ext cx="6076950" cy="751681"/>
          </a:xfrm>
          <a:prstGeom prst="rect">
            <a:avLst/>
          </a:prstGeom>
        </p:spPr>
        <p:txBody>
          <a:bodyPr wrap="square">
            <a:spAutoFit/>
          </a:bodyPr>
          <a:lstStyle/>
          <a:p>
            <a:pPr algn="ctr">
              <a:lnSpc>
                <a:spcPct val="125000"/>
              </a:lnSpc>
            </a:pPr>
            <a:r>
              <a:rPr lang="en-US" altLang="zh-CN" dirty="0">
                <a:solidFill>
                  <a:schemeClr val="bg1">
                    <a:alpha val="90000"/>
                  </a:schemeClr>
                </a:solidFill>
                <a:latin typeface="+mj-ea"/>
                <a:ea typeface="+mj-ea"/>
              </a:rPr>
              <a:t>The best preparation for tomorrow is doing your best today.</a:t>
            </a:r>
            <a:endParaRPr lang="zh-CN" altLang="en-US" dirty="0">
              <a:solidFill>
                <a:schemeClr val="bg1">
                  <a:alpha val="90000"/>
                </a:schemeClr>
              </a:solidFill>
              <a:latin typeface="+mj-ea"/>
              <a:ea typeface="+mj-ea"/>
            </a:endParaRPr>
          </a:p>
        </p:txBody>
      </p:sp>
      <p:sp>
        <p:nvSpPr>
          <p:cNvPr id="8" name="矩形 7"/>
          <p:cNvSpPr/>
          <p:nvPr/>
        </p:nvSpPr>
        <p:spPr>
          <a:xfrm>
            <a:off x="5873750" y="4959350"/>
            <a:ext cx="444500" cy="6848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9025274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500"/>
                                        <p:tgtEl>
                                          <p:spTgt spid="9"/>
                                        </p:tgtEl>
                                      </p:cBhvr>
                                    </p:animEffect>
                                    <p:set>
                                      <p:cBhvr>
                                        <p:cTn id="7" dur="1" fill="hold">
                                          <p:stCondLst>
                                            <p:cond delay="2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2500"/>
                                        <p:tgtEl>
                                          <p:spTgt spid="50"/>
                                        </p:tgtEl>
                                      </p:cBhvr>
                                    </p:animEffect>
                                  </p:childTnLst>
                                </p:cTn>
                              </p:par>
                              <p:par>
                                <p:cTn id="11" presetID="63" presetClass="path" presetSubtype="0" accel="50000" decel="50000" fill="hold" nodeType="withEffect">
                                  <p:stCondLst>
                                    <p:cond delay="0"/>
                                  </p:stCondLst>
                                  <p:childTnLst>
                                    <p:animMotion origin="layout" path="M 0 0 L 0.066667 -0.066667 E" pathEditMode="relative" ptsTypes="">
                                      <p:cBhvr>
                                        <p:cTn id="12" dur="2500" fill="hold"/>
                                        <p:tgtEl>
                                          <p:spTgt spid="9"/>
                                        </p:tgtEl>
                                        <p:attrNameLst>
                                          <p:attrName>ppt_x</p:attrName>
                                          <p:attrName>ppt_y</p:attrName>
                                        </p:attrNameLst>
                                      </p:cBhvr>
                                    </p:animMotion>
                                  </p:childTnLst>
                                </p:cTn>
                              </p:par>
                              <p:par>
                                <p:cTn id="13" presetID="6" presetClass="emph" presetSubtype="0" accel="50000" decel="50000" fill="hold" nodeType="withEffect">
                                  <p:stCondLst>
                                    <p:cond delay="0"/>
                                  </p:stCondLst>
                                  <p:childTnLst>
                                    <p:animScale>
                                      <p:cBhvr>
                                        <p:cTn id="14" dur="2500" fill="hold"/>
                                        <p:tgtEl>
                                          <p:spTgt spid="9"/>
                                        </p:tgtEl>
                                      </p:cBhvr>
                                      <p:by x="150000" y="150000"/>
                                      <p:to x="88235" y="88235"/>
                                    </p:animScale>
                                  </p:childTnLst>
                                </p:cTn>
                              </p:par>
                              <p:par>
                                <p:cTn id="15" presetID="63" presetClass="path" presetSubtype="0" accel="50000" decel="50000" fill="hold" nodeType="withEffect">
                                  <p:stCondLst>
                                    <p:cond delay="0"/>
                                  </p:stCondLst>
                                  <p:childTnLst>
                                    <p:animMotion origin="layout" path="M -0.066667 0.066667 L 0 0 E" pathEditMode="relative" ptsTypes="">
                                      <p:cBhvr>
                                        <p:cTn id="16" dur="2500" fill="hold"/>
                                        <p:tgtEl>
                                          <p:spTgt spid="50"/>
                                        </p:tgtEl>
                                        <p:attrNameLst>
                                          <p:attrName>ppt_x</p:attrName>
                                          <p:attrName>ppt_y</p:attrName>
                                        </p:attrNameLst>
                                      </p:cBhvr>
                                    </p:animMotion>
                                  </p:childTnLst>
                                </p:cTn>
                              </p:par>
                              <p:par>
                                <p:cTn id="17" presetID="6" presetClass="emph" presetSubtype="0" accel="50000" decel="50000" fill="hold" nodeType="withEffect">
                                  <p:stCondLst>
                                    <p:cond delay="0"/>
                                  </p:stCondLst>
                                  <p:childTnLst>
                                    <p:animScale>
                                      <p:cBhvr>
                                        <p:cTn id="18" dur="2500" fill="hold"/>
                                        <p:tgtEl>
                                          <p:spTgt spid="50"/>
                                        </p:tgtEl>
                                      </p:cBhvr>
                                      <p:by x="150000" y="150000"/>
                                      <p:from x="113333" y="113333"/>
                                      <p:to x="100000" y="100000"/>
                                    </p:animScale>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childTnLst>
                                </p:cTn>
                              </p:par>
                              <p:par>
                                <p:cTn id="22" presetID="63" presetClass="path" presetSubtype="0" decel="50000" fill="hold" grpId="1" nodeType="withEffect">
                                  <p:stCondLst>
                                    <p:cond delay="0"/>
                                  </p:stCondLst>
                                  <p:childTnLst>
                                    <p:animMotion origin="layout" path="M -0.01562 -3.7037E-6 L 0.11081 -3.7037E-6 " pathEditMode="relative" rAng="0" ptsTypes="AA">
                                      <p:cBhvr>
                                        <p:cTn id="23" dur="1000" spd="-100000" fill="hold"/>
                                        <p:tgtEl>
                                          <p:spTgt spid="6"/>
                                        </p:tgtEl>
                                        <p:attrNameLst>
                                          <p:attrName>ppt_x</p:attrName>
                                          <p:attrName>ppt_y</p:attrName>
                                        </p:attrNameLst>
                                      </p:cBhvr>
                                      <p:rCtr x="6315" y="0"/>
                                    </p:animMotion>
                                  </p:childTnLst>
                                </p:cTn>
                              </p:par>
                              <p:par>
                                <p:cTn id="24" presetID="35" presetClass="path" presetSubtype="0" accel="50000" decel="50000" fill="hold" grpId="2" nodeType="withEffect">
                                  <p:stCondLst>
                                    <p:cond delay="1000"/>
                                  </p:stCondLst>
                                  <p:childTnLst>
                                    <p:animMotion origin="layout" path="M -0.01562 -3.7037E-6 L -2.29167E-6 -3.7037E-6 " pathEditMode="relative" rAng="0" ptsTypes="AA">
                                      <p:cBhvr>
                                        <p:cTn id="25" dur="750" fill="hold"/>
                                        <p:tgtEl>
                                          <p:spTgt spid="6"/>
                                        </p:tgtEl>
                                        <p:attrNameLst>
                                          <p:attrName>ppt_x</p:attrName>
                                          <p:attrName>ppt_y</p:attrName>
                                        </p:attrNameLst>
                                      </p:cBhvr>
                                      <p:rCtr x="781" y="0"/>
                                    </p:animMotion>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childTnLst>
                                </p:cTn>
                              </p:par>
                              <p:par>
                                <p:cTn id="29" presetID="63" presetClass="path" presetSubtype="0" decel="50000" fill="hold" grpId="1" nodeType="withEffect">
                                  <p:stCondLst>
                                    <p:cond delay="0"/>
                                  </p:stCondLst>
                                  <p:childTnLst>
                                    <p:animMotion origin="layout" path="M 0.01523 -3.7037E-6 L -0.10885 -3.7037E-6 " pathEditMode="relative" rAng="0" ptsTypes="AA">
                                      <p:cBhvr>
                                        <p:cTn id="30" dur="1000" spd="-100000" fill="hold"/>
                                        <p:tgtEl>
                                          <p:spTgt spid="5"/>
                                        </p:tgtEl>
                                        <p:attrNameLst>
                                          <p:attrName>ppt_x</p:attrName>
                                          <p:attrName>ppt_y</p:attrName>
                                        </p:attrNameLst>
                                      </p:cBhvr>
                                      <p:rCtr x="-6211" y="0"/>
                                    </p:animMotion>
                                  </p:childTnLst>
                                </p:cTn>
                              </p:par>
                              <p:par>
                                <p:cTn id="31" presetID="35" presetClass="path" presetSubtype="0" accel="50000" decel="50000" fill="hold" grpId="2" nodeType="withEffect">
                                  <p:stCondLst>
                                    <p:cond delay="1000"/>
                                  </p:stCondLst>
                                  <p:childTnLst>
                                    <p:animMotion origin="layout" path="M 0.01601 -3.7037E-6 L 8.33333E-7 -3.7037E-6 " pathEditMode="relative" rAng="0" ptsTypes="AA">
                                      <p:cBhvr>
                                        <p:cTn id="32" dur="750" fill="hold"/>
                                        <p:tgtEl>
                                          <p:spTgt spid="5"/>
                                        </p:tgtEl>
                                        <p:attrNameLst>
                                          <p:attrName>ppt_x</p:attrName>
                                          <p:attrName>ppt_y</p:attrName>
                                        </p:attrNameLst>
                                      </p:cBhvr>
                                      <p:rCtr x="-807" y="0"/>
                                    </p:animMotion>
                                  </p:childTnLst>
                                </p:cTn>
                              </p:par>
                              <p:par>
                                <p:cTn id="33" presetID="10" presetClass="entr" presetSubtype="0" fill="hold" nodeType="withEffect">
                                  <p:stCondLst>
                                    <p:cond delay="20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64" presetClass="path" presetSubtype="0" decel="30000" fill="hold" grpId="1" nodeType="withEffect">
                                  <p:stCondLst>
                                    <p:cond delay="0"/>
                                  </p:stCondLst>
                                  <p:childTnLst>
                                    <p:animMotion origin="layout" path="M 3.125E-6 0.03889 L 3.125E-6 -0.20486 " pathEditMode="relative" rAng="0" ptsTypes="AA">
                                      <p:cBhvr>
                                        <p:cTn id="43" dur="1000" spd="-100000" fill="hold"/>
                                        <p:tgtEl>
                                          <p:spTgt spid="3"/>
                                        </p:tgtEl>
                                        <p:attrNameLst>
                                          <p:attrName>ppt_x</p:attrName>
                                          <p:attrName>ppt_y</p:attrName>
                                        </p:attrNameLst>
                                      </p:cBhvr>
                                      <p:rCtr x="0" y="-12199"/>
                                    </p:animMotion>
                                  </p:childTnLst>
                                </p:cTn>
                              </p:par>
                              <p:par>
                                <p:cTn id="44" presetID="64" presetClass="path" presetSubtype="0" accel="30000" decel="30000" fill="hold" grpId="2" nodeType="withEffect">
                                  <p:stCondLst>
                                    <p:cond delay="1000"/>
                                  </p:stCondLst>
                                  <p:childTnLst>
                                    <p:animMotion origin="layout" path="M 3.95833E-6 0.03842 L 3.95833E-6 2.96296E-6 " pathEditMode="relative" rAng="0" ptsTypes="AA">
                                      <p:cBhvr>
                                        <p:cTn id="45" dur="750" fill="hold"/>
                                        <p:tgtEl>
                                          <p:spTgt spid="3"/>
                                        </p:tgtEl>
                                        <p:attrNameLst>
                                          <p:attrName>ppt_x</p:attrName>
                                          <p:attrName>ppt_y</p:attrName>
                                        </p:attrNameLst>
                                      </p:cBhvr>
                                      <p:rCtr x="0" y="-1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5" grpId="0"/>
      <p:bldP spid="5" grpId="1"/>
      <p:bldP spid="5" grpId="2"/>
      <p:bldP spid="6" grpId="0"/>
      <p:bldP spid="6" grpId="1"/>
      <p:bldP spid="6" grpId="2"/>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836963" y="2335758"/>
            <a:ext cx="3441700" cy="3441700"/>
          </a:xfrm>
          <a:prstGeom prst="ellipse">
            <a:avLst/>
          </a:prstGeom>
          <a:noFill/>
          <a:ln>
            <a:gradFill>
              <a:gsLst>
                <a:gs pos="0">
                  <a:schemeClr val="accent1">
                    <a:alpha val="56000"/>
                  </a:schemeClr>
                </a:gs>
                <a:gs pos="33000">
                  <a:schemeClr val="accent2">
                    <a:alpha val="56000"/>
                  </a:schemeClr>
                </a:gs>
                <a:gs pos="66000">
                  <a:schemeClr val="accent3">
                    <a:alpha val="56000"/>
                  </a:schemeClr>
                </a:gs>
                <a:gs pos="100000">
                  <a:schemeClr val="accent4">
                    <a:alpha val="56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338863" y="2576016"/>
            <a:ext cx="939800" cy="939800"/>
          </a:xfrm>
          <a:prstGeom prst="ellipse">
            <a:avLst/>
          </a:prstGeom>
          <a:solidFill>
            <a:schemeClr val="accent2"/>
          </a:solidFill>
          <a:ln w="12700">
            <a:noFill/>
          </a:ln>
          <a:effectLst>
            <a:outerShdw blurRad="419100" dist="419100" dir="2700000" sx="90000" sy="90000" algn="tl" rotWithShape="0">
              <a:schemeClr val="tx1">
                <a:lumMod val="50000"/>
                <a:lumOff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338863" y="4658816"/>
            <a:ext cx="939800" cy="939800"/>
          </a:xfrm>
          <a:prstGeom prst="ellipse">
            <a:avLst/>
          </a:prstGeom>
          <a:solidFill>
            <a:schemeClr val="accent4"/>
          </a:solidFill>
          <a:ln w="12700">
            <a:noFill/>
          </a:ln>
          <a:effectLst>
            <a:outerShdw blurRad="419100" dist="419100" dir="2700000" sx="90000" sy="90000" algn="tl" rotWithShape="0">
              <a:schemeClr val="tx1">
                <a:lumMod val="50000"/>
                <a:lumOff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65513" y="2576016"/>
            <a:ext cx="939800" cy="939800"/>
          </a:xfrm>
          <a:prstGeom prst="ellipse">
            <a:avLst/>
          </a:prstGeom>
          <a:solidFill>
            <a:schemeClr val="accent1"/>
          </a:solidFill>
          <a:ln w="12700">
            <a:noFill/>
          </a:ln>
          <a:effectLst>
            <a:outerShdw blurRad="419100" dist="419100" dir="2700000" sx="90000" sy="90000" algn="tl" rotWithShape="0">
              <a:schemeClr val="tx1">
                <a:lumMod val="50000"/>
                <a:lumOff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65513" y="4658816"/>
            <a:ext cx="939800" cy="939800"/>
          </a:xfrm>
          <a:prstGeom prst="ellipse">
            <a:avLst/>
          </a:prstGeom>
          <a:solidFill>
            <a:schemeClr val="accent3"/>
          </a:solidFill>
          <a:ln w="12700">
            <a:noFill/>
          </a:ln>
          <a:effectLst>
            <a:outerShdw blurRad="419100" dist="419100" dir="2700000" sx="90000" sy="90000" algn="tl" rotWithShape="0">
              <a:schemeClr val="tx1">
                <a:lumMod val="50000"/>
                <a:lumOff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955605" y="3454400"/>
            <a:ext cx="1204416" cy="1204416"/>
          </a:xfrm>
          <a:prstGeom prst="ellipse">
            <a:avLst/>
          </a:prstGeom>
          <a:gradFill flip="none" rotWithShape="1">
            <a:gsLst>
              <a:gs pos="0">
                <a:schemeClr val="bg1"/>
              </a:gs>
              <a:gs pos="100000">
                <a:schemeClr val="bg1">
                  <a:lumMod val="95000"/>
                </a:schemeClr>
              </a:gs>
            </a:gsLst>
            <a:path path="circle">
              <a:fillToRect l="50000" t="50000" r="50000" b="50000"/>
            </a:path>
            <a:tileRect/>
          </a:gradFill>
          <a:ln>
            <a:gradFill>
              <a:gsLst>
                <a:gs pos="0">
                  <a:schemeClr val="accent1">
                    <a:alpha val="67000"/>
                  </a:schemeClr>
                </a:gs>
                <a:gs pos="33000">
                  <a:schemeClr val="accent2">
                    <a:alpha val="67000"/>
                  </a:schemeClr>
                </a:gs>
                <a:gs pos="66000">
                  <a:schemeClr val="accent3">
                    <a:alpha val="67000"/>
                  </a:schemeClr>
                </a:gs>
                <a:gs pos="100000">
                  <a:schemeClr val="accent4">
                    <a:alpha val="67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2342707" y="3704300"/>
            <a:ext cx="430212" cy="704616"/>
            <a:chOff x="6427788" y="5110163"/>
            <a:chExt cx="293688" cy="481012"/>
          </a:xfrm>
          <a:gradFill>
            <a:gsLst>
              <a:gs pos="0">
                <a:schemeClr val="accent1"/>
              </a:gs>
              <a:gs pos="33000">
                <a:schemeClr val="accent2"/>
              </a:gs>
              <a:gs pos="66000">
                <a:schemeClr val="accent3"/>
              </a:gs>
              <a:gs pos="100000">
                <a:schemeClr val="accent4"/>
              </a:gs>
            </a:gsLst>
            <a:lin ang="5400000" scaled="1"/>
          </a:gradFill>
        </p:grpSpPr>
        <p:sp>
          <p:nvSpPr>
            <p:cNvPr id="16" name="Freeform 55"/>
            <p:cNvSpPr>
              <a:spLocks noEditPoints="1"/>
            </p:cNvSpPr>
            <p:nvPr/>
          </p:nvSpPr>
          <p:spPr bwMode="auto">
            <a:xfrm>
              <a:off x="6484938" y="5110163"/>
              <a:ext cx="179388" cy="319088"/>
            </a:xfrm>
            <a:custGeom>
              <a:avLst/>
              <a:gdLst>
                <a:gd name="T0" fmla="*/ 24 w 48"/>
                <a:gd name="T1" fmla="*/ 85 h 85"/>
                <a:gd name="T2" fmla="*/ 48 w 48"/>
                <a:gd name="T3" fmla="*/ 60 h 85"/>
                <a:gd name="T4" fmla="*/ 48 w 48"/>
                <a:gd name="T5" fmla="*/ 24 h 85"/>
                <a:gd name="T6" fmla="*/ 24 w 48"/>
                <a:gd name="T7" fmla="*/ 0 h 85"/>
                <a:gd name="T8" fmla="*/ 0 w 48"/>
                <a:gd name="T9" fmla="*/ 24 h 85"/>
                <a:gd name="T10" fmla="*/ 0 w 48"/>
                <a:gd name="T11" fmla="*/ 60 h 85"/>
                <a:gd name="T12" fmla="*/ 24 w 48"/>
                <a:gd name="T13" fmla="*/ 85 h 85"/>
                <a:gd name="T14" fmla="*/ 4 w 48"/>
                <a:gd name="T15" fmla="*/ 24 h 85"/>
                <a:gd name="T16" fmla="*/ 10 w 48"/>
                <a:gd name="T17" fmla="*/ 10 h 85"/>
                <a:gd name="T18" fmla="*/ 24 w 48"/>
                <a:gd name="T19" fmla="*/ 5 h 85"/>
                <a:gd name="T20" fmla="*/ 38 w 48"/>
                <a:gd name="T21" fmla="*/ 10 h 85"/>
                <a:gd name="T22" fmla="*/ 44 w 48"/>
                <a:gd name="T23" fmla="*/ 24 h 85"/>
                <a:gd name="T24" fmla="*/ 44 w 48"/>
                <a:gd name="T25" fmla="*/ 60 h 85"/>
                <a:gd name="T26" fmla="*/ 38 w 48"/>
                <a:gd name="T27" fmla="*/ 74 h 85"/>
                <a:gd name="T28" fmla="*/ 24 w 48"/>
                <a:gd name="T29" fmla="*/ 80 h 85"/>
                <a:gd name="T30" fmla="*/ 10 w 48"/>
                <a:gd name="T31" fmla="*/ 74 h 85"/>
                <a:gd name="T32" fmla="*/ 4 w 48"/>
                <a:gd name="T33" fmla="*/ 60 h 85"/>
                <a:gd name="T34" fmla="*/ 4 w 48"/>
                <a:gd name="T35" fmla="*/ 2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85">
                  <a:moveTo>
                    <a:pt x="24" y="85"/>
                  </a:moveTo>
                  <a:cubicBezTo>
                    <a:pt x="37" y="85"/>
                    <a:pt x="48" y="74"/>
                    <a:pt x="48" y="60"/>
                  </a:cubicBezTo>
                  <a:cubicBezTo>
                    <a:pt x="48" y="24"/>
                    <a:pt x="48" y="24"/>
                    <a:pt x="48" y="24"/>
                  </a:cubicBezTo>
                  <a:cubicBezTo>
                    <a:pt x="48" y="11"/>
                    <a:pt x="37" y="0"/>
                    <a:pt x="24" y="0"/>
                  </a:cubicBezTo>
                  <a:cubicBezTo>
                    <a:pt x="11" y="0"/>
                    <a:pt x="0" y="11"/>
                    <a:pt x="0" y="24"/>
                  </a:cubicBezTo>
                  <a:cubicBezTo>
                    <a:pt x="0" y="60"/>
                    <a:pt x="0" y="60"/>
                    <a:pt x="0" y="60"/>
                  </a:cubicBezTo>
                  <a:cubicBezTo>
                    <a:pt x="0" y="74"/>
                    <a:pt x="11" y="85"/>
                    <a:pt x="24" y="85"/>
                  </a:cubicBezTo>
                  <a:close/>
                  <a:moveTo>
                    <a:pt x="4" y="24"/>
                  </a:moveTo>
                  <a:cubicBezTo>
                    <a:pt x="4" y="19"/>
                    <a:pt x="6" y="14"/>
                    <a:pt x="10" y="10"/>
                  </a:cubicBezTo>
                  <a:cubicBezTo>
                    <a:pt x="14" y="7"/>
                    <a:pt x="19" y="5"/>
                    <a:pt x="24" y="5"/>
                  </a:cubicBezTo>
                  <a:cubicBezTo>
                    <a:pt x="29" y="5"/>
                    <a:pt x="34" y="7"/>
                    <a:pt x="38" y="10"/>
                  </a:cubicBezTo>
                  <a:cubicBezTo>
                    <a:pt x="42" y="14"/>
                    <a:pt x="44" y="19"/>
                    <a:pt x="44" y="24"/>
                  </a:cubicBezTo>
                  <a:cubicBezTo>
                    <a:pt x="44" y="60"/>
                    <a:pt x="44" y="60"/>
                    <a:pt x="44" y="60"/>
                  </a:cubicBezTo>
                  <a:cubicBezTo>
                    <a:pt x="44" y="66"/>
                    <a:pt x="42" y="71"/>
                    <a:pt x="38" y="74"/>
                  </a:cubicBezTo>
                  <a:cubicBezTo>
                    <a:pt x="34" y="78"/>
                    <a:pt x="29" y="80"/>
                    <a:pt x="24" y="80"/>
                  </a:cubicBezTo>
                  <a:cubicBezTo>
                    <a:pt x="19" y="80"/>
                    <a:pt x="14" y="78"/>
                    <a:pt x="10" y="74"/>
                  </a:cubicBezTo>
                  <a:cubicBezTo>
                    <a:pt x="6" y="71"/>
                    <a:pt x="4" y="66"/>
                    <a:pt x="4" y="60"/>
                  </a:cubicBezTo>
                  <a:lnTo>
                    <a:pt x="4" y="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7" name="Freeform 56"/>
            <p:cNvSpPr>
              <a:spLocks/>
            </p:cNvSpPr>
            <p:nvPr/>
          </p:nvSpPr>
          <p:spPr bwMode="auto">
            <a:xfrm>
              <a:off x="6427788" y="5327650"/>
              <a:ext cx="293688" cy="263525"/>
            </a:xfrm>
            <a:custGeom>
              <a:avLst/>
              <a:gdLst>
                <a:gd name="T0" fmla="*/ 68 w 78"/>
                <a:gd name="T1" fmla="*/ 65 h 70"/>
                <a:gd name="T2" fmla="*/ 41 w 78"/>
                <a:gd name="T3" fmla="*/ 65 h 70"/>
                <a:gd name="T4" fmla="*/ 41 w 78"/>
                <a:gd name="T5" fmla="*/ 44 h 70"/>
                <a:gd name="T6" fmla="*/ 43 w 78"/>
                <a:gd name="T7" fmla="*/ 42 h 70"/>
                <a:gd name="T8" fmla="*/ 78 w 78"/>
                <a:gd name="T9" fmla="*/ 3 h 70"/>
                <a:gd name="T10" fmla="*/ 76 w 78"/>
                <a:gd name="T11" fmla="*/ 1 h 70"/>
                <a:gd name="T12" fmla="*/ 74 w 78"/>
                <a:gd name="T13" fmla="*/ 3 h 70"/>
                <a:gd name="T14" fmla="*/ 63 w 78"/>
                <a:gd name="T15" fmla="*/ 28 h 70"/>
                <a:gd name="T16" fmla="*/ 39 w 78"/>
                <a:gd name="T17" fmla="*/ 38 h 70"/>
                <a:gd name="T18" fmla="*/ 15 w 78"/>
                <a:gd name="T19" fmla="*/ 28 h 70"/>
                <a:gd name="T20" fmla="*/ 4 w 78"/>
                <a:gd name="T21" fmla="*/ 5 h 70"/>
                <a:gd name="T22" fmla="*/ 4 w 78"/>
                <a:gd name="T23" fmla="*/ 3 h 70"/>
                <a:gd name="T24" fmla="*/ 2 w 78"/>
                <a:gd name="T25" fmla="*/ 0 h 70"/>
                <a:gd name="T26" fmla="*/ 0 w 78"/>
                <a:gd name="T27" fmla="*/ 3 h 70"/>
                <a:gd name="T28" fmla="*/ 0 w 78"/>
                <a:gd name="T29" fmla="*/ 4 h 70"/>
                <a:gd name="T30" fmla="*/ 35 w 78"/>
                <a:gd name="T31" fmla="*/ 42 h 70"/>
                <a:gd name="T32" fmla="*/ 37 w 78"/>
                <a:gd name="T33" fmla="*/ 44 h 70"/>
                <a:gd name="T34" fmla="*/ 37 w 78"/>
                <a:gd name="T35" fmla="*/ 65 h 70"/>
                <a:gd name="T36" fmla="*/ 10 w 78"/>
                <a:gd name="T37" fmla="*/ 65 h 70"/>
                <a:gd name="T38" fmla="*/ 7 w 78"/>
                <a:gd name="T39" fmla="*/ 68 h 70"/>
                <a:gd name="T40" fmla="*/ 10 w 78"/>
                <a:gd name="T41" fmla="*/ 70 h 70"/>
                <a:gd name="T42" fmla="*/ 68 w 78"/>
                <a:gd name="T43" fmla="*/ 70 h 70"/>
                <a:gd name="T44" fmla="*/ 71 w 78"/>
                <a:gd name="T45" fmla="*/ 68 h 70"/>
                <a:gd name="T46" fmla="*/ 68 w 78"/>
                <a:gd name="T4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70">
                  <a:moveTo>
                    <a:pt x="68" y="65"/>
                  </a:moveTo>
                  <a:cubicBezTo>
                    <a:pt x="41" y="65"/>
                    <a:pt x="41" y="65"/>
                    <a:pt x="41" y="65"/>
                  </a:cubicBezTo>
                  <a:cubicBezTo>
                    <a:pt x="41" y="44"/>
                    <a:pt x="41" y="44"/>
                    <a:pt x="41" y="44"/>
                  </a:cubicBezTo>
                  <a:cubicBezTo>
                    <a:pt x="43" y="42"/>
                    <a:pt x="43" y="42"/>
                    <a:pt x="43" y="42"/>
                  </a:cubicBezTo>
                  <a:cubicBezTo>
                    <a:pt x="63" y="40"/>
                    <a:pt x="78" y="24"/>
                    <a:pt x="78" y="3"/>
                  </a:cubicBezTo>
                  <a:cubicBezTo>
                    <a:pt x="78" y="2"/>
                    <a:pt x="77" y="1"/>
                    <a:pt x="76" y="1"/>
                  </a:cubicBezTo>
                  <a:cubicBezTo>
                    <a:pt x="75" y="1"/>
                    <a:pt x="74" y="2"/>
                    <a:pt x="74" y="3"/>
                  </a:cubicBezTo>
                  <a:cubicBezTo>
                    <a:pt x="74" y="12"/>
                    <a:pt x="70" y="21"/>
                    <a:pt x="63" y="28"/>
                  </a:cubicBezTo>
                  <a:cubicBezTo>
                    <a:pt x="57" y="34"/>
                    <a:pt x="48" y="38"/>
                    <a:pt x="39" y="38"/>
                  </a:cubicBezTo>
                  <a:cubicBezTo>
                    <a:pt x="30" y="38"/>
                    <a:pt x="21" y="34"/>
                    <a:pt x="15" y="28"/>
                  </a:cubicBezTo>
                  <a:cubicBezTo>
                    <a:pt x="8" y="21"/>
                    <a:pt x="5" y="13"/>
                    <a:pt x="4" y="5"/>
                  </a:cubicBezTo>
                  <a:cubicBezTo>
                    <a:pt x="4" y="3"/>
                    <a:pt x="4" y="3"/>
                    <a:pt x="4" y="3"/>
                  </a:cubicBezTo>
                  <a:cubicBezTo>
                    <a:pt x="4" y="1"/>
                    <a:pt x="3" y="0"/>
                    <a:pt x="2" y="0"/>
                  </a:cubicBezTo>
                  <a:cubicBezTo>
                    <a:pt x="1" y="0"/>
                    <a:pt x="0" y="1"/>
                    <a:pt x="0" y="3"/>
                  </a:cubicBezTo>
                  <a:cubicBezTo>
                    <a:pt x="0" y="4"/>
                    <a:pt x="0" y="4"/>
                    <a:pt x="0" y="4"/>
                  </a:cubicBezTo>
                  <a:cubicBezTo>
                    <a:pt x="1" y="24"/>
                    <a:pt x="16" y="40"/>
                    <a:pt x="35" y="42"/>
                  </a:cubicBezTo>
                  <a:cubicBezTo>
                    <a:pt x="37" y="44"/>
                    <a:pt x="37" y="44"/>
                    <a:pt x="37" y="44"/>
                  </a:cubicBezTo>
                  <a:cubicBezTo>
                    <a:pt x="37" y="65"/>
                    <a:pt x="37" y="65"/>
                    <a:pt x="37" y="65"/>
                  </a:cubicBezTo>
                  <a:cubicBezTo>
                    <a:pt x="10" y="65"/>
                    <a:pt x="10" y="65"/>
                    <a:pt x="10" y="65"/>
                  </a:cubicBezTo>
                  <a:cubicBezTo>
                    <a:pt x="8" y="65"/>
                    <a:pt x="7" y="67"/>
                    <a:pt x="7" y="68"/>
                  </a:cubicBezTo>
                  <a:cubicBezTo>
                    <a:pt x="7" y="69"/>
                    <a:pt x="8" y="70"/>
                    <a:pt x="10" y="70"/>
                  </a:cubicBezTo>
                  <a:cubicBezTo>
                    <a:pt x="68" y="70"/>
                    <a:pt x="68" y="70"/>
                    <a:pt x="68" y="70"/>
                  </a:cubicBezTo>
                  <a:cubicBezTo>
                    <a:pt x="70" y="70"/>
                    <a:pt x="71" y="69"/>
                    <a:pt x="71" y="68"/>
                  </a:cubicBezTo>
                  <a:cubicBezTo>
                    <a:pt x="71" y="67"/>
                    <a:pt x="70" y="65"/>
                    <a:pt x="68" y="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nvGrpSpPr>
          <p:cNvPr id="22" name="组合 21"/>
          <p:cNvGrpSpPr/>
          <p:nvPr/>
        </p:nvGrpSpPr>
        <p:grpSpPr>
          <a:xfrm>
            <a:off x="895701" y="2876847"/>
            <a:ext cx="479425" cy="338138"/>
            <a:chOff x="5373688" y="4219575"/>
            <a:chExt cx="479425" cy="338138"/>
          </a:xfrm>
          <a:solidFill>
            <a:schemeClr val="bg1"/>
          </a:solidFill>
        </p:grpSpPr>
        <p:sp>
          <p:nvSpPr>
            <p:cNvPr id="23" name="Freeform 75"/>
            <p:cNvSpPr>
              <a:spLocks noEditPoints="1"/>
            </p:cNvSpPr>
            <p:nvPr/>
          </p:nvSpPr>
          <p:spPr bwMode="auto">
            <a:xfrm>
              <a:off x="5373688" y="4219575"/>
              <a:ext cx="479425" cy="338138"/>
            </a:xfrm>
            <a:custGeom>
              <a:avLst/>
              <a:gdLst>
                <a:gd name="T0" fmla="*/ 122 w 128"/>
                <a:gd name="T1" fmla="*/ 37 h 90"/>
                <a:gd name="T2" fmla="*/ 109 w 128"/>
                <a:gd name="T3" fmla="*/ 26 h 90"/>
                <a:gd name="T4" fmla="*/ 109 w 128"/>
                <a:gd name="T5" fmla="*/ 26 h 90"/>
                <a:gd name="T6" fmla="*/ 109 w 128"/>
                <a:gd name="T7" fmla="*/ 25 h 90"/>
                <a:gd name="T8" fmla="*/ 96 w 128"/>
                <a:gd name="T9" fmla="*/ 8 h 90"/>
                <a:gd name="T10" fmla="*/ 74 w 128"/>
                <a:gd name="T11" fmla="*/ 0 h 90"/>
                <a:gd name="T12" fmla="*/ 47 w 128"/>
                <a:gd name="T13" fmla="*/ 13 h 90"/>
                <a:gd name="T14" fmla="*/ 46 w 128"/>
                <a:gd name="T15" fmla="*/ 14 h 90"/>
                <a:gd name="T16" fmla="*/ 45 w 128"/>
                <a:gd name="T17" fmla="*/ 14 h 90"/>
                <a:gd name="T18" fmla="*/ 35 w 128"/>
                <a:gd name="T19" fmla="*/ 11 h 90"/>
                <a:gd name="T20" fmla="*/ 15 w 128"/>
                <a:gd name="T21" fmla="*/ 32 h 90"/>
                <a:gd name="T22" fmla="*/ 15 w 128"/>
                <a:gd name="T23" fmla="*/ 34 h 90"/>
                <a:gd name="T24" fmla="*/ 15 w 128"/>
                <a:gd name="T25" fmla="*/ 35 h 90"/>
                <a:gd name="T26" fmla="*/ 14 w 128"/>
                <a:gd name="T27" fmla="*/ 36 h 90"/>
                <a:gd name="T28" fmla="*/ 0 w 128"/>
                <a:gd name="T29" fmla="*/ 61 h 90"/>
                <a:gd name="T30" fmla="*/ 28 w 128"/>
                <a:gd name="T31" fmla="*/ 90 h 90"/>
                <a:gd name="T32" fmla="*/ 95 w 128"/>
                <a:gd name="T33" fmla="*/ 90 h 90"/>
                <a:gd name="T34" fmla="*/ 118 w 128"/>
                <a:gd name="T35" fmla="*/ 80 h 90"/>
                <a:gd name="T36" fmla="*/ 128 w 128"/>
                <a:gd name="T37" fmla="*/ 56 h 90"/>
                <a:gd name="T38" fmla="*/ 122 w 128"/>
                <a:gd name="T39" fmla="*/ 37 h 90"/>
                <a:gd name="T40" fmla="*/ 95 w 128"/>
                <a:gd name="T41" fmla="*/ 85 h 90"/>
                <a:gd name="T42" fmla="*/ 28 w 128"/>
                <a:gd name="T43" fmla="*/ 85 h 90"/>
                <a:gd name="T44" fmla="*/ 5 w 128"/>
                <a:gd name="T45" fmla="*/ 61 h 90"/>
                <a:gd name="T46" fmla="*/ 19 w 128"/>
                <a:gd name="T47" fmla="*/ 39 h 90"/>
                <a:gd name="T48" fmla="*/ 20 w 128"/>
                <a:gd name="T49" fmla="*/ 38 h 90"/>
                <a:gd name="T50" fmla="*/ 20 w 128"/>
                <a:gd name="T51" fmla="*/ 36 h 90"/>
                <a:gd name="T52" fmla="*/ 19 w 128"/>
                <a:gd name="T53" fmla="*/ 32 h 90"/>
                <a:gd name="T54" fmla="*/ 35 w 128"/>
                <a:gd name="T55" fmla="*/ 16 h 90"/>
                <a:gd name="T56" fmla="*/ 45 w 128"/>
                <a:gd name="T57" fmla="*/ 19 h 90"/>
                <a:gd name="T58" fmla="*/ 47 w 128"/>
                <a:gd name="T59" fmla="*/ 21 h 90"/>
                <a:gd name="T60" fmla="*/ 48 w 128"/>
                <a:gd name="T61" fmla="*/ 19 h 90"/>
                <a:gd name="T62" fmla="*/ 74 w 128"/>
                <a:gd name="T63" fmla="*/ 5 h 90"/>
                <a:gd name="T64" fmla="*/ 93 w 128"/>
                <a:gd name="T65" fmla="*/ 11 h 90"/>
                <a:gd name="T66" fmla="*/ 105 w 128"/>
                <a:gd name="T67" fmla="*/ 28 h 90"/>
                <a:gd name="T68" fmla="*/ 105 w 128"/>
                <a:gd name="T69" fmla="*/ 29 h 90"/>
                <a:gd name="T70" fmla="*/ 106 w 128"/>
                <a:gd name="T71" fmla="*/ 29 h 90"/>
                <a:gd name="T72" fmla="*/ 123 w 128"/>
                <a:gd name="T73" fmla="*/ 56 h 90"/>
                <a:gd name="T74" fmla="*/ 95 w 128"/>
                <a:gd name="T75" fmla="*/ 8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90">
                  <a:moveTo>
                    <a:pt x="122" y="37"/>
                  </a:moveTo>
                  <a:cubicBezTo>
                    <a:pt x="119" y="32"/>
                    <a:pt x="115" y="28"/>
                    <a:pt x="109" y="26"/>
                  </a:cubicBezTo>
                  <a:cubicBezTo>
                    <a:pt x="109" y="26"/>
                    <a:pt x="109" y="26"/>
                    <a:pt x="109" y="26"/>
                  </a:cubicBezTo>
                  <a:cubicBezTo>
                    <a:pt x="109" y="25"/>
                    <a:pt x="109" y="25"/>
                    <a:pt x="109" y="25"/>
                  </a:cubicBezTo>
                  <a:cubicBezTo>
                    <a:pt x="106" y="18"/>
                    <a:pt x="102" y="12"/>
                    <a:pt x="96" y="8"/>
                  </a:cubicBezTo>
                  <a:cubicBezTo>
                    <a:pt x="90" y="3"/>
                    <a:pt x="82" y="0"/>
                    <a:pt x="74" y="0"/>
                  </a:cubicBezTo>
                  <a:cubicBezTo>
                    <a:pt x="64" y="0"/>
                    <a:pt x="54" y="5"/>
                    <a:pt x="47" y="13"/>
                  </a:cubicBezTo>
                  <a:cubicBezTo>
                    <a:pt x="46" y="14"/>
                    <a:pt x="46" y="14"/>
                    <a:pt x="46" y="14"/>
                  </a:cubicBezTo>
                  <a:cubicBezTo>
                    <a:pt x="45" y="14"/>
                    <a:pt x="45" y="14"/>
                    <a:pt x="45" y="14"/>
                  </a:cubicBezTo>
                  <a:cubicBezTo>
                    <a:pt x="42" y="12"/>
                    <a:pt x="39" y="11"/>
                    <a:pt x="35" y="11"/>
                  </a:cubicBezTo>
                  <a:cubicBezTo>
                    <a:pt x="24" y="11"/>
                    <a:pt x="15" y="20"/>
                    <a:pt x="15" y="32"/>
                  </a:cubicBezTo>
                  <a:cubicBezTo>
                    <a:pt x="15" y="33"/>
                    <a:pt x="15" y="33"/>
                    <a:pt x="15" y="34"/>
                  </a:cubicBezTo>
                  <a:cubicBezTo>
                    <a:pt x="15" y="35"/>
                    <a:pt x="15" y="35"/>
                    <a:pt x="15" y="35"/>
                  </a:cubicBezTo>
                  <a:cubicBezTo>
                    <a:pt x="14" y="36"/>
                    <a:pt x="14" y="36"/>
                    <a:pt x="14" y="36"/>
                  </a:cubicBezTo>
                  <a:cubicBezTo>
                    <a:pt x="5" y="41"/>
                    <a:pt x="0" y="51"/>
                    <a:pt x="0" y="61"/>
                  </a:cubicBezTo>
                  <a:cubicBezTo>
                    <a:pt x="0" y="77"/>
                    <a:pt x="13" y="90"/>
                    <a:pt x="28" y="90"/>
                  </a:cubicBezTo>
                  <a:cubicBezTo>
                    <a:pt x="95" y="90"/>
                    <a:pt x="95" y="90"/>
                    <a:pt x="95" y="90"/>
                  </a:cubicBezTo>
                  <a:cubicBezTo>
                    <a:pt x="104" y="90"/>
                    <a:pt x="112" y="86"/>
                    <a:pt x="118" y="80"/>
                  </a:cubicBezTo>
                  <a:cubicBezTo>
                    <a:pt x="125" y="74"/>
                    <a:pt x="128" y="65"/>
                    <a:pt x="128" y="56"/>
                  </a:cubicBezTo>
                  <a:cubicBezTo>
                    <a:pt x="128" y="49"/>
                    <a:pt x="126" y="43"/>
                    <a:pt x="122" y="37"/>
                  </a:cubicBezTo>
                  <a:close/>
                  <a:moveTo>
                    <a:pt x="95" y="85"/>
                  </a:moveTo>
                  <a:cubicBezTo>
                    <a:pt x="28" y="85"/>
                    <a:pt x="28" y="85"/>
                    <a:pt x="28" y="85"/>
                  </a:cubicBezTo>
                  <a:cubicBezTo>
                    <a:pt x="15" y="85"/>
                    <a:pt x="5" y="74"/>
                    <a:pt x="5" y="61"/>
                  </a:cubicBezTo>
                  <a:cubicBezTo>
                    <a:pt x="5" y="51"/>
                    <a:pt x="10" y="43"/>
                    <a:pt x="19" y="39"/>
                  </a:cubicBezTo>
                  <a:cubicBezTo>
                    <a:pt x="20" y="38"/>
                    <a:pt x="20" y="38"/>
                    <a:pt x="20" y="38"/>
                  </a:cubicBezTo>
                  <a:cubicBezTo>
                    <a:pt x="20" y="36"/>
                    <a:pt x="20" y="36"/>
                    <a:pt x="20" y="36"/>
                  </a:cubicBezTo>
                  <a:cubicBezTo>
                    <a:pt x="20" y="35"/>
                    <a:pt x="19" y="33"/>
                    <a:pt x="19" y="32"/>
                  </a:cubicBezTo>
                  <a:cubicBezTo>
                    <a:pt x="19" y="23"/>
                    <a:pt x="26" y="16"/>
                    <a:pt x="35" y="16"/>
                  </a:cubicBezTo>
                  <a:cubicBezTo>
                    <a:pt x="39" y="16"/>
                    <a:pt x="42" y="17"/>
                    <a:pt x="45" y="19"/>
                  </a:cubicBezTo>
                  <a:cubicBezTo>
                    <a:pt x="47" y="21"/>
                    <a:pt x="47" y="21"/>
                    <a:pt x="47" y="21"/>
                  </a:cubicBezTo>
                  <a:cubicBezTo>
                    <a:pt x="48" y="19"/>
                    <a:pt x="48" y="19"/>
                    <a:pt x="48" y="19"/>
                  </a:cubicBezTo>
                  <a:cubicBezTo>
                    <a:pt x="54" y="10"/>
                    <a:pt x="64" y="5"/>
                    <a:pt x="74" y="5"/>
                  </a:cubicBezTo>
                  <a:cubicBezTo>
                    <a:pt x="81" y="5"/>
                    <a:pt x="88" y="7"/>
                    <a:pt x="93" y="11"/>
                  </a:cubicBezTo>
                  <a:cubicBezTo>
                    <a:pt x="99" y="15"/>
                    <a:pt x="103" y="21"/>
                    <a:pt x="105" y="28"/>
                  </a:cubicBezTo>
                  <a:cubicBezTo>
                    <a:pt x="105" y="29"/>
                    <a:pt x="105" y="29"/>
                    <a:pt x="105" y="29"/>
                  </a:cubicBezTo>
                  <a:cubicBezTo>
                    <a:pt x="106" y="29"/>
                    <a:pt x="106" y="29"/>
                    <a:pt x="106" y="29"/>
                  </a:cubicBezTo>
                  <a:cubicBezTo>
                    <a:pt x="117" y="34"/>
                    <a:pt x="123" y="44"/>
                    <a:pt x="123" y="56"/>
                  </a:cubicBezTo>
                  <a:cubicBezTo>
                    <a:pt x="123" y="72"/>
                    <a:pt x="111" y="85"/>
                    <a:pt x="95"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76"/>
            <p:cNvSpPr>
              <a:spLocks/>
            </p:cNvSpPr>
            <p:nvPr/>
          </p:nvSpPr>
          <p:spPr bwMode="auto">
            <a:xfrm>
              <a:off x="5516563" y="4337050"/>
              <a:ext cx="195263" cy="138113"/>
            </a:xfrm>
            <a:custGeom>
              <a:avLst/>
              <a:gdLst>
                <a:gd name="T0" fmla="*/ 48 w 52"/>
                <a:gd name="T1" fmla="*/ 1 h 37"/>
                <a:gd name="T2" fmla="*/ 18 w 52"/>
                <a:gd name="T3" fmla="*/ 31 h 37"/>
                <a:gd name="T4" fmla="*/ 4 w 52"/>
                <a:gd name="T5" fmla="*/ 17 h 37"/>
                <a:gd name="T6" fmla="*/ 2 w 52"/>
                <a:gd name="T7" fmla="*/ 16 h 37"/>
                <a:gd name="T8" fmla="*/ 1 w 52"/>
                <a:gd name="T9" fmla="*/ 17 h 37"/>
                <a:gd name="T10" fmla="*/ 0 w 52"/>
                <a:gd name="T11" fmla="*/ 19 h 37"/>
                <a:gd name="T12" fmla="*/ 1 w 52"/>
                <a:gd name="T13" fmla="*/ 20 h 37"/>
                <a:gd name="T14" fmla="*/ 17 w 52"/>
                <a:gd name="T15" fmla="*/ 36 h 37"/>
                <a:gd name="T16" fmla="*/ 18 w 52"/>
                <a:gd name="T17" fmla="*/ 37 h 37"/>
                <a:gd name="T18" fmla="*/ 20 w 52"/>
                <a:gd name="T19" fmla="*/ 36 h 37"/>
                <a:gd name="T20" fmla="*/ 51 w 52"/>
                <a:gd name="T21" fmla="*/ 5 h 37"/>
                <a:gd name="T22" fmla="*/ 51 w 52"/>
                <a:gd name="T23" fmla="*/ 1 h 37"/>
                <a:gd name="T24" fmla="*/ 48 w 52"/>
                <a:gd name="T25"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37">
                  <a:moveTo>
                    <a:pt x="48" y="1"/>
                  </a:moveTo>
                  <a:cubicBezTo>
                    <a:pt x="18" y="31"/>
                    <a:pt x="18" y="31"/>
                    <a:pt x="18" y="31"/>
                  </a:cubicBezTo>
                  <a:cubicBezTo>
                    <a:pt x="4" y="17"/>
                    <a:pt x="4" y="17"/>
                    <a:pt x="4" y="17"/>
                  </a:cubicBezTo>
                  <a:cubicBezTo>
                    <a:pt x="4" y="17"/>
                    <a:pt x="3" y="16"/>
                    <a:pt x="2" y="16"/>
                  </a:cubicBezTo>
                  <a:cubicBezTo>
                    <a:pt x="2" y="16"/>
                    <a:pt x="1" y="17"/>
                    <a:pt x="1" y="17"/>
                  </a:cubicBezTo>
                  <a:cubicBezTo>
                    <a:pt x="0" y="17"/>
                    <a:pt x="0" y="18"/>
                    <a:pt x="0" y="19"/>
                  </a:cubicBezTo>
                  <a:cubicBezTo>
                    <a:pt x="0" y="19"/>
                    <a:pt x="0" y="20"/>
                    <a:pt x="1" y="20"/>
                  </a:cubicBezTo>
                  <a:cubicBezTo>
                    <a:pt x="17" y="36"/>
                    <a:pt x="17" y="36"/>
                    <a:pt x="17" y="36"/>
                  </a:cubicBezTo>
                  <a:cubicBezTo>
                    <a:pt x="17" y="36"/>
                    <a:pt x="18" y="37"/>
                    <a:pt x="18" y="37"/>
                  </a:cubicBezTo>
                  <a:cubicBezTo>
                    <a:pt x="19" y="37"/>
                    <a:pt x="19" y="36"/>
                    <a:pt x="20" y="36"/>
                  </a:cubicBezTo>
                  <a:cubicBezTo>
                    <a:pt x="51" y="5"/>
                    <a:pt x="51" y="5"/>
                    <a:pt x="51" y="5"/>
                  </a:cubicBezTo>
                  <a:cubicBezTo>
                    <a:pt x="52" y="4"/>
                    <a:pt x="52" y="2"/>
                    <a:pt x="51" y="1"/>
                  </a:cubicBezTo>
                  <a:cubicBezTo>
                    <a:pt x="50" y="0"/>
                    <a:pt x="49" y="0"/>
                    <a:pt x="4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 name="组合 17"/>
          <p:cNvGrpSpPr/>
          <p:nvPr/>
        </p:nvGrpSpPr>
        <p:grpSpPr>
          <a:xfrm>
            <a:off x="3568257" y="4888210"/>
            <a:ext cx="481013" cy="481013"/>
            <a:chOff x="2489200" y="6072188"/>
            <a:chExt cx="481013" cy="481013"/>
          </a:xfrm>
          <a:solidFill>
            <a:schemeClr val="bg1"/>
          </a:solidFill>
        </p:grpSpPr>
        <p:sp>
          <p:nvSpPr>
            <p:cNvPr id="19" name="Freeform 36"/>
            <p:cNvSpPr>
              <a:spLocks noEditPoints="1"/>
            </p:cNvSpPr>
            <p:nvPr/>
          </p:nvSpPr>
          <p:spPr bwMode="auto">
            <a:xfrm>
              <a:off x="2601913" y="6289675"/>
              <a:ext cx="79375" cy="82550"/>
            </a:xfrm>
            <a:custGeom>
              <a:avLst/>
              <a:gdLst>
                <a:gd name="T0" fmla="*/ 10 w 21"/>
                <a:gd name="T1" fmla="*/ 22 h 22"/>
                <a:gd name="T2" fmla="*/ 21 w 21"/>
                <a:gd name="T3" fmla="*/ 11 h 22"/>
                <a:gd name="T4" fmla="*/ 10 w 21"/>
                <a:gd name="T5" fmla="*/ 0 h 22"/>
                <a:gd name="T6" fmla="*/ 0 w 21"/>
                <a:gd name="T7" fmla="*/ 11 h 22"/>
                <a:gd name="T8" fmla="*/ 10 w 21"/>
                <a:gd name="T9" fmla="*/ 22 h 22"/>
                <a:gd name="T10" fmla="*/ 10 w 21"/>
                <a:gd name="T11" fmla="*/ 5 h 22"/>
                <a:gd name="T12" fmla="*/ 16 w 21"/>
                <a:gd name="T13" fmla="*/ 11 h 22"/>
                <a:gd name="T14" fmla="*/ 10 w 21"/>
                <a:gd name="T15" fmla="*/ 17 h 22"/>
                <a:gd name="T16" fmla="*/ 4 w 21"/>
                <a:gd name="T17" fmla="*/ 11 h 22"/>
                <a:gd name="T18" fmla="*/ 10 w 21"/>
                <a:gd name="T1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22"/>
                  </a:moveTo>
                  <a:cubicBezTo>
                    <a:pt x="16" y="22"/>
                    <a:pt x="21" y="17"/>
                    <a:pt x="21" y="11"/>
                  </a:cubicBezTo>
                  <a:cubicBezTo>
                    <a:pt x="21" y="5"/>
                    <a:pt x="16" y="0"/>
                    <a:pt x="10" y="0"/>
                  </a:cubicBezTo>
                  <a:cubicBezTo>
                    <a:pt x="4" y="0"/>
                    <a:pt x="0" y="5"/>
                    <a:pt x="0" y="11"/>
                  </a:cubicBezTo>
                  <a:cubicBezTo>
                    <a:pt x="0" y="17"/>
                    <a:pt x="4" y="22"/>
                    <a:pt x="10" y="22"/>
                  </a:cubicBezTo>
                  <a:close/>
                  <a:moveTo>
                    <a:pt x="10" y="5"/>
                  </a:moveTo>
                  <a:cubicBezTo>
                    <a:pt x="14" y="5"/>
                    <a:pt x="16" y="8"/>
                    <a:pt x="16" y="11"/>
                  </a:cubicBezTo>
                  <a:cubicBezTo>
                    <a:pt x="16" y="14"/>
                    <a:pt x="14" y="17"/>
                    <a:pt x="10" y="17"/>
                  </a:cubicBezTo>
                  <a:cubicBezTo>
                    <a:pt x="7" y="17"/>
                    <a:pt x="4" y="14"/>
                    <a:pt x="4" y="11"/>
                  </a:cubicBezTo>
                  <a:cubicBezTo>
                    <a:pt x="4" y="8"/>
                    <a:pt x="7" y="5"/>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7"/>
            <p:cNvSpPr>
              <a:spLocks noEditPoints="1"/>
            </p:cNvSpPr>
            <p:nvPr/>
          </p:nvSpPr>
          <p:spPr bwMode="auto">
            <a:xfrm>
              <a:off x="2625725" y="6345238"/>
              <a:ext cx="288925" cy="150813"/>
            </a:xfrm>
            <a:custGeom>
              <a:avLst/>
              <a:gdLst>
                <a:gd name="T0" fmla="*/ 0 w 77"/>
                <a:gd name="T1" fmla="*/ 38 h 40"/>
                <a:gd name="T2" fmla="*/ 2 w 77"/>
                <a:gd name="T3" fmla="*/ 40 h 40"/>
                <a:gd name="T4" fmla="*/ 75 w 77"/>
                <a:gd name="T5" fmla="*/ 40 h 40"/>
                <a:gd name="T6" fmla="*/ 77 w 77"/>
                <a:gd name="T7" fmla="*/ 38 h 40"/>
                <a:gd name="T8" fmla="*/ 77 w 77"/>
                <a:gd name="T9" fmla="*/ 37 h 40"/>
                <a:gd name="T10" fmla="*/ 76 w 77"/>
                <a:gd name="T11" fmla="*/ 36 h 40"/>
                <a:gd name="T12" fmla="*/ 76 w 77"/>
                <a:gd name="T13" fmla="*/ 36 h 40"/>
                <a:gd name="T14" fmla="*/ 48 w 77"/>
                <a:gd name="T15" fmla="*/ 1 h 40"/>
                <a:gd name="T16" fmla="*/ 45 w 77"/>
                <a:gd name="T17" fmla="*/ 1 h 40"/>
                <a:gd name="T18" fmla="*/ 30 w 77"/>
                <a:gd name="T19" fmla="*/ 20 h 40"/>
                <a:gd name="T20" fmla="*/ 24 w 77"/>
                <a:gd name="T21" fmla="*/ 12 h 40"/>
                <a:gd name="T22" fmla="*/ 22 w 77"/>
                <a:gd name="T23" fmla="*/ 11 h 40"/>
                <a:gd name="T24" fmla="*/ 21 w 77"/>
                <a:gd name="T25" fmla="*/ 12 h 40"/>
                <a:gd name="T26" fmla="*/ 1 w 77"/>
                <a:gd name="T27" fmla="*/ 37 h 40"/>
                <a:gd name="T28" fmla="*/ 0 w 77"/>
                <a:gd name="T29" fmla="*/ 38 h 40"/>
                <a:gd name="T30" fmla="*/ 22 w 77"/>
                <a:gd name="T31" fmla="*/ 17 h 40"/>
                <a:gd name="T32" fmla="*/ 30 w 77"/>
                <a:gd name="T33" fmla="*/ 27 h 40"/>
                <a:gd name="T34" fmla="*/ 47 w 77"/>
                <a:gd name="T35" fmla="*/ 6 h 40"/>
                <a:gd name="T36" fmla="*/ 70 w 77"/>
                <a:gd name="T37" fmla="*/ 36 h 40"/>
                <a:gd name="T38" fmla="*/ 8 w 77"/>
                <a:gd name="T39" fmla="*/ 36 h 40"/>
                <a:gd name="T40" fmla="*/ 22 w 77"/>
                <a:gd name="T4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40">
                  <a:moveTo>
                    <a:pt x="0" y="38"/>
                  </a:moveTo>
                  <a:cubicBezTo>
                    <a:pt x="0" y="39"/>
                    <a:pt x="1" y="40"/>
                    <a:pt x="2" y="40"/>
                  </a:cubicBezTo>
                  <a:cubicBezTo>
                    <a:pt x="75" y="40"/>
                    <a:pt x="75" y="40"/>
                    <a:pt x="75" y="40"/>
                  </a:cubicBezTo>
                  <a:cubicBezTo>
                    <a:pt x="76" y="40"/>
                    <a:pt x="77" y="39"/>
                    <a:pt x="77" y="38"/>
                  </a:cubicBezTo>
                  <a:cubicBezTo>
                    <a:pt x="77" y="38"/>
                    <a:pt x="77" y="37"/>
                    <a:pt x="77" y="37"/>
                  </a:cubicBezTo>
                  <a:cubicBezTo>
                    <a:pt x="76" y="36"/>
                    <a:pt x="76" y="36"/>
                    <a:pt x="76" y="36"/>
                  </a:cubicBezTo>
                  <a:cubicBezTo>
                    <a:pt x="76" y="36"/>
                    <a:pt x="76" y="36"/>
                    <a:pt x="76" y="36"/>
                  </a:cubicBezTo>
                  <a:cubicBezTo>
                    <a:pt x="48" y="1"/>
                    <a:pt x="48" y="1"/>
                    <a:pt x="48" y="1"/>
                  </a:cubicBezTo>
                  <a:cubicBezTo>
                    <a:pt x="47" y="0"/>
                    <a:pt x="46" y="0"/>
                    <a:pt x="45" y="1"/>
                  </a:cubicBezTo>
                  <a:cubicBezTo>
                    <a:pt x="30" y="20"/>
                    <a:pt x="30" y="20"/>
                    <a:pt x="30" y="20"/>
                  </a:cubicBezTo>
                  <a:cubicBezTo>
                    <a:pt x="24" y="12"/>
                    <a:pt x="24" y="12"/>
                    <a:pt x="24" y="12"/>
                  </a:cubicBezTo>
                  <a:cubicBezTo>
                    <a:pt x="24" y="11"/>
                    <a:pt x="23" y="11"/>
                    <a:pt x="22" y="11"/>
                  </a:cubicBezTo>
                  <a:cubicBezTo>
                    <a:pt x="22" y="11"/>
                    <a:pt x="21" y="11"/>
                    <a:pt x="21" y="12"/>
                  </a:cubicBezTo>
                  <a:cubicBezTo>
                    <a:pt x="1" y="37"/>
                    <a:pt x="1" y="37"/>
                    <a:pt x="1" y="37"/>
                  </a:cubicBezTo>
                  <a:cubicBezTo>
                    <a:pt x="0" y="37"/>
                    <a:pt x="0" y="38"/>
                    <a:pt x="0" y="38"/>
                  </a:cubicBezTo>
                  <a:close/>
                  <a:moveTo>
                    <a:pt x="22" y="17"/>
                  </a:moveTo>
                  <a:cubicBezTo>
                    <a:pt x="30" y="27"/>
                    <a:pt x="30" y="27"/>
                    <a:pt x="30" y="27"/>
                  </a:cubicBezTo>
                  <a:cubicBezTo>
                    <a:pt x="47" y="6"/>
                    <a:pt x="47" y="6"/>
                    <a:pt x="47" y="6"/>
                  </a:cubicBezTo>
                  <a:cubicBezTo>
                    <a:pt x="70" y="36"/>
                    <a:pt x="70" y="36"/>
                    <a:pt x="70" y="36"/>
                  </a:cubicBezTo>
                  <a:cubicBezTo>
                    <a:pt x="8" y="36"/>
                    <a:pt x="8" y="36"/>
                    <a:pt x="8" y="36"/>
                  </a:cubicBezTo>
                  <a:lnTo>
                    <a:pt x="2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38"/>
            <p:cNvSpPr>
              <a:spLocks noEditPoints="1"/>
            </p:cNvSpPr>
            <p:nvPr/>
          </p:nvSpPr>
          <p:spPr bwMode="auto">
            <a:xfrm>
              <a:off x="2489200" y="6072188"/>
              <a:ext cx="481013" cy="481013"/>
            </a:xfrm>
            <a:custGeom>
              <a:avLst/>
              <a:gdLst>
                <a:gd name="T0" fmla="*/ 122 w 128"/>
                <a:gd name="T1" fmla="*/ 44 h 128"/>
                <a:gd name="T2" fmla="*/ 121 w 128"/>
                <a:gd name="T3" fmla="*/ 44 h 128"/>
                <a:gd name="T4" fmla="*/ 107 w 128"/>
                <a:gd name="T5" fmla="*/ 4 h 128"/>
                <a:gd name="T6" fmla="*/ 101 w 128"/>
                <a:gd name="T7" fmla="*/ 0 h 128"/>
                <a:gd name="T8" fmla="*/ 99 w 128"/>
                <a:gd name="T9" fmla="*/ 0 h 128"/>
                <a:gd name="T10" fmla="*/ 4 w 128"/>
                <a:gd name="T11" fmla="*/ 35 h 128"/>
                <a:gd name="T12" fmla="*/ 1 w 128"/>
                <a:gd name="T13" fmla="*/ 38 h 128"/>
                <a:gd name="T14" fmla="*/ 0 w 128"/>
                <a:gd name="T15" fmla="*/ 43 h 128"/>
                <a:gd name="T16" fmla="*/ 15 w 128"/>
                <a:gd name="T17" fmla="*/ 83 h 128"/>
                <a:gd name="T18" fmla="*/ 15 w 128"/>
                <a:gd name="T19" fmla="*/ 122 h 128"/>
                <a:gd name="T20" fmla="*/ 21 w 128"/>
                <a:gd name="T21" fmla="*/ 128 h 128"/>
                <a:gd name="T22" fmla="*/ 122 w 128"/>
                <a:gd name="T23" fmla="*/ 128 h 128"/>
                <a:gd name="T24" fmla="*/ 128 w 128"/>
                <a:gd name="T25" fmla="*/ 122 h 128"/>
                <a:gd name="T26" fmla="*/ 128 w 128"/>
                <a:gd name="T27" fmla="*/ 50 h 128"/>
                <a:gd name="T28" fmla="*/ 122 w 128"/>
                <a:gd name="T29" fmla="*/ 44 h 128"/>
                <a:gd name="T30" fmla="*/ 15 w 128"/>
                <a:gd name="T31" fmla="*/ 50 h 128"/>
                <a:gd name="T32" fmla="*/ 15 w 128"/>
                <a:gd name="T33" fmla="*/ 69 h 128"/>
                <a:gd name="T34" fmla="*/ 4 w 128"/>
                <a:gd name="T35" fmla="*/ 40 h 128"/>
                <a:gd name="T36" fmla="*/ 102 w 128"/>
                <a:gd name="T37" fmla="*/ 4 h 128"/>
                <a:gd name="T38" fmla="*/ 116 w 128"/>
                <a:gd name="T39" fmla="*/ 44 h 128"/>
                <a:gd name="T40" fmla="*/ 21 w 128"/>
                <a:gd name="T41" fmla="*/ 44 h 128"/>
                <a:gd name="T42" fmla="*/ 15 w 128"/>
                <a:gd name="T43" fmla="*/ 50 h 128"/>
                <a:gd name="T44" fmla="*/ 123 w 128"/>
                <a:gd name="T45" fmla="*/ 123 h 128"/>
                <a:gd name="T46" fmla="*/ 19 w 128"/>
                <a:gd name="T47" fmla="*/ 123 h 128"/>
                <a:gd name="T48" fmla="*/ 19 w 128"/>
                <a:gd name="T49" fmla="*/ 48 h 128"/>
                <a:gd name="T50" fmla="*/ 123 w 128"/>
                <a:gd name="T51" fmla="*/ 48 h 128"/>
                <a:gd name="T52" fmla="*/ 123 w 128"/>
                <a:gd name="T53"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22" y="44"/>
                  </a:moveTo>
                  <a:cubicBezTo>
                    <a:pt x="121" y="44"/>
                    <a:pt x="121" y="44"/>
                    <a:pt x="121" y="44"/>
                  </a:cubicBezTo>
                  <a:cubicBezTo>
                    <a:pt x="107" y="4"/>
                    <a:pt x="107" y="4"/>
                    <a:pt x="107" y="4"/>
                  </a:cubicBezTo>
                  <a:cubicBezTo>
                    <a:pt x="106" y="2"/>
                    <a:pt x="104" y="0"/>
                    <a:pt x="101" y="0"/>
                  </a:cubicBezTo>
                  <a:cubicBezTo>
                    <a:pt x="100" y="0"/>
                    <a:pt x="100" y="0"/>
                    <a:pt x="99" y="0"/>
                  </a:cubicBezTo>
                  <a:cubicBezTo>
                    <a:pt x="4" y="35"/>
                    <a:pt x="4" y="35"/>
                    <a:pt x="4" y="35"/>
                  </a:cubicBezTo>
                  <a:cubicBezTo>
                    <a:pt x="2" y="36"/>
                    <a:pt x="1" y="37"/>
                    <a:pt x="1" y="38"/>
                  </a:cubicBezTo>
                  <a:cubicBezTo>
                    <a:pt x="0" y="40"/>
                    <a:pt x="0" y="41"/>
                    <a:pt x="0" y="43"/>
                  </a:cubicBezTo>
                  <a:cubicBezTo>
                    <a:pt x="15" y="83"/>
                    <a:pt x="15" y="83"/>
                    <a:pt x="15" y="83"/>
                  </a:cubicBezTo>
                  <a:cubicBezTo>
                    <a:pt x="15" y="122"/>
                    <a:pt x="15" y="122"/>
                    <a:pt x="15" y="122"/>
                  </a:cubicBezTo>
                  <a:cubicBezTo>
                    <a:pt x="15" y="125"/>
                    <a:pt x="18" y="128"/>
                    <a:pt x="21" y="128"/>
                  </a:cubicBezTo>
                  <a:cubicBezTo>
                    <a:pt x="122" y="128"/>
                    <a:pt x="122" y="128"/>
                    <a:pt x="122" y="128"/>
                  </a:cubicBezTo>
                  <a:cubicBezTo>
                    <a:pt x="125" y="128"/>
                    <a:pt x="128" y="125"/>
                    <a:pt x="128" y="122"/>
                  </a:cubicBezTo>
                  <a:cubicBezTo>
                    <a:pt x="128" y="50"/>
                    <a:pt x="128" y="50"/>
                    <a:pt x="128" y="50"/>
                  </a:cubicBezTo>
                  <a:cubicBezTo>
                    <a:pt x="128" y="46"/>
                    <a:pt x="125" y="44"/>
                    <a:pt x="122" y="44"/>
                  </a:cubicBezTo>
                  <a:close/>
                  <a:moveTo>
                    <a:pt x="15" y="50"/>
                  </a:moveTo>
                  <a:cubicBezTo>
                    <a:pt x="15" y="69"/>
                    <a:pt x="15" y="69"/>
                    <a:pt x="15" y="69"/>
                  </a:cubicBezTo>
                  <a:cubicBezTo>
                    <a:pt x="4" y="40"/>
                    <a:pt x="4" y="40"/>
                    <a:pt x="4" y="40"/>
                  </a:cubicBezTo>
                  <a:cubicBezTo>
                    <a:pt x="102" y="4"/>
                    <a:pt x="102" y="4"/>
                    <a:pt x="102" y="4"/>
                  </a:cubicBezTo>
                  <a:cubicBezTo>
                    <a:pt x="116" y="44"/>
                    <a:pt x="116" y="44"/>
                    <a:pt x="116" y="44"/>
                  </a:cubicBezTo>
                  <a:cubicBezTo>
                    <a:pt x="21" y="44"/>
                    <a:pt x="21" y="44"/>
                    <a:pt x="21" y="44"/>
                  </a:cubicBezTo>
                  <a:cubicBezTo>
                    <a:pt x="18" y="44"/>
                    <a:pt x="15" y="46"/>
                    <a:pt x="15" y="50"/>
                  </a:cubicBezTo>
                  <a:close/>
                  <a:moveTo>
                    <a:pt x="123" y="123"/>
                  </a:moveTo>
                  <a:cubicBezTo>
                    <a:pt x="19" y="123"/>
                    <a:pt x="19" y="123"/>
                    <a:pt x="19" y="123"/>
                  </a:cubicBezTo>
                  <a:cubicBezTo>
                    <a:pt x="19" y="48"/>
                    <a:pt x="19" y="48"/>
                    <a:pt x="19" y="48"/>
                  </a:cubicBezTo>
                  <a:cubicBezTo>
                    <a:pt x="123" y="48"/>
                    <a:pt x="123" y="48"/>
                    <a:pt x="123" y="48"/>
                  </a:cubicBezTo>
                  <a:lnTo>
                    <a:pt x="123"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组合 24"/>
          <p:cNvGrpSpPr/>
          <p:nvPr/>
        </p:nvGrpSpPr>
        <p:grpSpPr>
          <a:xfrm>
            <a:off x="895701" y="4955679"/>
            <a:ext cx="479425" cy="346075"/>
            <a:chOff x="7296150" y="2295525"/>
            <a:chExt cx="479425" cy="346075"/>
          </a:xfrm>
          <a:solidFill>
            <a:schemeClr val="bg1"/>
          </a:solidFill>
        </p:grpSpPr>
        <p:sp>
          <p:nvSpPr>
            <p:cNvPr id="26" name="Freeform 139"/>
            <p:cNvSpPr>
              <a:spLocks noEditPoints="1"/>
            </p:cNvSpPr>
            <p:nvPr/>
          </p:nvSpPr>
          <p:spPr bwMode="auto">
            <a:xfrm>
              <a:off x="7296150" y="2295525"/>
              <a:ext cx="479425" cy="346075"/>
            </a:xfrm>
            <a:custGeom>
              <a:avLst/>
              <a:gdLst>
                <a:gd name="T0" fmla="*/ 123 w 128"/>
                <a:gd name="T1" fmla="*/ 28 h 92"/>
                <a:gd name="T2" fmla="*/ 113 w 128"/>
                <a:gd name="T3" fmla="*/ 8 h 92"/>
                <a:gd name="T4" fmla="*/ 92 w 128"/>
                <a:gd name="T5" fmla="*/ 0 h 92"/>
                <a:gd name="T6" fmla="*/ 36 w 128"/>
                <a:gd name="T7" fmla="*/ 0 h 92"/>
                <a:gd name="T8" fmla="*/ 15 w 128"/>
                <a:gd name="T9" fmla="*/ 8 h 92"/>
                <a:gd name="T10" fmla="*/ 5 w 128"/>
                <a:gd name="T11" fmla="*/ 28 h 92"/>
                <a:gd name="T12" fmla="*/ 0 w 128"/>
                <a:gd name="T13" fmla="*/ 75 h 92"/>
                <a:gd name="T14" fmla="*/ 17 w 128"/>
                <a:gd name="T15" fmla="*/ 92 h 92"/>
                <a:gd name="T16" fmla="*/ 32 w 128"/>
                <a:gd name="T17" fmla="*/ 82 h 92"/>
                <a:gd name="T18" fmla="*/ 45 w 128"/>
                <a:gd name="T19" fmla="*/ 62 h 92"/>
                <a:gd name="T20" fmla="*/ 83 w 128"/>
                <a:gd name="T21" fmla="*/ 62 h 92"/>
                <a:gd name="T22" fmla="*/ 96 w 128"/>
                <a:gd name="T23" fmla="*/ 82 h 92"/>
                <a:gd name="T24" fmla="*/ 111 w 128"/>
                <a:gd name="T25" fmla="*/ 92 h 92"/>
                <a:gd name="T26" fmla="*/ 128 w 128"/>
                <a:gd name="T27" fmla="*/ 75 h 92"/>
                <a:gd name="T28" fmla="*/ 123 w 128"/>
                <a:gd name="T29" fmla="*/ 28 h 92"/>
                <a:gd name="T30" fmla="*/ 111 w 128"/>
                <a:gd name="T31" fmla="*/ 87 h 92"/>
                <a:gd name="T32" fmla="*/ 100 w 128"/>
                <a:gd name="T33" fmla="*/ 80 h 92"/>
                <a:gd name="T34" fmla="*/ 86 w 128"/>
                <a:gd name="T35" fmla="*/ 58 h 92"/>
                <a:gd name="T36" fmla="*/ 42 w 128"/>
                <a:gd name="T37" fmla="*/ 58 h 92"/>
                <a:gd name="T38" fmla="*/ 28 w 128"/>
                <a:gd name="T39" fmla="*/ 80 h 92"/>
                <a:gd name="T40" fmla="*/ 17 w 128"/>
                <a:gd name="T41" fmla="*/ 87 h 92"/>
                <a:gd name="T42" fmla="*/ 5 w 128"/>
                <a:gd name="T43" fmla="*/ 75 h 92"/>
                <a:gd name="T44" fmla="*/ 10 w 128"/>
                <a:gd name="T45" fmla="*/ 29 h 92"/>
                <a:gd name="T46" fmla="*/ 18 w 128"/>
                <a:gd name="T47" fmla="*/ 12 h 92"/>
                <a:gd name="T48" fmla="*/ 36 w 128"/>
                <a:gd name="T49" fmla="*/ 5 h 92"/>
                <a:gd name="T50" fmla="*/ 92 w 128"/>
                <a:gd name="T51" fmla="*/ 5 h 92"/>
                <a:gd name="T52" fmla="*/ 110 w 128"/>
                <a:gd name="T53" fmla="*/ 12 h 92"/>
                <a:gd name="T54" fmla="*/ 118 w 128"/>
                <a:gd name="T55" fmla="*/ 29 h 92"/>
                <a:gd name="T56" fmla="*/ 123 w 128"/>
                <a:gd name="T57" fmla="*/ 75 h 92"/>
                <a:gd name="T58" fmla="*/ 111 w 128"/>
                <a:gd name="T59" fmla="*/ 8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92">
                  <a:moveTo>
                    <a:pt x="123" y="28"/>
                  </a:moveTo>
                  <a:cubicBezTo>
                    <a:pt x="122" y="21"/>
                    <a:pt x="119" y="14"/>
                    <a:pt x="113" y="8"/>
                  </a:cubicBezTo>
                  <a:cubicBezTo>
                    <a:pt x="107" y="3"/>
                    <a:pt x="100" y="0"/>
                    <a:pt x="92" y="0"/>
                  </a:cubicBezTo>
                  <a:cubicBezTo>
                    <a:pt x="36" y="0"/>
                    <a:pt x="36" y="0"/>
                    <a:pt x="36" y="0"/>
                  </a:cubicBezTo>
                  <a:cubicBezTo>
                    <a:pt x="28" y="0"/>
                    <a:pt x="21" y="3"/>
                    <a:pt x="15" y="8"/>
                  </a:cubicBezTo>
                  <a:cubicBezTo>
                    <a:pt x="9" y="14"/>
                    <a:pt x="6" y="21"/>
                    <a:pt x="5" y="28"/>
                  </a:cubicBezTo>
                  <a:cubicBezTo>
                    <a:pt x="2" y="57"/>
                    <a:pt x="0" y="74"/>
                    <a:pt x="0" y="75"/>
                  </a:cubicBezTo>
                  <a:cubicBezTo>
                    <a:pt x="0" y="84"/>
                    <a:pt x="7" y="92"/>
                    <a:pt x="17" y="92"/>
                  </a:cubicBezTo>
                  <a:cubicBezTo>
                    <a:pt x="23" y="92"/>
                    <a:pt x="29" y="88"/>
                    <a:pt x="32" y="82"/>
                  </a:cubicBezTo>
                  <a:cubicBezTo>
                    <a:pt x="45" y="62"/>
                    <a:pt x="45" y="62"/>
                    <a:pt x="45" y="62"/>
                  </a:cubicBezTo>
                  <a:cubicBezTo>
                    <a:pt x="83" y="62"/>
                    <a:pt x="83" y="62"/>
                    <a:pt x="83" y="62"/>
                  </a:cubicBezTo>
                  <a:cubicBezTo>
                    <a:pt x="96" y="82"/>
                    <a:pt x="96" y="82"/>
                    <a:pt x="96" y="82"/>
                  </a:cubicBezTo>
                  <a:cubicBezTo>
                    <a:pt x="99" y="88"/>
                    <a:pt x="105" y="92"/>
                    <a:pt x="111" y="92"/>
                  </a:cubicBezTo>
                  <a:cubicBezTo>
                    <a:pt x="121" y="92"/>
                    <a:pt x="128" y="84"/>
                    <a:pt x="128" y="75"/>
                  </a:cubicBezTo>
                  <a:cubicBezTo>
                    <a:pt x="128" y="74"/>
                    <a:pt x="126" y="57"/>
                    <a:pt x="123" y="28"/>
                  </a:cubicBezTo>
                  <a:close/>
                  <a:moveTo>
                    <a:pt x="111" y="87"/>
                  </a:moveTo>
                  <a:cubicBezTo>
                    <a:pt x="107" y="87"/>
                    <a:pt x="102" y="84"/>
                    <a:pt x="100" y="80"/>
                  </a:cubicBezTo>
                  <a:cubicBezTo>
                    <a:pt x="86" y="58"/>
                    <a:pt x="86" y="58"/>
                    <a:pt x="86" y="58"/>
                  </a:cubicBezTo>
                  <a:cubicBezTo>
                    <a:pt x="42" y="58"/>
                    <a:pt x="42" y="58"/>
                    <a:pt x="42" y="58"/>
                  </a:cubicBezTo>
                  <a:cubicBezTo>
                    <a:pt x="28" y="80"/>
                    <a:pt x="28" y="80"/>
                    <a:pt x="28" y="80"/>
                  </a:cubicBezTo>
                  <a:cubicBezTo>
                    <a:pt x="26" y="84"/>
                    <a:pt x="21" y="87"/>
                    <a:pt x="17" y="87"/>
                  </a:cubicBezTo>
                  <a:cubicBezTo>
                    <a:pt x="10" y="87"/>
                    <a:pt x="5" y="82"/>
                    <a:pt x="5" y="75"/>
                  </a:cubicBezTo>
                  <a:cubicBezTo>
                    <a:pt x="5" y="73"/>
                    <a:pt x="8" y="44"/>
                    <a:pt x="10" y="29"/>
                  </a:cubicBezTo>
                  <a:cubicBezTo>
                    <a:pt x="10" y="22"/>
                    <a:pt x="13" y="16"/>
                    <a:pt x="18" y="12"/>
                  </a:cubicBezTo>
                  <a:cubicBezTo>
                    <a:pt x="23" y="7"/>
                    <a:pt x="29" y="5"/>
                    <a:pt x="36" y="5"/>
                  </a:cubicBezTo>
                  <a:cubicBezTo>
                    <a:pt x="92" y="5"/>
                    <a:pt x="92" y="5"/>
                    <a:pt x="92" y="5"/>
                  </a:cubicBezTo>
                  <a:cubicBezTo>
                    <a:pt x="99" y="5"/>
                    <a:pt x="105" y="7"/>
                    <a:pt x="110" y="12"/>
                  </a:cubicBezTo>
                  <a:cubicBezTo>
                    <a:pt x="115" y="16"/>
                    <a:pt x="118" y="22"/>
                    <a:pt x="118" y="29"/>
                  </a:cubicBezTo>
                  <a:cubicBezTo>
                    <a:pt x="120" y="46"/>
                    <a:pt x="123" y="73"/>
                    <a:pt x="123" y="75"/>
                  </a:cubicBezTo>
                  <a:cubicBezTo>
                    <a:pt x="123" y="82"/>
                    <a:pt x="118" y="87"/>
                    <a:pt x="111"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40"/>
            <p:cNvSpPr>
              <a:spLocks/>
            </p:cNvSpPr>
            <p:nvPr/>
          </p:nvSpPr>
          <p:spPr bwMode="auto">
            <a:xfrm>
              <a:off x="7389813" y="2371725"/>
              <a:ext cx="101600" cy="101600"/>
            </a:xfrm>
            <a:custGeom>
              <a:avLst/>
              <a:gdLst>
                <a:gd name="T0" fmla="*/ 24 w 27"/>
                <a:gd name="T1" fmla="*/ 11 h 27"/>
                <a:gd name="T2" fmla="*/ 15 w 27"/>
                <a:gd name="T3" fmla="*/ 11 h 27"/>
                <a:gd name="T4" fmla="*/ 15 w 27"/>
                <a:gd name="T5" fmla="*/ 2 h 27"/>
                <a:gd name="T6" fmla="*/ 13 w 27"/>
                <a:gd name="T7" fmla="*/ 0 h 27"/>
                <a:gd name="T8" fmla="*/ 11 w 27"/>
                <a:gd name="T9" fmla="*/ 2 h 27"/>
                <a:gd name="T10" fmla="*/ 11 w 27"/>
                <a:gd name="T11" fmla="*/ 11 h 27"/>
                <a:gd name="T12" fmla="*/ 2 w 27"/>
                <a:gd name="T13" fmla="*/ 11 h 27"/>
                <a:gd name="T14" fmla="*/ 0 w 27"/>
                <a:gd name="T15" fmla="*/ 13 h 27"/>
                <a:gd name="T16" fmla="*/ 2 w 27"/>
                <a:gd name="T17" fmla="*/ 15 h 27"/>
                <a:gd name="T18" fmla="*/ 11 w 27"/>
                <a:gd name="T19" fmla="*/ 15 h 27"/>
                <a:gd name="T20" fmla="*/ 11 w 27"/>
                <a:gd name="T21" fmla="*/ 24 h 27"/>
                <a:gd name="T22" fmla="*/ 13 w 27"/>
                <a:gd name="T23" fmla="*/ 27 h 27"/>
                <a:gd name="T24" fmla="*/ 15 w 27"/>
                <a:gd name="T25" fmla="*/ 24 h 27"/>
                <a:gd name="T26" fmla="*/ 15 w 27"/>
                <a:gd name="T27" fmla="*/ 15 h 27"/>
                <a:gd name="T28" fmla="*/ 24 w 27"/>
                <a:gd name="T29" fmla="*/ 15 h 27"/>
                <a:gd name="T30" fmla="*/ 27 w 27"/>
                <a:gd name="T31" fmla="*/ 13 h 27"/>
                <a:gd name="T32" fmla="*/ 24 w 27"/>
                <a:gd name="T3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24" y="11"/>
                  </a:moveTo>
                  <a:cubicBezTo>
                    <a:pt x="15" y="11"/>
                    <a:pt x="15" y="11"/>
                    <a:pt x="15" y="11"/>
                  </a:cubicBezTo>
                  <a:cubicBezTo>
                    <a:pt x="15" y="2"/>
                    <a:pt x="15" y="2"/>
                    <a:pt x="15" y="2"/>
                  </a:cubicBezTo>
                  <a:cubicBezTo>
                    <a:pt x="15" y="1"/>
                    <a:pt x="14" y="0"/>
                    <a:pt x="13" y="0"/>
                  </a:cubicBezTo>
                  <a:cubicBezTo>
                    <a:pt x="12" y="0"/>
                    <a:pt x="11" y="1"/>
                    <a:pt x="11" y="2"/>
                  </a:cubicBezTo>
                  <a:cubicBezTo>
                    <a:pt x="11" y="11"/>
                    <a:pt x="11" y="11"/>
                    <a:pt x="11" y="11"/>
                  </a:cubicBezTo>
                  <a:cubicBezTo>
                    <a:pt x="2" y="11"/>
                    <a:pt x="2" y="11"/>
                    <a:pt x="2" y="11"/>
                  </a:cubicBezTo>
                  <a:cubicBezTo>
                    <a:pt x="1" y="11"/>
                    <a:pt x="0" y="12"/>
                    <a:pt x="0" y="13"/>
                  </a:cubicBezTo>
                  <a:cubicBezTo>
                    <a:pt x="0" y="14"/>
                    <a:pt x="1" y="15"/>
                    <a:pt x="2" y="15"/>
                  </a:cubicBezTo>
                  <a:cubicBezTo>
                    <a:pt x="11" y="15"/>
                    <a:pt x="11" y="15"/>
                    <a:pt x="11" y="15"/>
                  </a:cubicBezTo>
                  <a:cubicBezTo>
                    <a:pt x="11" y="24"/>
                    <a:pt x="11" y="24"/>
                    <a:pt x="11" y="24"/>
                  </a:cubicBezTo>
                  <a:cubicBezTo>
                    <a:pt x="11" y="26"/>
                    <a:pt x="12" y="27"/>
                    <a:pt x="13" y="27"/>
                  </a:cubicBezTo>
                  <a:cubicBezTo>
                    <a:pt x="14" y="27"/>
                    <a:pt x="15" y="26"/>
                    <a:pt x="15" y="24"/>
                  </a:cubicBezTo>
                  <a:cubicBezTo>
                    <a:pt x="15" y="15"/>
                    <a:pt x="15" y="15"/>
                    <a:pt x="15" y="15"/>
                  </a:cubicBezTo>
                  <a:cubicBezTo>
                    <a:pt x="24" y="15"/>
                    <a:pt x="24" y="15"/>
                    <a:pt x="24" y="15"/>
                  </a:cubicBezTo>
                  <a:cubicBezTo>
                    <a:pt x="26" y="15"/>
                    <a:pt x="27" y="14"/>
                    <a:pt x="27" y="13"/>
                  </a:cubicBezTo>
                  <a:cubicBezTo>
                    <a:pt x="27" y="12"/>
                    <a:pt x="26" y="11"/>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Oval 141"/>
            <p:cNvSpPr>
              <a:spLocks noChangeArrowheads="1"/>
            </p:cNvSpPr>
            <p:nvPr/>
          </p:nvSpPr>
          <p:spPr bwMode="auto">
            <a:xfrm>
              <a:off x="7618413" y="2371725"/>
              <a:ext cx="26988"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142"/>
            <p:cNvSpPr>
              <a:spLocks noChangeArrowheads="1"/>
            </p:cNvSpPr>
            <p:nvPr/>
          </p:nvSpPr>
          <p:spPr bwMode="auto">
            <a:xfrm>
              <a:off x="7618413" y="2443163"/>
              <a:ext cx="26988"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Oval 143"/>
            <p:cNvSpPr>
              <a:spLocks noChangeArrowheads="1"/>
            </p:cNvSpPr>
            <p:nvPr/>
          </p:nvSpPr>
          <p:spPr bwMode="auto">
            <a:xfrm>
              <a:off x="7656513" y="240823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Oval 144"/>
            <p:cNvSpPr>
              <a:spLocks noChangeArrowheads="1"/>
            </p:cNvSpPr>
            <p:nvPr/>
          </p:nvSpPr>
          <p:spPr bwMode="auto">
            <a:xfrm>
              <a:off x="7580313" y="2408238"/>
              <a:ext cx="30163"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 name="组合 6"/>
          <p:cNvGrpSpPr/>
          <p:nvPr/>
        </p:nvGrpSpPr>
        <p:grpSpPr>
          <a:xfrm>
            <a:off x="3568257" y="2862560"/>
            <a:ext cx="481012" cy="366713"/>
            <a:chOff x="11139488" y="1323975"/>
            <a:chExt cx="481012" cy="366713"/>
          </a:xfrm>
          <a:solidFill>
            <a:schemeClr val="bg1"/>
          </a:solidFill>
        </p:grpSpPr>
        <p:sp>
          <p:nvSpPr>
            <p:cNvPr id="34" name="Freeform 182"/>
            <p:cNvSpPr>
              <a:spLocks noEditPoints="1"/>
            </p:cNvSpPr>
            <p:nvPr/>
          </p:nvSpPr>
          <p:spPr bwMode="auto">
            <a:xfrm>
              <a:off x="11301413" y="1620838"/>
              <a:ext cx="71438" cy="69850"/>
            </a:xfrm>
            <a:custGeom>
              <a:avLst/>
              <a:gdLst>
                <a:gd name="T0" fmla="*/ 9 w 19"/>
                <a:gd name="T1" fmla="*/ 0 h 19"/>
                <a:gd name="T2" fmla="*/ 0 w 19"/>
                <a:gd name="T3" fmla="*/ 9 h 19"/>
                <a:gd name="T4" fmla="*/ 9 w 19"/>
                <a:gd name="T5" fmla="*/ 19 h 19"/>
                <a:gd name="T6" fmla="*/ 19 w 19"/>
                <a:gd name="T7" fmla="*/ 9 h 19"/>
                <a:gd name="T8" fmla="*/ 9 w 19"/>
                <a:gd name="T9" fmla="*/ 0 h 19"/>
                <a:gd name="T10" fmla="*/ 9 w 19"/>
                <a:gd name="T11" fmla="*/ 15 h 19"/>
                <a:gd name="T12" fmla="*/ 4 w 19"/>
                <a:gd name="T13" fmla="*/ 9 h 19"/>
                <a:gd name="T14" fmla="*/ 9 w 19"/>
                <a:gd name="T15" fmla="*/ 4 h 19"/>
                <a:gd name="T16" fmla="*/ 14 w 19"/>
                <a:gd name="T17" fmla="*/ 9 h 19"/>
                <a:gd name="T18" fmla="*/ 9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0"/>
                  </a:moveTo>
                  <a:cubicBezTo>
                    <a:pt x="4" y="0"/>
                    <a:pt x="0" y="4"/>
                    <a:pt x="0" y="9"/>
                  </a:cubicBezTo>
                  <a:cubicBezTo>
                    <a:pt x="0" y="15"/>
                    <a:pt x="4" y="19"/>
                    <a:pt x="9" y="19"/>
                  </a:cubicBezTo>
                  <a:cubicBezTo>
                    <a:pt x="15" y="19"/>
                    <a:pt x="19" y="15"/>
                    <a:pt x="19" y="9"/>
                  </a:cubicBezTo>
                  <a:cubicBezTo>
                    <a:pt x="19" y="4"/>
                    <a:pt x="15" y="0"/>
                    <a:pt x="9" y="0"/>
                  </a:cubicBezTo>
                  <a:close/>
                  <a:moveTo>
                    <a:pt x="9" y="15"/>
                  </a:moveTo>
                  <a:cubicBezTo>
                    <a:pt x="6" y="15"/>
                    <a:pt x="4" y="12"/>
                    <a:pt x="4" y="9"/>
                  </a:cubicBezTo>
                  <a:cubicBezTo>
                    <a:pt x="4" y="7"/>
                    <a:pt x="6" y="4"/>
                    <a:pt x="9" y="4"/>
                  </a:cubicBezTo>
                  <a:cubicBezTo>
                    <a:pt x="12" y="4"/>
                    <a:pt x="14" y="7"/>
                    <a:pt x="14" y="9"/>
                  </a:cubicBezTo>
                  <a:cubicBezTo>
                    <a:pt x="14" y="12"/>
                    <a:pt x="12" y="15"/>
                    <a:pt x="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83"/>
            <p:cNvSpPr>
              <a:spLocks noEditPoints="1"/>
            </p:cNvSpPr>
            <p:nvPr/>
          </p:nvSpPr>
          <p:spPr bwMode="auto">
            <a:xfrm>
              <a:off x="11410950" y="1620838"/>
              <a:ext cx="74613" cy="69850"/>
            </a:xfrm>
            <a:custGeom>
              <a:avLst/>
              <a:gdLst>
                <a:gd name="T0" fmla="*/ 10 w 20"/>
                <a:gd name="T1" fmla="*/ 0 h 19"/>
                <a:gd name="T2" fmla="*/ 0 w 20"/>
                <a:gd name="T3" fmla="*/ 9 h 19"/>
                <a:gd name="T4" fmla="*/ 10 w 20"/>
                <a:gd name="T5" fmla="*/ 19 h 19"/>
                <a:gd name="T6" fmla="*/ 20 w 20"/>
                <a:gd name="T7" fmla="*/ 9 h 19"/>
                <a:gd name="T8" fmla="*/ 10 w 20"/>
                <a:gd name="T9" fmla="*/ 0 h 19"/>
                <a:gd name="T10" fmla="*/ 10 w 20"/>
                <a:gd name="T11" fmla="*/ 15 h 19"/>
                <a:gd name="T12" fmla="*/ 5 w 20"/>
                <a:gd name="T13" fmla="*/ 9 h 19"/>
                <a:gd name="T14" fmla="*/ 10 w 20"/>
                <a:gd name="T15" fmla="*/ 4 h 19"/>
                <a:gd name="T16" fmla="*/ 15 w 20"/>
                <a:gd name="T17" fmla="*/ 9 h 19"/>
                <a:gd name="T18" fmla="*/ 10 w 20"/>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0"/>
                  </a:moveTo>
                  <a:cubicBezTo>
                    <a:pt x="5" y="0"/>
                    <a:pt x="0" y="4"/>
                    <a:pt x="0" y="9"/>
                  </a:cubicBezTo>
                  <a:cubicBezTo>
                    <a:pt x="0" y="15"/>
                    <a:pt x="5" y="19"/>
                    <a:pt x="10" y="19"/>
                  </a:cubicBezTo>
                  <a:cubicBezTo>
                    <a:pt x="15" y="19"/>
                    <a:pt x="20" y="15"/>
                    <a:pt x="20" y="9"/>
                  </a:cubicBezTo>
                  <a:cubicBezTo>
                    <a:pt x="20" y="4"/>
                    <a:pt x="15" y="0"/>
                    <a:pt x="10" y="0"/>
                  </a:cubicBezTo>
                  <a:close/>
                  <a:moveTo>
                    <a:pt x="10" y="15"/>
                  </a:moveTo>
                  <a:cubicBezTo>
                    <a:pt x="7" y="15"/>
                    <a:pt x="5" y="12"/>
                    <a:pt x="5" y="9"/>
                  </a:cubicBezTo>
                  <a:cubicBezTo>
                    <a:pt x="5" y="7"/>
                    <a:pt x="7" y="4"/>
                    <a:pt x="10" y="4"/>
                  </a:cubicBezTo>
                  <a:cubicBezTo>
                    <a:pt x="13" y="4"/>
                    <a:pt x="15" y="7"/>
                    <a:pt x="15" y="9"/>
                  </a:cubicBezTo>
                  <a:cubicBezTo>
                    <a:pt x="15" y="12"/>
                    <a:pt x="13" y="15"/>
                    <a:pt x="1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84"/>
            <p:cNvSpPr>
              <a:spLocks/>
            </p:cNvSpPr>
            <p:nvPr/>
          </p:nvSpPr>
          <p:spPr bwMode="auto">
            <a:xfrm>
              <a:off x="11139488" y="1323975"/>
              <a:ext cx="395288" cy="254000"/>
            </a:xfrm>
            <a:custGeom>
              <a:avLst/>
              <a:gdLst>
                <a:gd name="T0" fmla="*/ 103 w 105"/>
                <a:gd name="T1" fmla="*/ 64 h 68"/>
                <a:gd name="T2" fmla="*/ 35 w 105"/>
                <a:gd name="T3" fmla="*/ 64 h 68"/>
                <a:gd name="T4" fmla="*/ 13 w 105"/>
                <a:gd name="T5" fmla="*/ 2 h 68"/>
                <a:gd name="T6" fmla="*/ 11 w 105"/>
                <a:gd name="T7" fmla="*/ 0 h 68"/>
                <a:gd name="T8" fmla="*/ 2 w 105"/>
                <a:gd name="T9" fmla="*/ 0 h 68"/>
                <a:gd name="T10" fmla="*/ 0 w 105"/>
                <a:gd name="T11" fmla="*/ 3 h 68"/>
                <a:gd name="T12" fmla="*/ 2 w 105"/>
                <a:gd name="T13" fmla="*/ 5 h 68"/>
                <a:gd name="T14" fmla="*/ 9 w 105"/>
                <a:gd name="T15" fmla="*/ 5 h 68"/>
                <a:gd name="T16" fmla="*/ 32 w 105"/>
                <a:gd name="T17" fmla="*/ 67 h 68"/>
                <a:gd name="T18" fmla="*/ 34 w 105"/>
                <a:gd name="T19" fmla="*/ 68 h 68"/>
                <a:gd name="T20" fmla="*/ 103 w 105"/>
                <a:gd name="T21" fmla="*/ 68 h 68"/>
                <a:gd name="T22" fmla="*/ 105 w 105"/>
                <a:gd name="T23" fmla="*/ 66 h 68"/>
                <a:gd name="T24" fmla="*/ 103 w 105"/>
                <a:gd name="T25"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68">
                  <a:moveTo>
                    <a:pt x="103" y="64"/>
                  </a:moveTo>
                  <a:cubicBezTo>
                    <a:pt x="35" y="64"/>
                    <a:pt x="35" y="64"/>
                    <a:pt x="35" y="64"/>
                  </a:cubicBezTo>
                  <a:cubicBezTo>
                    <a:pt x="13" y="2"/>
                    <a:pt x="13" y="2"/>
                    <a:pt x="13" y="2"/>
                  </a:cubicBezTo>
                  <a:cubicBezTo>
                    <a:pt x="13" y="1"/>
                    <a:pt x="12" y="0"/>
                    <a:pt x="11" y="0"/>
                  </a:cubicBezTo>
                  <a:cubicBezTo>
                    <a:pt x="2" y="0"/>
                    <a:pt x="2" y="0"/>
                    <a:pt x="2" y="0"/>
                  </a:cubicBezTo>
                  <a:cubicBezTo>
                    <a:pt x="1" y="0"/>
                    <a:pt x="0" y="1"/>
                    <a:pt x="0" y="3"/>
                  </a:cubicBezTo>
                  <a:cubicBezTo>
                    <a:pt x="0" y="4"/>
                    <a:pt x="1" y="5"/>
                    <a:pt x="2" y="5"/>
                  </a:cubicBezTo>
                  <a:cubicBezTo>
                    <a:pt x="9" y="5"/>
                    <a:pt x="9" y="5"/>
                    <a:pt x="9" y="5"/>
                  </a:cubicBezTo>
                  <a:cubicBezTo>
                    <a:pt x="32" y="67"/>
                    <a:pt x="32" y="67"/>
                    <a:pt x="32" y="67"/>
                  </a:cubicBezTo>
                  <a:cubicBezTo>
                    <a:pt x="32" y="68"/>
                    <a:pt x="33" y="68"/>
                    <a:pt x="34" y="68"/>
                  </a:cubicBezTo>
                  <a:cubicBezTo>
                    <a:pt x="103" y="68"/>
                    <a:pt x="103" y="68"/>
                    <a:pt x="103" y="68"/>
                  </a:cubicBezTo>
                  <a:cubicBezTo>
                    <a:pt x="104" y="68"/>
                    <a:pt x="105" y="67"/>
                    <a:pt x="105" y="66"/>
                  </a:cubicBezTo>
                  <a:cubicBezTo>
                    <a:pt x="105" y="65"/>
                    <a:pt x="104" y="64"/>
                    <a:pt x="10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85"/>
            <p:cNvSpPr>
              <a:spLocks noEditPoints="1"/>
            </p:cNvSpPr>
            <p:nvPr/>
          </p:nvSpPr>
          <p:spPr bwMode="auto">
            <a:xfrm>
              <a:off x="11229975" y="1323975"/>
              <a:ext cx="390525" cy="201613"/>
            </a:xfrm>
            <a:custGeom>
              <a:avLst/>
              <a:gdLst>
                <a:gd name="T0" fmla="*/ 102 w 104"/>
                <a:gd name="T1" fmla="*/ 0 h 54"/>
                <a:gd name="T2" fmla="*/ 3 w 104"/>
                <a:gd name="T3" fmla="*/ 0 h 54"/>
                <a:gd name="T4" fmla="*/ 0 w 104"/>
                <a:gd name="T5" fmla="*/ 3 h 54"/>
                <a:gd name="T6" fmla="*/ 1 w 104"/>
                <a:gd name="T7" fmla="*/ 4 h 54"/>
                <a:gd name="T8" fmla="*/ 18 w 104"/>
                <a:gd name="T9" fmla="*/ 52 h 54"/>
                <a:gd name="T10" fmla="*/ 21 w 104"/>
                <a:gd name="T11" fmla="*/ 54 h 54"/>
                <a:gd name="T12" fmla="*/ 84 w 104"/>
                <a:gd name="T13" fmla="*/ 54 h 54"/>
                <a:gd name="T14" fmla="*/ 86 w 104"/>
                <a:gd name="T15" fmla="*/ 52 h 54"/>
                <a:gd name="T16" fmla="*/ 104 w 104"/>
                <a:gd name="T17" fmla="*/ 3 h 54"/>
                <a:gd name="T18" fmla="*/ 104 w 104"/>
                <a:gd name="T19" fmla="*/ 3 h 54"/>
                <a:gd name="T20" fmla="*/ 102 w 104"/>
                <a:gd name="T21" fmla="*/ 0 h 54"/>
                <a:gd name="T22" fmla="*/ 82 w 104"/>
                <a:gd name="T23" fmla="*/ 49 h 54"/>
                <a:gd name="T24" fmla="*/ 22 w 104"/>
                <a:gd name="T25" fmla="*/ 49 h 54"/>
                <a:gd name="T26" fmla="*/ 6 w 104"/>
                <a:gd name="T27" fmla="*/ 5 h 54"/>
                <a:gd name="T28" fmla="*/ 98 w 104"/>
                <a:gd name="T29" fmla="*/ 5 h 54"/>
                <a:gd name="T30" fmla="*/ 82 w 104"/>
                <a:gd name="T31"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54">
                  <a:moveTo>
                    <a:pt x="102" y="0"/>
                  </a:moveTo>
                  <a:cubicBezTo>
                    <a:pt x="3" y="0"/>
                    <a:pt x="3" y="0"/>
                    <a:pt x="3" y="0"/>
                  </a:cubicBezTo>
                  <a:cubicBezTo>
                    <a:pt x="1" y="0"/>
                    <a:pt x="0" y="1"/>
                    <a:pt x="0" y="3"/>
                  </a:cubicBezTo>
                  <a:cubicBezTo>
                    <a:pt x="0" y="3"/>
                    <a:pt x="1" y="3"/>
                    <a:pt x="1" y="4"/>
                  </a:cubicBezTo>
                  <a:cubicBezTo>
                    <a:pt x="18" y="52"/>
                    <a:pt x="18" y="52"/>
                    <a:pt x="18" y="52"/>
                  </a:cubicBezTo>
                  <a:cubicBezTo>
                    <a:pt x="19" y="53"/>
                    <a:pt x="20" y="54"/>
                    <a:pt x="21" y="54"/>
                  </a:cubicBezTo>
                  <a:cubicBezTo>
                    <a:pt x="84" y="54"/>
                    <a:pt x="84" y="54"/>
                    <a:pt x="84" y="54"/>
                  </a:cubicBezTo>
                  <a:cubicBezTo>
                    <a:pt x="85" y="54"/>
                    <a:pt x="86" y="53"/>
                    <a:pt x="86" y="52"/>
                  </a:cubicBezTo>
                  <a:cubicBezTo>
                    <a:pt x="104" y="3"/>
                    <a:pt x="104" y="3"/>
                    <a:pt x="104" y="3"/>
                  </a:cubicBezTo>
                  <a:cubicBezTo>
                    <a:pt x="104" y="3"/>
                    <a:pt x="104" y="3"/>
                    <a:pt x="104" y="3"/>
                  </a:cubicBezTo>
                  <a:cubicBezTo>
                    <a:pt x="104" y="1"/>
                    <a:pt x="103" y="0"/>
                    <a:pt x="102" y="0"/>
                  </a:cubicBezTo>
                  <a:close/>
                  <a:moveTo>
                    <a:pt x="82" y="49"/>
                  </a:moveTo>
                  <a:cubicBezTo>
                    <a:pt x="22" y="49"/>
                    <a:pt x="22" y="49"/>
                    <a:pt x="22" y="49"/>
                  </a:cubicBezTo>
                  <a:cubicBezTo>
                    <a:pt x="6" y="5"/>
                    <a:pt x="6" y="5"/>
                    <a:pt x="6" y="5"/>
                  </a:cubicBezTo>
                  <a:cubicBezTo>
                    <a:pt x="98" y="5"/>
                    <a:pt x="98" y="5"/>
                    <a:pt x="98" y="5"/>
                  </a:cubicBezTo>
                  <a:lnTo>
                    <a:pt x="8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8" name="矩形 37"/>
          <p:cNvSpPr/>
          <p:nvPr/>
        </p:nvSpPr>
        <p:spPr>
          <a:xfrm>
            <a:off x="5384606" y="2700364"/>
            <a:ext cx="6418243" cy="572464"/>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30000"/>
              </a:lnSpc>
            </a:pPr>
            <a:r>
              <a:rPr lang="en-US" altLang="zh-CN" sz="1200" dirty="0">
                <a:solidFill>
                  <a:schemeClr val="tx1">
                    <a:lumMod val="75000"/>
                    <a:lumOff val="25000"/>
                  </a:schemeClr>
                </a:solidFill>
                <a:latin typeface="+mj-ea"/>
              </a:rPr>
              <a:t>Experience as your reference, your prudence as your brother will and hope as your an . Four short to words and you sum up.</a:t>
            </a:r>
            <a:endParaRPr lang="zh-CN" altLang="en-US" sz="1200" dirty="0">
              <a:solidFill>
                <a:schemeClr val="tx1">
                  <a:lumMod val="75000"/>
                  <a:lumOff val="25000"/>
                </a:schemeClr>
              </a:solidFill>
              <a:latin typeface="+mj-ea"/>
            </a:endParaRPr>
          </a:p>
        </p:txBody>
      </p:sp>
      <p:sp>
        <p:nvSpPr>
          <p:cNvPr id="39" name="文本框 15"/>
          <p:cNvSpPr txBox="1"/>
          <p:nvPr/>
        </p:nvSpPr>
        <p:spPr>
          <a:xfrm>
            <a:off x="5384606" y="2267217"/>
            <a:ext cx="2730694" cy="461665"/>
          </a:xfrm>
          <a:prstGeom prst="rect">
            <a:avLst/>
          </a:prstGeom>
          <a:noFill/>
        </p:spPr>
        <p:txBody>
          <a:bodyPr wrap="square" rtlCol="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2400" dirty="0">
                <a:solidFill>
                  <a:schemeClr val="accent2"/>
                </a:solidFill>
                <a:latin typeface="+mj-ea"/>
                <a:ea typeface="+mj-ea"/>
              </a:rPr>
              <a:t>Photoshop Cs6</a:t>
            </a:r>
          </a:p>
        </p:txBody>
      </p:sp>
      <p:sp>
        <p:nvSpPr>
          <p:cNvPr id="14" name="椭圆 13"/>
          <p:cNvSpPr/>
          <p:nvPr/>
        </p:nvSpPr>
        <p:spPr>
          <a:xfrm>
            <a:off x="5547903" y="3689793"/>
            <a:ext cx="143500" cy="143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765800" y="3912769"/>
            <a:ext cx="2717800"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44" name="矩形 43"/>
          <p:cNvSpPr/>
          <p:nvPr/>
        </p:nvSpPr>
        <p:spPr>
          <a:xfrm>
            <a:off x="5765800" y="3572147"/>
            <a:ext cx="2142731" cy="387798"/>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sz="1600" dirty="0">
                <a:solidFill>
                  <a:schemeClr val="accent1"/>
                </a:solidFill>
                <a:latin typeface="+mn-lt"/>
                <a:ea typeface="+mj-ea"/>
              </a:rPr>
              <a:t>Windows 10</a:t>
            </a:r>
          </a:p>
        </p:txBody>
      </p:sp>
      <p:sp>
        <p:nvSpPr>
          <p:cNvPr id="47" name="椭圆 46"/>
          <p:cNvSpPr/>
          <p:nvPr/>
        </p:nvSpPr>
        <p:spPr>
          <a:xfrm>
            <a:off x="8841751" y="3689793"/>
            <a:ext cx="143500" cy="143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9059648" y="3912769"/>
            <a:ext cx="2717800"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49" name="矩形 48"/>
          <p:cNvSpPr/>
          <p:nvPr/>
        </p:nvSpPr>
        <p:spPr>
          <a:xfrm>
            <a:off x="9059648" y="3572148"/>
            <a:ext cx="2142731" cy="387798"/>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sz="1600" dirty="0">
                <a:solidFill>
                  <a:schemeClr val="accent2"/>
                </a:solidFill>
                <a:latin typeface="+mn-lt"/>
                <a:ea typeface="+mj-ea"/>
              </a:rPr>
              <a:t>Adobe illustrator</a:t>
            </a:r>
          </a:p>
        </p:txBody>
      </p:sp>
      <p:sp>
        <p:nvSpPr>
          <p:cNvPr id="51" name="椭圆 50"/>
          <p:cNvSpPr/>
          <p:nvPr/>
        </p:nvSpPr>
        <p:spPr>
          <a:xfrm>
            <a:off x="5547903" y="4835896"/>
            <a:ext cx="143500" cy="1434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5765800" y="5058872"/>
            <a:ext cx="2717800"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53" name="矩形 52"/>
          <p:cNvSpPr/>
          <p:nvPr/>
        </p:nvSpPr>
        <p:spPr>
          <a:xfrm>
            <a:off x="5765800" y="4718251"/>
            <a:ext cx="2142731" cy="387798"/>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sz="1600" dirty="0">
                <a:solidFill>
                  <a:schemeClr val="accent3"/>
                </a:solidFill>
                <a:latin typeface="+mn-lt"/>
                <a:ea typeface="+mj-ea"/>
              </a:rPr>
              <a:t>Power point 2013</a:t>
            </a:r>
          </a:p>
        </p:txBody>
      </p:sp>
      <p:sp>
        <p:nvSpPr>
          <p:cNvPr id="55" name="椭圆 54"/>
          <p:cNvSpPr/>
          <p:nvPr/>
        </p:nvSpPr>
        <p:spPr>
          <a:xfrm>
            <a:off x="8841751" y="4835896"/>
            <a:ext cx="143500" cy="1434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9059648" y="5058872"/>
            <a:ext cx="2717800" cy="572464"/>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57" name="矩形 56"/>
          <p:cNvSpPr/>
          <p:nvPr/>
        </p:nvSpPr>
        <p:spPr>
          <a:xfrm>
            <a:off x="9059648" y="4718251"/>
            <a:ext cx="2142731" cy="387798"/>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sz="1600" dirty="0">
                <a:solidFill>
                  <a:schemeClr val="accent4"/>
                </a:solidFill>
                <a:latin typeface="+mn-lt"/>
                <a:ea typeface="+mj-ea"/>
              </a:rPr>
              <a:t>Keynote</a:t>
            </a:r>
          </a:p>
        </p:txBody>
      </p:sp>
      <p:cxnSp>
        <p:nvCxnSpPr>
          <p:cNvPr id="59" name="直接连接符 58"/>
          <p:cNvCxnSpPr/>
          <p:nvPr/>
        </p:nvCxnSpPr>
        <p:spPr>
          <a:xfrm>
            <a:off x="5467155" y="3434308"/>
            <a:ext cx="6083495"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467155" y="5777458"/>
            <a:ext cx="6083495" cy="0"/>
          </a:xfrm>
          <a:prstGeom prst="line">
            <a:avLst/>
          </a:prstGeom>
          <a:ln w="158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63" name="任意多边形 62"/>
          <p:cNvSpPr/>
          <p:nvPr/>
        </p:nvSpPr>
        <p:spPr>
          <a:xfrm rot="16200000">
            <a:off x="11202965" y="-37043"/>
            <a:ext cx="353720" cy="427806"/>
          </a:xfrm>
          <a:custGeom>
            <a:avLst/>
            <a:gdLst>
              <a:gd name="connsiteX0" fmla="*/ 805349 w 805349"/>
              <a:gd name="connsiteY0" fmla="*/ 0 h 974029"/>
              <a:gd name="connsiteX1" fmla="*/ 805349 w 805349"/>
              <a:gd name="connsiteY1" fmla="*/ 974029 h 974029"/>
              <a:gd name="connsiteX2" fmla="*/ 337276 w 805349"/>
              <a:gd name="connsiteY2" fmla="*/ 974029 h 974029"/>
              <a:gd name="connsiteX3" fmla="*/ 0 w 805349"/>
              <a:gd name="connsiteY3" fmla="*/ 487015 h 974029"/>
              <a:gd name="connsiteX4" fmla="*/ 337276 w 805349"/>
              <a:gd name="connsiteY4" fmla="*/ 0 h 97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9" h="974029">
                <a:moveTo>
                  <a:pt x="805349" y="0"/>
                </a:moveTo>
                <a:lnTo>
                  <a:pt x="805349" y="974029"/>
                </a:lnTo>
                <a:lnTo>
                  <a:pt x="337276" y="974029"/>
                </a:lnTo>
                <a:lnTo>
                  <a:pt x="0" y="487015"/>
                </a:lnTo>
                <a:lnTo>
                  <a:pt x="3372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p:cNvSpPr/>
          <p:nvPr/>
        </p:nvSpPr>
        <p:spPr>
          <a:xfrm>
            <a:off x="489170" y="793429"/>
            <a:ext cx="423089" cy="42308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610821" y="123336"/>
            <a:ext cx="241860" cy="241860"/>
          </a:xfrm>
          <a:prstGeom prst="ellipse">
            <a:avLst/>
          </a:prstGeom>
          <a:solidFill>
            <a:srgbClr val="FDFFFE"/>
          </a:solidFill>
          <a:ln w="9525">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08063" y="134811"/>
            <a:ext cx="1112933" cy="1112930"/>
          </a:xfrm>
          <a:prstGeom prst="ellipse">
            <a:avLst/>
          </a:prstGeom>
          <a:solidFill>
            <a:schemeClr val="bg1"/>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04696" y="1100128"/>
            <a:ext cx="186049" cy="186048"/>
          </a:xfrm>
          <a:prstGeom prst="ellipse">
            <a:avLst/>
          </a:prstGeom>
          <a:solidFill>
            <a:srgbClr val="FDFFFE"/>
          </a:solidFill>
          <a:ln w="635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254001" y="472618"/>
            <a:ext cx="5213154"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74" name="圆角矩形 73"/>
          <p:cNvSpPr/>
          <p:nvPr/>
        </p:nvSpPr>
        <p:spPr>
          <a:xfrm rot="20167890">
            <a:off x="5128817" y="419608"/>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862217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64" presetClass="path" presetSubtype="0" decel="30000" fill="hold" grpId="1" nodeType="withEffect">
                                  <p:stCondLst>
                                    <p:cond delay="0"/>
                                  </p:stCondLst>
                                  <p:childTnLst>
                                    <p:animMotion origin="layout" path="M -4.58333E-6 0.03889 L -4.58333E-6 -0.14814 " pathEditMode="relative" rAng="0" ptsTypes="AA">
                                      <p:cBhvr>
                                        <p:cTn id="9" dur="750" spd="-100000" fill="hold"/>
                                        <p:tgtEl>
                                          <p:spTgt spid="61"/>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4.58333E-6 0.03843 L -4.58333E-6 -3.7037E-6 " pathEditMode="relative" rAng="0" ptsTypes="AA">
                                      <p:cBhvr>
                                        <p:cTn id="11" dur="750" fill="hold"/>
                                        <p:tgtEl>
                                          <p:spTgt spid="61"/>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750"/>
                                        <p:tgtEl>
                                          <p:spTgt spid="73"/>
                                        </p:tgtEl>
                                      </p:cBhvr>
                                    </p:animEffect>
                                  </p:childTnLst>
                                </p:cTn>
                              </p:par>
                              <p:par>
                                <p:cTn id="15" presetID="63" presetClass="path" presetSubtype="0" decel="50000" fill="hold" grpId="1" nodeType="withEffect">
                                  <p:stCondLst>
                                    <p:cond delay="0"/>
                                  </p:stCondLst>
                                  <p:childTnLst>
                                    <p:animMotion origin="layout" path="M -0.01563 2.22222E-6 L 0.1108 2.22222E-6 " pathEditMode="relative" rAng="0" ptsTypes="AA">
                                      <p:cBhvr>
                                        <p:cTn id="16" dur="750" spd="-100000" fill="hold"/>
                                        <p:tgtEl>
                                          <p:spTgt spid="73"/>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3 2.22222E-6 L 4.58333E-6 2.22222E-6 " pathEditMode="relative" rAng="0" ptsTypes="AA">
                                      <p:cBhvr>
                                        <p:cTn id="18" dur="750" fill="hold"/>
                                        <p:tgtEl>
                                          <p:spTgt spid="73"/>
                                        </p:tgtEl>
                                        <p:attrNameLst>
                                          <p:attrName>ppt_x</p:attrName>
                                          <p:attrName>ppt_y</p:attrName>
                                        </p:attrNameLst>
                                      </p:cBhvr>
                                      <p:rCtr x="781" y="0"/>
                                    </p:animMotion>
                                  </p:childTnLst>
                                </p:cTn>
                              </p:par>
                              <p:par>
                                <p:cTn id="19" presetID="10"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500"/>
                                        <p:tgtEl>
                                          <p:spTgt spid="74"/>
                                        </p:tgtEl>
                                      </p:cBhvr>
                                    </p:animEffect>
                                  </p:childTnLst>
                                </p:cTn>
                              </p:par>
                              <p:par>
                                <p:cTn id="22" presetID="42" presetClass="path" presetSubtype="0" decel="30000" fill="hold" grpId="1" nodeType="withEffect">
                                  <p:stCondLst>
                                    <p:cond delay="0"/>
                                  </p:stCondLst>
                                  <p:childTnLst>
                                    <p:animMotion origin="layout" path="M -4.16667E-7 -0.02361 L -4.16667E-7 0.05486 " pathEditMode="relative" rAng="0" ptsTypes="AA">
                                      <p:cBhvr>
                                        <p:cTn id="23" dur="750" spd="-100000" fill="hold"/>
                                        <p:tgtEl>
                                          <p:spTgt spid="74"/>
                                        </p:tgtEl>
                                        <p:attrNameLst>
                                          <p:attrName>ppt_x</p:attrName>
                                          <p:attrName>ppt_y</p:attrName>
                                        </p:attrNameLst>
                                      </p:cBhvr>
                                      <p:rCtr x="0" y="3912"/>
                                    </p:animMotion>
                                  </p:childTnLst>
                                </p:cTn>
                              </p:par>
                              <p:par>
                                <p:cTn id="24" presetID="42" presetClass="path" presetSubtype="0" accel="30000" decel="30000" fill="hold" grpId="2" nodeType="withEffect">
                                  <p:stCondLst>
                                    <p:cond delay="750"/>
                                  </p:stCondLst>
                                  <p:childTnLst>
                                    <p:animMotion origin="layout" path="M -4.16667E-7 -0.02361 L -4.16667E-7 -1.48148E-6 " pathEditMode="relative" rAng="0" ptsTypes="AA">
                                      <p:cBhvr>
                                        <p:cTn id="25" dur="750" fill="hold"/>
                                        <p:tgtEl>
                                          <p:spTgt spid="74"/>
                                        </p:tgtEl>
                                        <p:attrNameLst>
                                          <p:attrName>ppt_x</p:attrName>
                                          <p:attrName>ppt_y</p:attrName>
                                        </p:attrNameLst>
                                      </p:cBhvr>
                                      <p:rCtr x="0" y="1181"/>
                                    </p:animMotion>
                                  </p:childTnLst>
                                </p:cTn>
                              </p:par>
                              <p:par>
                                <p:cTn id="26" presetID="53" presetClass="entr" presetSubtype="16" fill="hold" grpId="0" nodeType="withEffect">
                                  <p:stCondLst>
                                    <p:cond delay="1250"/>
                                  </p:stCondLst>
                                  <p:childTnLst>
                                    <p:set>
                                      <p:cBhvr>
                                        <p:cTn id="27" dur="1" fill="hold">
                                          <p:stCondLst>
                                            <p:cond delay="0"/>
                                          </p:stCondLst>
                                        </p:cTn>
                                        <p:tgtEl>
                                          <p:spTgt spid="60"/>
                                        </p:tgtEl>
                                        <p:attrNameLst>
                                          <p:attrName>style.visibility</p:attrName>
                                        </p:attrNameLst>
                                      </p:cBhvr>
                                      <p:to>
                                        <p:strVal val="visible"/>
                                      </p:to>
                                    </p:set>
                                    <p:anim calcmode="lin" valueType="num">
                                      <p:cBhvr>
                                        <p:cTn id="28" dur="750" fill="hold"/>
                                        <p:tgtEl>
                                          <p:spTgt spid="60"/>
                                        </p:tgtEl>
                                        <p:attrNameLst>
                                          <p:attrName>ppt_w</p:attrName>
                                        </p:attrNameLst>
                                      </p:cBhvr>
                                      <p:tavLst>
                                        <p:tav tm="0">
                                          <p:val>
                                            <p:fltVal val="0"/>
                                          </p:val>
                                        </p:tav>
                                        <p:tav tm="100000">
                                          <p:val>
                                            <p:strVal val="#ppt_w"/>
                                          </p:val>
                                        </p:tav>
                                      </p:tavLst>
                                    </p:anim>
                                    <p:anim calcmode="lin" valueType="num">
                                      <p:cBhvr>
                                        <p:cTn id="29" dur="750" fill="hold"/>
                                        <p:tgtEl>
                                          <p:spTgt spid="60"/>
                                        </p:tgtEl>
                                        <p:attrNameLst>
                                          <p:attrName>ppt_h</p:attrName>
                                        </p:attrNameLst>
                                      </p:cBhvr>
                                      <p:tavLst>
                                        <p:tav tm="0">
                                          <p:val>
                                            <p:fltVal val="0"/>
                                          </p:val>
                                        </p:tav>
                                        <p:tav tm="100000">
                                          <p:val>
                                            <p:strVal val="#ppt_h"/>
                                          </p:val>
                                        </p:tav>
                                      </p:tavLst>
                                    </p:anim>
                                    <p:animEffect transition="in" filter="fade">
                                      <p:cBhvr>
                                        <p:cTn id="30" dur="750"/>
                                        <p:tgtEl>
                                          <p:spTgt spid="60"/>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58"/>
                                        </p:tgtEl>
                                        <p:attrNameLst>
                                          <p:attrName>style.visibility</p:attrName>
                                        </p:attrNameLst>
                                      </p:cBhvr>
                                      <p:to>
                                        <p:strVal val="visible"/>
                                      </p:to>
                                    </p:set>
                                    <p:anim calcmode="lin" valueType="num">
                                      <p:cBhvr>
                                        <p:cTn id="33" dur="750" fill="hold"/>
                                        <p:tgtEl>
                                          <p:spTgt spid="58"/>
                                        </p:tgtEl>
                                        <p:attrNameLst>
                                          <p:attrName>ppt_w</p:attrName>
                                        </p:attrNameLst>
                                      </p:cBhvr>
                                      <p:tavLst>
                                        <p:tav tm="0">
                                          <p:val>
                                            <p:fltVal val="0"/>
                                          </p:val>
                                        </p:tav>
                                        <p:tav tm="100000">
                                          <p:val>
                                            <p:strVal val="#ppt_w"/>
                                          </p:val>
                                        </p:tav>
                                      </p:tavLst>
                                    </p:anim>
                                    <p:anim calcmode="lin" valueType="num">
                                      <p:cBhvr>
                                        <p:cTn id="34" dur="750" fill="hold"/>
                                        <p:tgtEl>
                                          <p:spTgt spid="58"/>
                                        </p:tgtEl>
                                        <p:attrNameLst>
                                          <p:attrName>ppt_h</p:attrName>
                                        </p:attrNameLst>
                                      </p:cBhvr>
                                      <p:tavLst>
                                        <p:tav tm="0">
                                          <p:val>
                                            <p:fltVal val="0"/>
                                          </p:val>
                                        </p:tav>
                                        <p:tav tm="100000">
                                          <p:val>
                                            <p:strVal val="#ppt_h"/>
                                          </p:val>
                                        </p:tav>
                                      </p:tavLst>
                                    </p:anim>
                                    <p:animEffect transition="in" filter="fade">
                                      <p:cBhvr>
                                        <p:cTn id="35" dur="750"/>
                                        <p:tgtEl>
                                          <p:spTgt spid="58"/>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65"/>
                                        </p:tgtEl>
                                        <p:attrNameLst>
                                          <p:attrName>style.visibility</p:attrName>
                                        </p:attrNameLst>
                                      </p:cBhvr>
                                      <p:to>
                                        <p:strVal val="visible"/>
                                      </p:to>
                                    </p:set>
                                    <p:anim calcmode="lin" valueType="num">
                                      <p:cBhvr>
                                        <p:cTn id="38" dur="750" fill="hold"/>
                                        <p:tgtEl>
                                          <p:spTgt spid="65"/>
                                        </p:tgtEl>
                                        <p:attrNameLst>
                                          <p:attrName>ppt_w</p:attrName>
                                        </p:attrNameLst>
                                      </p:cBhvr>
                                      <p:tavLst>
                                        <p:tav tm="0">
                                          <p:val>
                                            <p:fltVal val="0"/>
                                          </p:val>
                                        </p:tav>
                                        <p:tav tm="100000">
                                          <p:val>
                                            <p:strVal val="#ppt_w"/>
                                          </p:val>
                                        </p:tav>
                                      </p:tavLst>
                                    </p:anim>
                                    <p:anim calcmode="lin" valueType="num">
                                      <p:cBhvr>
                                        <p:cTn id="39" dur="750" fill="hold"/>
                                        <p:tgtEl>
                                          <p:spTgt spid="65"/>
                                        </p:tgtEl>
                                        <p:attrNameLst>
                                          <p:attrName>ppt_h</p:attrName>
                                        </p:attrNameLst>
                                      </p:cBhvr>
                                      <p:tavLst>
                                        <p:tav tm="0">
                                          <p:val>
                                            <p:fltVal val="0"/>
                                          </p:val>
                                        </p:tav>
                                        <p:tav tm="100000">
                                          <p:val>
                                            <p:strVal val="#ppt_h"/>
                                          </p:val>
                                        </p:tav>
                                      </p:tavLst>
                                    </p:anim>
                                    <p:animEffect transition="in" filter="fade">
                                      <p:cBhvr>
                                        <p:cTn id="40" dur="750"/>
                                        <p:tgtEl>
                                          <p:spTgt spid="65"/>
                                        </p:tgtEl>
                                      </p:cBhvr>
                                    </p:animEffect>
                                  </p:childTnLst>
                                </p:cTn>
                              </p:par>
                              <p:par>
                                <p:cTn id="41" presetID="21" presetClass="entr" presetSubtype="3" fill="hold" grpId="0" nodeType="withEffect">
                                  <p:stCondLst>
                                    <p:cond delay="1500"/>
                                  </p:stCondLst>
                                  <p:childTnLst>
                                    <p:set>
                                      <p:cBhvr>
                                        <p:cTn id="42" dur="1" fill="hold">
                                          <p:stCondLst>
                                            <p:cond delay="0"/>
                                          </p:stCondLst>
                                        </p:cTn>
                                        <p:tgtEl>
                                          <p:spTgt spid="6"/>
                                        </p:tgtEl>
                                        <p:attrNameLst>
                                          <p:attrName>style.visibility</p:attrName>
                                        </p:attrNameLst>
                                      </p:cBhvr>
                                      <p:to>
                                        <p:strVal val="visible"/>
                                      </p:to>
                                    </p:set>
                                    <p:animEffect transition="in" filter="wheel(3)">
                                      <p:cBhvr>
                                        <p:cTn id="43" dur="750"/>
                                        <p:tgtEl>
                                          <p:spTgt spid="6"/>
                                        </p:tgtEl>
                                      </p:cBhvr>
                                    </p:animEffect>
                                  </p:childTnLst>
                                </p:cTn>
                              </p:par>
                              <p:par>
                                <p:cTn id="44" presetID="21" presetClass="entr" presetSubtype="3" fill="hold" grpId="0" nodeType="withEffect">
                                  <p:stCondLst>
                                    <p:cond delay="1500"/>
                                  </p:stCondLst>
                                  <p:childTnLst>
                                    <p:set>
                                      <p:cBhvr>
                                        <p:cTn id="45" dur="1" fill="hold">
                                          <p:stCondLst>
                                            <p:cond delay="0"/>
                                          </p:stCondLst>
                                        </p:cTn>
                                        <p:tgtEl>
                                          <p:spTgt spid="5"/>
                                        </p:tgtEl>
                                        <p:attrNameLst>
                                          <p:attrName>style.visibility</p:attrName>
                                        </p:attrNameLst>
                                      </p:cBhvr>
                                      <p:to>
                                        <p:strVal val="visible"/>
                                      </p:to>
                                    </p:set>
                                    <p:animEffect transition="in" filter="wheel(3)">
                                      <p:cBhvr>
                                        <p:cTn id="46" dur="750"/>
                                        <p:tgtEl>
                                          <p:spTgt spid="5"/>
                                        </p:tgtEl>
                                      </p:cBhvr>
                                    </p:animEffect>
                                  </p:childTnLst>
                                </p:cTn>
                              </p:par>
                              <p:par>
                                <p:cTn id="47" presetID="45" presetClass="exit" presetSubtype="0" repeatCount="400" fill="hold" grpId="4" nodeType="withEffect">
                                  <p:stCondLst>
                                    <p:cond delay="1500"/>
                                  </p:stCondLst>
                                  <p:childTnLst>
                                    <p:anim calcmode="lin" valueType="num">
                                      <p:cBhvr>
                                        <p:cTn id="48" dur="1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9" dur="10"/>
                                        <p:tgtEl>
                                          <p:spTgt spid="5"/>
                                        </p:tgtEl>
                                        <p:attrNameLst>
                                          <p:attrName>ppt_h</p:attrName>
                                        </p:attrNameLst>
                                      </p:cBhvr>
                                      <p:tavLst>
                                        <p:tav tm="0">
                                          <p:val>
                                            <p:strVal val="ppt_h"/>
                                          </p:val>
                                        </p:tav>
                                        <p:tav tm="100000">
                                          <p:val>
                                            <p:strVal val="ppt_h"/>
                                          </p:val>
                                        </p:tav>
                                      </p:tavLst>
                                    </p:anim>
                                    <p:set>
                                      <p:cBhvr>
                                        <p:cTn id="50" dur="1" fill="hold">
                                          <p:stCondLst>
                                            <p:cond delay="9"/>
                                          </p:stCondLst>
                                        </p:cTn>
                                        <p:tgtEl>
                                          <p:spTgt spid="5"/>
                                        </p:tgtEl>
                                        <p:attrNameLst>
                                          <p:attrName>style.visibility</p:attrName>
                                        </p:attrNameLst>
                                      </p:cBhvr>
                                      <p:to>
                                        <p:strVal val="hidden"/>
                                      </p:to>
                                    </p:set>
                                  </p:childTnLst>
                                </p:cTn>
                              </p:par>
                              <p:par>
                                <p:cTn id="51" presetID="53" presetClass="entr" presetSubtype="16" fill="hold" nodeType="withEffect">
                                  <p:stCondLst>
                                    <p:cond delay="1500"/>
                                  </p:stCondLst>
                                  <p:childTnLst>
                                    <p:set>
                                      <p:cBhvr>
                                        <p:cTn id="52" dur="1" fill="hold">
                                          <p:stCondLst>
                                            <p:cond delay="0"/>
                                          </p:stCondLst>
                                        </p:cTn>
                                        <p:tgtEl>
                                          <p:spTgt spid="15"/>
                                        </p:tgtEl>
                                        <p:attrNameLst>
                                          <p:attrName>style.visibility</p:attrName>
                                        </p:attrNameLst>
                                      </p:cBhvr>
                                      <p:to>
                                        <p:strVal val="visible"/>
                                      </p:to>
                                    </p:set>
                                    <p:anim calcmode="lin" valueType="num">
                                      <p:cBhvr>
                                        <p:cTn id="53" dur="750" fill="hold"/>
                                        <p:tgtEl>
                                          <p:spTgt spid="15"/>
                                        </p:tgtEl>
                                        <p:attrNameLst>
                                          <p:attrName>ppt_w</p:attrName>
                                        </p:attrNameLst>
                                      </p:cBhvr>
                                      <p:tavLst>
                                        <p:tav tm="0">
                                          <p:val>
                                            <p:fltVal val="0"/>
                                          </p:val>
                                        </p:tav>
                                        <p:tav tm="100000">
                                          <p:val>
                                            <p:strVal val="#ppt_w"/>
                                          </p:val>
                                        </p:tav>
                                      </p:tavLst>
                                    </p:anim>
                                    <p:anim calcmode="lin" valueType="num">
                                      <p:cBhvr>
                                        <p:cTn id="54" dur="750" fill="hold"/>
                                        <p:tgtEl>
                                          <p:spTgt spid="15"/>
                                        </p:tgtEl>
                                        <p:attrNameLst>
                                          <p:attrName>ppt_h</p:attrName>
                                        </p:attrNameLst>
                                      </p:cBhvr>
                                      <p:tavLst>
                                        <p:tav tm="0">
                                          <p:val>
                                            <p:fltVal val="0"/>
                                          </p:val>
                                        </p:tav>
                                        <p:tav tm="100000">
                                          <p:val>
                                            <p:strVal val="#ppt_h"/>
                                          </p:val>
                                        </p:tav>
                                      </p:tavLst>
                                    </p:anim>
                                    <p:animEffect transition="in" filter="fade">
                                      <p:cBhvr>
                                        <p:cTn id="55" dur="750"/>
                                        <p:tgtEl>
                                          <p:spTgt spid="15"/>
                                        </p:tgtEl>
                                      </p:cBhvr>
                                    </p:animEffect>
                                  </p:childTnLst>
                                </p:cTn>
                              </p:par>
                              <p:par>
                                <p:cTn id="56" presetID="1" presetClass="entr" presetSubtype="0" fill="hold" grpId="0" nodeType="withEffect">
                                  <p:stCondLst>
                                    <p:cond delay="2250"/>
                                  </p:stCondLst>
                                  <p:childTnLst>
                                    <p:set>
                                      <p:cBhvr>
                                        <p:cTn id="57" dur="1" fill="hold">
                                          <p:stCondLst>
                                            <p:cond delay="0"/>
                                          </p:stCondLst>
                                        </p:cTn>
                                        <p:tgtEl>
                                          <p:spTgt spid="12"/>
                                        </p:tgtEl>
                                        <p:attrNameLst>
                                          <p:attrName>style.visibility</p:attrName>
                                        </p:attrNameLst>
                                      </p:cBhvr>
                                      <p:to>
                                        <p:strVal val="visible"/>
                                      </p:to>
                                    </p:set>
                                  </p:childTnLst>
                                </p:cTn>
                              </p:par>
                              <p:par>
                                <p:cTn id="58" presetID="1" presetClass="entr" presetSubtype="0" fill="hold" grpId="0" nodeType="withEffect">
                                  <p:stCondLst>
                                    <p:cond delay="2250"/>
                                  </p:stCondLst>
                                  <p:childTnLst>
                                    <p:set>
                                      <p:cBhvr>
                                        <p:cTn id="59" dur="1" fill="hold">
                                          <p:stCondLst>
                                            <p:cond delay="0"/>
                                          </p:stCondLst>
                                        </p:cTn>
                                        <p:tgtEl>
                                          <p:spTgt spid="8"/>
                                        </p:tgtEl>
                                        <p:attrNameLst>
                                          <p:attrName>style.visibility</p:attrName>
                                        </p:attrNameLst>
                                      </p:cBhvr>
                                      <p:to>
                                        <p:strVal val="visible"/>
                                      </p:to>
                                    </p:set>
                                  </p:childTnLst>
                                </p:cTn>
                              </p:par>
                              <p:par>
                                <p:cTn id="60" presetID="1" presetClass="entr" presetSubtype="0" fill="hold" grpId="0" nodeType="withEffect">
                                  <p:stCondLst>
                                    <p:cond delay="2250"/>
                                  </p:stCondLst>
                                  <p:childTnLst>
                                    <p:set>
                                      <p:cBhvr>
                                        <p:cTn id="61" dur="1" fill="hold">
                                          <p:stCondLst>
                                            <p:cond delay="0"/>
                                          </p:stCondLst>
                                        </p:cTn>
                                        <p:tgtEl>
                                          <p:spTgt spid="13"/>
                                        </p:tgtEl>
                                        <p:attrNameLst>
                                          <p:attrName>style.visibility</p:attrName>
                                        </p:attrNameLst>
                                      </p:cBhvr>
                                      <p:to>
                                        <p:strVal val="visible"/>
                                      </p:to>
                                    </p:set>
                                  </p:childTnLst>
                                </p:cTn>
                              </p:par>
                              <p:par>
                                <p:cTn id="62" presetID="1" presetClass="entr" presetSubtype="0" fill="hold" grpId="0" nodeType="withEffect">
                                  <p:stCondLst>
                                    <p:cond delay="2250"/>
                                  </p:stCondLst>
                                  <p:childTnLst>
                                    <p:set>
                                      <p:cBhvr>
                                        <p:cTn id="63" dur="1" fill="hold">
                                          <p:stCondLst>
                                            <p:cond delay="0"/>
                                          </p:stCondLst>
                                        </p:cTn>
                                        <p:tgtEl>
                                          <p:spTgt spid="11"/>
                                        </p:tgtEl>
                                        <p:attrNameLst>
                                          <p:attrName>style.visibility</p:attrName>
                                        </p:attrNameLst>
                                      </p:cBhvr>
                                      <p:to>
                                        <p:strVal val="visible"/>
                                      </p:to>
                                    </p:set>
                                  </p:childTnLst>
                                </p:cTn>
                              </p:par>
                              <p:par>
                                <p:cTn id="64" presetID="42" presetClass="path" presetSubtype="0" fill="hold" grpId="1" nodeType="withEffect">
                                  <p:stCondLst>
                                    <p:cond delay="2250"/>
                                  </p:stCondLst>
                                  <p:childTnLst>
                                    <p:animMotion origin="layout" path="M 1.04167E-6 -2.96296E-6 L 0.11719 0.14236 " pathEditMode="relative" rAng="0" ptsTypes="AA">
                                      <p:cBhvr>
                                        <p:cTn id="65" dur="750" spd="-100000" fill="hold"/>
                                        <p:tgtEl>
                                          <p:spTgt spid="12"/>
                                        </p:tgtEl>
                                        <p:attrNameLst>
                                          <p:attrName>ppt_x</p:attrName>
                                          <p:attrName>ppt_y</p:attrName>
                                        </p:attrNameLst>
                                      </p:cBhvr>
                                      <p:rCtr x="5859" y="7106"/>
                                    </p:animMotion>
                                  </p:childTnLst>
                                </p:cTn>
                              </p:par>
                              <p:par>
                                <p:cTn id="66" presetID="42" presetClass="path" presetSubtype="0" fill="hold" grpId="1" nodeType="withEffect">
                                  <p:stCondLst>
                                    <p:cond delay="2250"/>
                                  </p:stCondLst>
                                  <p:childTnLst>
                                    <p:animMotion origin="layout" path="M 2.08333E-7 -2.96296E-6 L -0.10208 0.14236 " pathEditMode="relative" rAng="0" ptsTypes="AA">
                                      <p:cBhvr>
                                        <p:cTn id="67" dur="750" spd="-100000" fill="hold"/>
                                        <p:tgtEl>
                                          <p:spTgt spid="8"/>
                                        </p:tgtEl>
                                        <p:attrNameLst>
                                          <p:attrName>ppt_x</p:attrName>
                                          <p:attrName>ppt_y</p:attrName>
                                        </p:attrNameLst>
                                      </p:cBhvr>
                                      <p:rCtr x="-5104" y="7106"/>
                                    </p:animMotion>
                                  </p:childTnLst>
                                </p:cTn>
                              </p:par>
                              <p:par>
                                <p:cTn id="68" presetID="42" presetClass="path" presetSubtype="0" fill="hold" grpId="1" nodeType="withEffect">
                                  <p:stCondLst>
                                    <p:cond delay="2250"/>
                                  </p:stCondLst>
                                  <p:childTnLst>
                                    <p:animMotion origin="layout" path="M 1.04167E-6 3.33333E-6 L 0.1181 -0.16135 " pathEditMode="relative" rAng="0" ptsTypes="AA">
                                      <p:cBhvr>
                                        <p:cTn id="69" dur="750" spd="-100000" fill="hold"/>
                                        <p:tgtEl>
                                          <p:spTgt spid="13"/>
                                        </p:tgtEl>
                                        <p:attrNameLst>
                                          <p:attrName>ppt_x</p:attrName>
                                          <p:attrName>ppt_y</p:attrName>
                                        </p:attrNameLst>
                                      </p:cBhvr>
                                      <p:rCtr x="5898" y="-8079"/>
                                    </p:animMotion>
                                  </p:childTnLst>
                                </p:cTn>
                              </p:par>
                              <p:par>
                                <p:cTn id="70" presetID="42" presetClass="path" presetSubtype="0" fill="hold" grpId="1" nodeType="withEffect">
                                  <p:stCondLst>
                                    <p:cond delay="2250"/>
                                  </p:stCondLst>
                                  <p:childTnLst>
                                    <p:animMotion origin="layout" path="M 2.08333E-7 3.33333E-6 L -0.10313 -0.16135 " pathEditMode="relative" rAng="0" ptsTypes="AA">
                                      <p:cBhvr>
                                        <p:cTn id="71" dur="750" spd="-100000" fill="hold"/>
                                        <p:tgtEl>
                                          <p:spTgt spid="11"/>
                                        </p:tgtEl>
                                        <p:attrNameLst>
                                          <p:attrName>ppt_x</p:attrName>
                                          <p:attrName>ppt_y</p:attrName>
                                        </p:attrNameLst>
                                      </p:cBhvr>
                                      <p:rCtr x="-5156" y="-8079"/>
                                    </p:animMotion>
                                  </p:childTnLst>
                                </p:cTn>
                              </p:par>
                              <p:par>
                                <p:cTn id="72" presetID="53" presetClass="entr" presetSubtype="16" fill="hold" nodeType="withEffect">
                                  <p:stCondLst>
                                    <p:cond delay="2750"/>
                                  </p:stCondLst>
                                  <p:childTnLst>
                                    <p:set>
                                      <p:cBhvr>
                                        <p:cTn id="73" dur="1" fill="hold">
                                          <p:stCondLst>
                                            <p:cond delay="0"/>
                                          </p:stCondLst>
                                        </p:cTn>
                                        <p:tgtEl>
                                          <p:spTgt spid="22"/>
                                        </p:tgtEl>
                                        <p:attrNameLst>
                                          <p:attrName>style.visibility</p:attrName>
                                        </p:attrNameLst>
                                      </p:cBhvr>
                                      <p:to>
                                        <p:strVal val="visible"/>
                                      </p:to>
                                    </p:set>
                                    <p:anim calcmode="lin" valueType="num">
                                      <p:cBhvr>
                                        <p:cTn id="74" dur="750" fill="hold"/>
                                        <p:tgtEl>
                                          <p:spTgt spid="22"/>
                                        </p:tgtEl>
                                        <p:attrNameLst>
                                          <p:attrName>ppt_w</p:attrName>
                                        </p:attrNameLst>
                                      </p:cBhvr>
                                      <p:tavLst>
                                        <p:tav tm="0">
                                          <p:val>
                                            <p:fltVal val="0"/>
                                          </p:val>
                                        </p:tav>
                                        <p:tav tm="100000">
                                          <p:val>
                                            <p:strVal val="#ppt_w"/>
                                          </p:val>
                                        </p:tav>
                                      </p:tavLst>
                                    </p:anim>
                                    <p:anim calcmode="lin" valueType="num">
                                      <p:cBhvr>
                                        <p:cTn id="75" dur="750" fill="hold"/>
                                        <p:tgtEl>
                                          <p:spTgt spid="22"/>
                                        </p:tgtEl>
                                        <p:attrNameLst>
                                          <p:attrName>ppt_h</p:attrName>
                                        </p:attrNameLst>
                                      </p:cBhvr>
                                      <p:tavLst>
                                        <p:tav tm="0">
                                          <p:val>
                                            <p:fltVal val="0"/>
                                          </p:val>
                                        </p:tav>
                                        <p:tav tm="100000">
                                          <p:val>
                                            <p:strVal val="#ppt_h"/>
                                          </p:val>
                                        </p:tav>
                                      </p:tavLst>
                                    </p:anim>
                                    <p:animEffect transition="in" filter="fade">
                                      <p:cBhvr>
                                        <p:cTn id="76" dur="750"/>
                                        <p:tgtEl>
                                          <p:spTgt spid="22"/>
                                        </p:tgtEl>
                                      </p:cBhvr>
                                    </p:animEffect>
                                  </p:childTnLst>
                                </p:cTn>
                              </p:par>
                              <p:par>
                                <p:cTn id="77" presetID="53" presetClass="entr" presetSubtype="16" fill="hold" nodeType="withEffect">
                                  <p:stCondLst>
                                    <p:cond delay="2750"/>
                                  </p:stCondLst>
                                  <p:childTnLst>
                                    <p:set>
                                      <p:cBhvr>
                                        <p:cTn id="78" dur="1" fill="hold">
                                          <p:stCondLst>
                                            <p:cond delay="0"/>
                                          </p:stCondLst>
                                        </p:cTn>
                                        <p:tgtEl>
                                          <p:spTgt spid="7"/>
                                        </p:tgtEl>
                                        <p:attrNameLst>
                                          <p:attrName>style.visibility</p:attrName>
                                        </p:attrNameLst>
                                      </p:cBhvr>
                                      <p:to>
                                        <p:strVal val="visible"/>
                                      </p:to>
                                    </p:set>
                                    <p:anim calcmode="lin" valueType="num">
                                      <p:cBhvr>
                                        <p:cTn id="79" dur="750" fill="hold"/>
                                        <p:tgtEl>
                                          <p:spTgt spid="7"/>
                                        </p:tgtEl>
                                        <p:attrNameLst>
                                          <p:attrName>ppt_w</p:attrName>
                                        </p:attrNameLst>
                                      </p:cBhvr>
                                      <p:tavLst>
                                        <p:tav tm="0">
                                          <p:val>
                                            <p:fltVal val="0"/>
                                          </p:val>
                                        </p:tav>
                                        <p:tav tm="100000">
                                          <p:val>
                                            <p:strVal val="#ppt_w"/>
                                          </p:val>
                                        </p:tav>
                                      </p:tavLst>
                                    </p:anim>
                                    <p:anim calcmode="lin" valueType="num">
                                      <p:cBhvr>
                                        <p:cTn id="80" dur="750" fill="hold"/>
                                        <p:tgtEl>
                                          <p:spTgt spid="7"/>
                                        </p:tgtEl>
                                        <p:attrNameLst>
                                          <p:attrName>ppt_h</p:attrName>
                                        </p:attrNameLst>
                                      </p:cBhvr>
                                      <p:tavLst>
                                        <p:tav tm="0">
                                          <p:val>
                                            <p:fltVal val="0"/>
                                          </p:val>
                                        </p:tav>
                                        <p:tav tm="100000">
                                          <p:val>
                                            <p:strVal val="#ppt_h"/>
                                          </p:val>
                                        </p:tav>
                                      </p:tavLst>
                                    </p:anim>
                                    <p:animEffect transition="in" filter="fade">
                                      <p:cBhvr>
                                        <p:cTn id="81" dur="750"/>
                                        <p:tgtEl>
                                          <p:spTgt spid="7"/>
                                        </p:tgtEl>
                                      </p:cBhvr>
                                    </p:animEffect>
                                  </p:childTnLst>
                                </p:cTn>
                              </p:par>
                              <p:par>
                                <p:cTn id="82" presetID="53" presetClass="entr" presetSubtype="16" fill="hold" nodeType="withEffect">
                                  <p:stCondLst>
                                    <p:cond delay="2750"/>
                                  </p:stCondLst>
                                  <p:childTnLst>
                                    <p:set>
                                      <p:cBhvr>
                                        <p:cTn id="83" dur="1" fill="hold">
                                          <p:stCondLst>
                                            <p:cond delay="0"/>
                                          </p:stCondLst>
                                        </p:cTn>
                                        <p:tgtEl>
                                          <p:spTgt spid="18"/>
                                        </p:tgtEl>
                                        <p:attrNameLst>
                                          <p:attrName>style.visibility</p:attrName>
                                        </p:attrNameLst>
                                      </p:cBhvr>
                                      <p:to>
                                        <p:strVal val="visible"/>
                                      </p:to>
                                    </p:set>
                                    <p:anim calcmode="lin" valueType="num">
                                      <p:cBhvr>
                                        <p:cTn id="84" dur="750" fill="hold"/>
                                        <p:tgtEl>
                                          <p:spTgt spid="18"/>
                                        </p:tgtEl>
                                        <p:attrNameLst>
                                          <p:attrName>ppt_w</p:attrName>
                                        </p:attrNameLst>
                                      </p:cBhvr>
                                      <p:tavLst>
                                        <p:tav tm="0">
                                          <p:val>
                                            <p:fltVal val="0"/>
                                          </p:val>
                                        </p:tav>
                                        <p:tav tm="100000">
                                          <p:val>
                                            <p:strVal val="#ppt_w"/>
                                          </p:val>
                                        </p:tav>
                                      </p:tavLst>
                                    </p:anim>
                                    <p:anim calcmode="lin" valueType="num">
                                      <p:cBhvr>
                                        <p:cTn id="85" dur="750" fill="hold"/>
                                        <p:tgtEl>
                                          <p:spTgt spid="18"/>
                                        </p:tgtEl>
                                        <p:attrNameLst>
                                          <p:attrName>ppt_h</p:attrName>
                                        </p:attrNameLst>
                                      </p:cBhvr>
                                      <p:tavLst>
                                        <p:tav tm="0">
                                          <p:val>
                                            <p:fltVal val="0"/>
                                          </p:val>
                                        </p:tav>
                                        <p:tav tm="100000">
                                          <p:val>
                                            <p:strVal val="#ppt_h"/>
                                          </p:val>
                                        </p:tav>
                                      </p:tavLst>
                                    </p:anim>
                                    <p:animEffect transition="in" filter="fade">
                                      <p:cBhvr>
                                        <p:cTn id="86" dur="750"/>
                                        <p:tgtEl>
                                          <p:spTgt spid="18"/>
                                        </p:tgtEl>
                                      </p:cBhvr>
                                    </p:animEffect>
                                  </p:childTnLst>
                                </p:cTn>
                              </p:par>
                              <p:par>
                                <p:cTn id="87" presetID="53" presetClass="entr" presetSubtype="16" fill="hold" nodeType="withEffect">
                                  <p:stCondLst>
                                    <p:cond delay="2750"/>
                                  </p:stCondLst>
                                  <p:childTnLst>
                                    <p:set>
                                      <p:cBhvr>
                                        <p:cTn id="88" dur="1" fill="hold">
                                          <p:stCondLst>
                                            <p:cond delay="0"/>
                                          </p:stCondLst>
                                        </p:cTn>
                                        <p:tgtEl>
                                          <p:spTgt spid="25"/>
                                        </p:tgtEl>
                                        <p:attrNameLst>
                                          <p:attrName>style.visibility</p:attrName>
                                        </p:attrNameLst>
                                      </p:cBhvr>
                                      <p:to>
                                        <p:strVal val="visible"/>
                                      </p:to>
                                    </p:set>
                                    <p:anim calcmode="lin" valueType="num">
                                      <p:cBhvr>
                                        <p:cTn id="89" dur="750" fill="hold"/>
                                        <p:tgtEl>
                                          <p:spTgt spid="25"/>
                                        </p:tgtEl>
                                        <p:attrNameLst>
                                          <p:attrName>ppt_w</p:attrName>
                                        </p:attrNameLst>
                                      </p:cBhvr>
                                      <p:tavLst>
                                        <p:tav tm="0">
                                          <p:val>
                                            <p:fltVal val="0"/>
                                          </p:val>
                                        </p:tav>
                                        <p:tav tm="100000">
                                          <p:val>
                                            <p:strVal val="#ppt_w"/>
                                          </p:val>
                                        </p:tav>
                                      </p:tavLst>
                                    </p:anim>
                                    <p:anim calcmode="lin" valueType="num">
                                      <p:cBhvr>
                                        <p:cTn id="90" dur="750" fill="hold"/>
                                        <p:tgtEl>
                                          <p:spTgt spid="25"/>
                                        </p:tgtEl>
                                        <p:attrNameLst>
                                          <p:attrName>ppt_h</p:attrName>
                                        </p:attrNameLst>
                                      </p:cBhvr>
                                      <p:tavLst>
                                        <p:tav tm="0">
                                          <p:val>
                                            <p:fltVal val="0"/>
                                          </p:val>
                                        </p:tav>
                                        <p:tav tm="100000">
                                          <p:val>
                                            <p:strVal val="#ppt_h"/>
                                          </p:val>
                                        </p:tav>
                                      </p:tavLst>
                                    </p:anim>
                                    <p:animEffect transition="in" filter="fade">
                                      <p:cBhvr>
                                        <p:cTn id="91" dur="750"/>
                                        <p:tgtEl>
                                          <p:spTgt spid="25"/>
                                        </p:tgtEl>
                                      </p:cBhvr>
                                    </p:animEffect>
                                  </p:childTnLst>
                                </p:cTn>
                              </p:par>
                              <p:par>
                                <p:cTn id="92" presetID="22" presetClass="entr" presetSubtype="8" fill="hold" grpId="0" nodeType="withEffect">
                                  <p:stCondLst>
                                    <p:cond delay="3250"/>
                                  </p:stCondLst>
                                  <p:childTnLst>
                                    <p:set>
                                      <p:cBhvr>
                                        <p:cTn id="93" dur="1" fill="hold">
                                          <p:stCondLst>
                                            <p:cond delay="0"/>
                                          </p:stCondLst>
                                        </p:cTn>
                                        <p:tgtEl>
                                          <p:spTgt spid="39"/>
                                        </p:tgtEl>
                                        <p:attrNameLst>
                                          <p:attrName>style.visibility</p:attrName>
                                        </p:attrNameLst>
                                      </p:cBhvr>
                                      <p:to>
                                        <p:strVal val="visible"/>
                                      </p:to>
                                    </p:set>
                                    <p:animEffect transition="in" filter="wipe(left)">
                                      <p:cBhvr>
                                        <p:cTn id="94" dur="750"/>
                                        <p:tgtEl>
                                          <p:spTgt spid="39"/>
                                        </p:tgtEl>
                                      </p:cBhvr>
                                    </p:animEffect>
                                  </p:childTnLst>
                                </p:cTn>
                              </p:par>
                              <p:par>
                                <p:cTn id="95" presetID="10" presetClass="entr" presetSubtype="0" fill="hold" grpId="0" nodeType="withEffect">
                                  <p:stCondLst>
                                    <p:cond delay="325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750"/>
                                        <p:tgtEl>
                                          <p:spTgt spid="38"/>
                                        </p:tgtEl>
                                      </p:cBhvr>
                                    </p:animEffect>
                                  </p:childTnLst>
                                </p:cTn>
                              </p:par>
                              <p:par>
                                <p:cTn id="98" presetID="22" presetClass="entr" presetSubtype="8" fill="hold" nodeType="withEffect">
                                  <p:stCondLst>
                                    <p:cond delay="3250"/>
                                  </p:stCondLst>
                                  <p:childTnLst>
                                    <p:set>
                                      <p:cBhvr>
                                        <p:cTn id="99" dur="1" fill="hold">
                                          <p:stCondLst>
                                            <p:cond delay="0"/>
                                          </p:stCondLst>
                                        </p:cTn>
                                        <p:tgtEl>
                                          <p:spTgt spid="59"/>
                                        </p:tgtEl>
                                        <p:attrNameLst>
                                          <p:attrName>style.visibility</p:attrName>
                                        </p:attrNameLst>
                                      </p:cBhvr>
                                      <p:to>
                                        <p:strVal val="visible"/>
                                      </p:to>
                                    </p:set>
                                    <p:animEffect transition="in" filter="wipe(left)">
                                      <p:cBhvr>
                                        <p:cTn id="100" dur="750"/>
                                        <p:tgtEl>
                                          <p:spTgt spid="59"/>
                                        </p:tgtEl>
                                      </p:cBhvr>
                                    </p:animEffect>
                                  </p:childTnLst>
                                </p:cTn>
                              </p:par>
                              <p:par>
                                <p:cTn id="101" presetID="22" presetClass="entr" presetSubtype="2" fill="hold" nodeType="withEffect">
                                  <p:stCondLst>
                                    <p:cond delay="3250"/>
                                  </p:stCondLst>
                                  <p:childTnLst>
                                    <p:set>
                                      <p:cBhvr>
                                        <p:cTn id="102" dur="1" fill="hold">
                                          <p:stCondLst>
                                            <p:cond delay="0"/>
                                          </p:stCondLst>
                                        </p:cTn>
                                        <p:tgtEl>
                                          <p:spTgt spid="62"/>
                                        </p:tgtEl>
                                        <p:attrNameLst>
                                          <p:attrName>style.visibility</p:attrName>
                                        </p:attrNameLst>
                                      </p:cBhvr>
                                      <p:to>
                                        <p:strVal val="visible"/>
                                      </p:to>
                                    </p:set>
                                    <p:animEffect transition="in" filter="wipe(right)">
                                      <p:cBhvr>
                                        <p:cTn id="103" dur="750"/>
                                        <p:tgtEl>
                                          <p:spTgt spid="62"/>
                                        </p:tgtEl>
                                      </p:cBhvr>
                                    </p:animEffect>
                                  </p:childTnLst>
                                </p:cTn>
                              </p:par>
                              <p:par>
                                <p:cTn id="104" presetID="53" presetClass="entr" presetSubtype="16" fill="hold" grpId="0" nodeType="withEffect">
                                  <p:stCondLst>
                                    <p:cond delay="375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750" fill="hold"/>
                                        <p:tgtEl>
                                          <p:spTgt spid="14"/>
                                        </p:tgtEl>
                                        <p:attrNameLst>
                                          <p:attrName>ppt_w</p:attrName>
                                        </p:attrNameLst>
                                      </p:cBhvr>
                                      <p:tavLst>
                                        <p:tav tm="0">
                                          <p:val>
                                            <p:fltVal val="0"/>
                                          </p:val>
                                        </p:tav>
                                        <p:tav tm="100000">
                                          <p:val>
                                            <p:strVal val="#ppt_w"/>
                                          </p:val>
                                        </p:tav>
                                      </p:tavLst>
                                    </p:anim>
                                    <p:anim calcmode="lin" valueType="num">
                                      <p:cBhvr>
                                        <p:cTn id="107" dur="750" fill="hold"/>
                                        <p:tgtEl>
                                          <p:spTgt spid="14"/>
                                        </p:tgtEl>
                                        <p:attrNameLst>
                                          <p:attrName>ppt_h</p:attrName>
                                        </p:attrNameLst>
                                      </p:cBhvr>
                                      <p:tavLst>
                                        <p:tav tm="0">
                                          <p:val>
                                            <p:fltVal val="0"/>
                                          </p:val>
                                        </p:tav>
                                        <p:tav tm="100000">
                                          <p:val>
                                            <p:strVal val="#ppt_h"/>
                                          </p:val>
                                        </p:tav>
                                      </p:tavLst>
                                    </p:anim>
                                    <p:animEffect transition="in" filter="fade">
                                      <p:cBhvr>
                                        <p:cTn id="108" dur="750"/>
                                        <p:tgtEl>
                                          <p:spTgt spid="14"/>
                                        </p:tgtEl>
                                      </p:cBhvr>
                                    </p:animEffect>
                                  </p:childTnLst>
                                </p:cTn>
                              </p:par>
                              <p:par>
                                <p:cTn id="109" presetID="53" presetClass="entr" presetSubtype="16" fill="hold" grpId="0" nodeType="withEffect">
                                  <p:stCondLst>
                                    <p:cond delay="375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750" fill="hold"/>
                                        <p:tgtEl>
                                          <p:spTgt spid="51"/>
                                        </p:tgtEl>
                                        <p:attrNameLst>
                                          <p:attrName>ppt_w</p:attrName>
                                        </p:attrNameLst>
                                      </p:cBhvr>
                                      <p:tavLst>
                                        <p:tav tm="0">
                                          <p:val>
                                            <p:fltVal val="0"/>
                                          </p:val>
                                        </p:tav>
                                        <p:tav tm="100000">
                                          <p:val>
                                            <p:strVal val="#ppt_w"/>
                                          </p:val>
                                        </p:tav>
                                      </p:tavLst>
                                    </p:anim>
                                    <p:anim calcmode="lin" valueType="num">
                                      <p:cBhvr>
                                        <p:cTn id="112" dur="750" fill="hold"/>
                                        <p:tgtEl>
                                          <p:spTgt spid="51"/>
                                        </p:tgtEl>
                                        <p:attrNameLst>
                                          <p:attrName>ppt_h</p:attrName>
                                        </p:attrNameLst>
                                      </p:cBhvr>
                                      <p:tavLst>
                                        <p:tav tm="0">
                                          <p:val>
                                            <p:fltVal val="0"/>
                                          </p:val>
                                        </p:tav>
                                        <p:tav tm="100000">
                                          <p:val>
                                            <p:strVal val="#ppt_h"/>
                                          </p:val>
                                        </p:tav>
                                      </p:tavLst>
                                    </p:anim>
                                    <p:animEffect transition="in" filter="fade">
                                      <p:cBhvr>
                                        <p:cTn id="113" dur="750"/>
                                        <p:tgtEl>
                                          <p:spTgt spid="51"/>
                                        </p:tgtEl>
                                      </p:cBhvr>
                                    </p:animEffect>
                                  </p:childTnLst>
                                </p:cTn>
                              </p:par>
                              <p:par>
                                <p:cTn id="114" presetID="53" presetClass="entr" presetSubtype="16" fill="hold" grpId="0" nodeType="withEffect">
                                  <p:stCondLst>
                                    <p:cond delay="3750"/>
                                  </p:stCondLst>
                                  <p:childTnLst>
                                    <p:set>
                                      <p:cBhvr>
                                        <p:cTn id="115" dur="1" fill="hold">
                                          <p:stCondLst>
                                            <p:cond delay="0"/>
                                          </p:stCondLst>
                                        </p:cTn>
                                        <p:tgtEl>
                                          <p:spTgt spid="47"/>
                                        </p:tgtEl>
                                        <p:attrNameLst>
                                          <p:attrName>style.visibility</p:attrName>
                                        </p:attrNameLst>
                                      </p:cBhvr>
                                      <p:to>
                                        <p:strVal val="visible"/>
                                      </p:to>
                                    </p:set>
                                    <p:anim calcmode="lin" valueType="num">
                                      <p:cBhvr>
                                        <p:cTn id="116" dur="750" fill="hold"/>
                                        <p:tgtEl>
                                          <p:spTgt spid="47"/>
                                        </p:tgtEl>
                                        <p:attrNameLst>
                                          <p:attrName>ppt_w</p:attrName>
                                        </p:attrNameLst>
                                      </p:cBhvr>
                                      <p:tavLst>
                                        <p:tav tm="0">
                                          <p:val>
                                            <p:fltVal val="0"/>
                                          </p:val>
                                        </p:tav>
                                        <p:tav tm="100000">
                                          <p:val>
                                            <p:strVal val="#ppt_w"/>
                                          </p:val>
                                        </p:tav>
                                      </p:tavLst>
                                    </p:anim>
                                    <p:anim calcmode="lin" valueType="num">
                                      <p:cBhvr>
                                        <p:cTn id="117" dur="750" fill="hold"/>
                                        <p:tgtEl>
                                          <p:spTgt spid="47"/>
                                        </p:tgtEl>
                                        <p:attrNameLst>
                                          <p:attrName>ppt_h</p:attrName>
                                        </p:attrNameLst>
                                      </p:cBhvr>
                                      <p:tavLst>
                                        <p:tav tm="0">
                                          <p:val>
                                            <p:fltVal val="0"/>
                                          </p:val>
                                        </p:tav>
                                        <p:tav tm="100000">
                                          <p:val>
                                            <p:strVal val="#ppt_h"/>
                                          </p:val>
                                        </p:tav>
                                      </p:tavLst>
                                    </p:anim>
                                    <p:animEffect transition="in" filter="fade">
                                      <p:cBhvr>
                                        <p:cTn id="118" dur="750"/>
                                        <p:tgtEl>
                                          <p:spTgt spid="47"/>
                                        </p:tgtEl>
                                      </p:cBhvr>
                                    </p:animEffect>
                                  </p:childTnLst>
                                </p:cTn>
                              </p:par>
                              <p:par>
                                <p:cTn id="119" presetID="53" presetClass="entr" presetSubtype="16" fill="hold" grpId="0" nodeType="withEffect">
                                  <p:stCondLst>
                                    <p:cond delay="3750"/>
                                  </p:stCondLst>
                                  <p:childTnLst>
                                    <p:set>
                                      <p:cBhvr>
                                        <p:cTn id="120" dur="1" fill="hold">
                                          <p:stCondLst>
                                            <p:cond delay="0"/>
                                          </p:stCondLst>
                                        </p:cTn>
                                        <p:tgtEl>
                                          <p:spTgt spid="55"/>
                                        </p:tgtEl>
                                        <p:attrNameLst>
                                          <p:attrName>style.visibility</p:attrName>
                                        </p:attrNameLst>
                                      </p:cBhvr>
                                      <p:to>
                                        <p:strVal val="visible"/>
                                      </p:to>
                                    </p:set>
                                    <p:anim calcmode="lin" valueType="num">
                                      <p:cBhvr>
                                        <p:cTn id="121" dur="750" fill="hold"/>
                                        <p:tgtEl>
                                          <p:spTgt spid="55"/>
                                        </p:tgtEl>
                                        <p:attrNameLst>
                                          <p:attrName>ppt_w</p:attrName>
                                        </p:attrNameLst>
                                      </p:cBhvr>
                                      <p:tavLst>
                                        <p:tav tm="0">
                                          <p:val>
                                            <p:fltVal val="0"/>
                                          </p:val>
                                        </p:tav>
                                        <p:tav tm="100000">
                                          <p:val>
                                            <p:strVal val="#ppt_w"/>
                                          </p:val>
                                        </p:tav>
                                      </p:tavLst>
                                    </p:anim>
                                    <p:anim calcmode="lin" valueType="num">
                                      <p:cBhvr>
                                        <p:cTn id="122" dur="750" fill="hold"/>
                                        <p:tgtEl>
                                          <p:spTgt spid="55"/>
                                        </p:tgtEl>
                                        <p:attrNameLst>
                                          <p:attrName>ppt_h</p:attrName>
                                        </p:attrNameLst>
                                      </p:cBhvr>
                                      <p:tavLst>
                                        <p:tav tm="0">
                                          <p:val>
                                            <p:fltVal val="0"/>
                                          </p:val>
                                        </p:tav>
                                        <p:tav tm="100000">
                                          <p:val>
                                            <p:strVal val="#ppt_h"/>
                                          </p:val>
                                        </p:tav>
                                      </p:tavLst>
                                    </p:anim>
                                    <p:animEffect transition="in" filter="fade">
                                      <p:cBhvr>
                                        <p:cTn id="123" dur="750"/>
                                        <p:tgtEl>
                                          <p:spTgt spid="55"/>
                                        </p:tgtEl>
                                      </p:cBhvr>
                                    </p:animEffect>
                                  </p:childTnLst>
                                </p:cTn>
                              </p:par>
                              <p:par>
                                <p:cTn id="124" presetID="22" presetClass="entr" presetSubtype="4" fill="hold" grpId="0" nodeType="withEffect">
                                  <p:stCondLst>
                                    <p:cond delay="4250"/>
                                  </p:stCondLst>
                                  <p:childTnLst>
                                    <p:set>
                                      <p:cBhvr>
                                        <p:cTn id="125" dur="1" fill="hold">
                                          <p:stCondLst>
                                            <p:cond delay="0"/>
                                          </p:stCondLst>
                                        </p:cTn>
                                        <p:tgtEl>
                                          <p:spTgt spid="44"/>
                                        </p:tgtEl>
                                        <p:attrNameLst>
                                          <p:attrName>style.visibility</p:attrName>
                                        </p:attrNameLst>
                                      </p:cBhvr>
                                      <p:to>
                                        <p:strVal val="visible"/>
                                      </p:to>
                                    </p:set>
                                    <p:animEffect transition="in" filter="wipe(down)">
                                      <p:cBhvr>
                                        <p:cTn id="126" dur="750"/>
                                        <p:tgtEl>
                                          <p:spTgt spid="44"/>
                                        </p:tgtEl>
                                      </p:cBhvr>
                                    </p:animEffect>
                                  </p:childTnLst>
                                </p:cTn>
                              </p:par>
                              <p:par>
                                <p:cTn id="127" presetID="22" presetClass="entr" presetSubtype="4" fill="hold" grpId="0" nodeType="withEffect">
                                  <p:stCondLst>
                                    <p:cond delay="4250"/>
                                  </p:stCondLst>
                                  <p:childTnLst>
                                    <p:set>
                                      <p:cBhvr>
                                        <p:cTn id="128" dur="1" fill="hold">
                                          <p:stCondLst>
                                            <p:cond delay="0"/>
                                          </p:stCondLst>
                                        </p:cTn>
                                        <p:tgtEl>
                                          <p:spTgt spid="49"/>
                                        </p:tgtEl>
                                        <p:attrNameLst>
                                          <p:attrName>style.visibility</p:attrName>
                                        </p:attrNameLst>
                                      </p:cBhvr>
                                      <p:to>
                                        <p:strVal val="visible"/>
                                      </p:to>
                                    </p:set>
                                    <p:animEffect transition="in" filter="wipe(down)">
                                      <p:cBhvr>
                                        <p:cTn id="129" dur="750"/>
                                        <p:tgtEl>
                                          <p:spTgt spid="49"/>
                                        </p:tgtEl>
                                      </p:cBhvr>
                                    </p:animEffect>
                                  </p:childTnLst>
                                </p:cTn>
                              </p:par>
                              <p:par>
                                <p:cTn id="130" presetID="22" presetClass="entr" presetSubtype="4" fill="hold" grpId="0" nodeType="withEffect">
                                  <p:stCondLst>
                                    <p:cond delay="4250"/>
                                  </p:stCondLst>
                                  <p:childTnLst>
                                    <p:set>
                                      <p:cBhvr>
                                        <p:cTn id="131" dur="1" fill="hold">
                                          <p:stCondLst>
                                            <p:cond delay="0"/>
                                          </p:stCondLst>
                                        </p:cTn>
                                        <p:tgtEl>
                                          <p:spTgt spid="57"/>
                                        </p:tgtEl>
                                        <p:attrNameLst>
                                          <p:attrName>style.visibility</p:attrName>
                                        </p:attrNameLst>
                                      </p:cBhvr>
                                      <p:to>
                                        <p:strVal val="visible"/>
                                      </p:to>
                                    </p:set>
                                    <p:animEffect transition="in" filter="wipe(down)">
                                      <p:cBhvr>
                                        <p:cTn id="132" dur="750"/>
                                        <p:tgtEl>
                                          <p:spTgt spid="57"/>
                                        </p:tgtEl>
                                      </p:cBhvr>
                                    </p:animEffect>
                                  </p:childTnLst>
                                </p:cTn>
                              </p:par>
                              <p:par>
                                <p:cTn id="133" presetID="22" presetClass="entr" presetSubtype="4" fill="hold" grpId="0" nodeType="withEffect">
                                  <p:stCondLst>
                                    <p:cond delay="4250"/>
                                  </p:stCondLst>
                                  <p:childTnLst>
                                    <p:set>
                                      <p:cBhvr>
                                        <p:cTn id="134" dur="1" fill="hold">
                                          <p:stCondLst>
                                            <p:cond delay="0"/>
                                          </p:stCondLst>
                                        </p:cTn>
                                        <p:tgtEl>
                                          <p:spTgt spid="53"/>
                                        </p:tgtEl>
                                        <p:attrNameLst>
                                          <p:attrName>style.visibility</p:attrName>
                                        </p:attrNameLst>
                                      </p:cBhvr>
                                      <p:to>
                                        <p:strVal val="visible"/>
                                      </p:to>
                                    </p:set>
                                    <p:animEffect transition="in" filter="wipe(down)">
                                      <p:cBhvr>
                                        <p:cTn id="135" dur="750"/>
                                        <p:tgtEl>
                                          <p:spTgt spid="53"/>
                                        </p:tgtEl>
                                      </p:cBhvr>
                                    </p:animEffect>
                                  </p:childTnLst>
                                </p:cTn>
                              </p:par>
                              <p:par>
                                <p:cTn id="136" presetID="10" presetClass="entr" presetSubtype="0" fill="hold" grpId="0" nodeType="withEffect">
                                  <p:stCondLst>
                                    <p:cond delay="4250"/>
                                  </p:stCondLst>
                                  <p:childTnLst>
                                    <p:set>
                                      <p:cBhvr>
                                        <p:cTn id="137" dur="1" fill="hold">
                                          <p:stCondLst>
                                            <p:cond delay="0"/>
                                          </p:stCondLst>
                                        </p:cTn>
                                        <p:tgtEl>
                                          <p:spTgt spid="43"/>
                                        </p:tgtEl>
                                        <p:attrNameLst>
                                          <p:attrName>style.visibility</p:attrName>
                                        </p:attrNameLst>
                                      </p:cBhvr>
                                      <p:to>
                                        <p:strVal val="visible"/>
                                      </p:to>
                                    </p:set>
                                    <p:animEffect transition="in" filter="fade">
                                      <p:cBhvr>
                                        <p:cTn id="138" dur="750"/>
                                        <p:tgtEl>
                                          <p:spTgt spid="43"/>
                                        </p:tgtEl>
                                      </p:cBhvr>
                                    </p:animEffect>
                                  </p:childTnLst>
                                </p:cTn>
                              </p:par>
                              <p:par>
                                <p:cTn id="139" presetID="10" presetClass="entr" presetSubtype="0" fill="hold" grpId="0" nodeType="withEffect">
                                  <p:stCondLst>
                                    <p:cond delay="4250"/>
                                  </p:stCondLst>
                                  <p:childTnLst>
                                    <p:set>
                                      <p:cBhvr>
                                        <p:cTn id="140" dur="1" fill="hold">
                                          <p:stCondLst>
                                            <p:cond delay="0"/>
                                          </p:stCondLst>
                                        </p:cTn>
                                        <p:tgtEl>
                                          <p:spTgt spid="48"/>
                                        </p:tgtEl>
                                        <p:attrNameLst>
                                          <p:attrName>style.visibility</p:attrName>
                                        </p:attrNameLst>
                                      </p:cBhvr>
                                      <p:to>
                                        <p:strVal val="visible"/>
                                      </p:to>
                                    </p:set>
                                    <p:animEffect transition="in" filter="fade">
                                      <p:cBhvr>
                                        <p:cTn id="141" dur="750"/>
                                        <p:tgtEl>
                                          <p:spTgt spid="48"/>
                                        </p:tgtEl>
                                      </p:cBhvr>
                                    </p:animEffect>
                                  </p:childTnLst>
                                </p:cTn>
                              </p:par>
                              <p:par>
                                <p:cTn id="142" presetID="10" presetClass="entr" presetSubtype="0" fill="hold" grpId="0" nodeType="withEffect">
                                  <p:stCondLst>
                                    <p:cond delay="4250"/>
                                  </p:stCondLst>
                                  <p:childTnLst>
                                    <p:set>
                                      <p:cBhvr>
                                        <p:cTn id="143" dur="1" fill="hold">
                                          <p:stCondLst>
                                            <p:cond delay="0"/>
                                          </p:stCondLst>
                                        </p:cTn>
                                        <p:tgtEl>
                                          <p:spTgt spid="56"/>
                                        </p:tgtEl>
                                        <p:attrNameLst>
                                          <p:attrName>style.visibility</p:attrName>
                                        </p:attrNameLst>
                                      </p:cBhvr>
                                      <p:to>
                                        <p:strVal val="visible"/>
                                      </p:to>
                                    </p:set>
                                    <p:animEffect transition="in" filter="fade">
                                      <p:cBhvr>
                                        <p:cTn id="144" dur="750"/>
                                        <p:tgtEl>
                                          <p:spTgt spid="56"/>
                                        </p:tgtEl>
                                      </p:cBhvr>
                                    </p:animEffect>
                                  </p:childTnLst>
                                </p:cTn>
                              </p:par>
                              <p:par>
                                <p:cTn id="145" presetID="10" presetClass="entr" presetSubtype="0" fill="hold" grpId="0" nodeType="withEffect">
                                  <p:stCondLst>
                                    <p:cond delay="4250"/>
                                  </p:stCondLst>
                                  <p:childTnLst>
                                    <p:set>
                                      <p:cBhvr>
                                        <p:cTn id="146" dur="1" fill="hold">
                                          <p:stCondLst>
                                            <p:cond delay="0"/>
                                          </p:stCondLst>
                                        </p:cTn>
                                        <p:tgtEl>
                                          <p:spTgt spid="52"/>
                                        </p:tgtEl>
                                        <p:attrNameLst>
                                          <p:attrName>style.visibility</p:attrName>
                                        </p:attrNameLst>
                                      </p:cBhvr>
                                      <p:to>
                                        <p:strVal val="visible"/>
                                      </p:to>
                                    </p:set>
                                    <p:animEffect transition="in" filter="fade">
                                      <p:cBhvr>
                                        <p:cTn id="14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4" animBg="1"/>
      <p:bldP spid="8" grpId="0" animBg="1"/>
      <p:bldP spid="8" grpId="1" animBg="1"/>
      <p:bldP spid="11" grpId="0" animBg="1"/>
      <p:bldP spid="11" grpId="1" animBg="1"/>
      <p:bldP spid="12" grpId="0" animBg="1"/>
      <p:bldP spid="12" grpId="1" animBg="1"/>
      <p:bldP spid="13" grpId="0" animBg="1"/>
      <p:bldP spid="13" grpId="1" animBg="1"/>
      <p:bldP spid="6" grpId="0" animBg="1"/>
      <p:bldP spid="38" grpId="0"/>
      <p:bldP spid="39" grpId="0"/>
      <p:bldP spid="14" grpId="0" animBg="1"/>
      <p:bldP spid="43" grpId="0"/>
      <p:bldP spid="44" grpId="0"/>
      <p:bldP spid="47" grpId="0" animBg="1"/>
      <p:bldP spid="48" grpId="0"/>
      <p:bldP spid="49" grpId="0"/>
      <p:bldP spid="51" grpId="0" animBg="1"/>
      <p:bldP spid="52" grpId="0"/>
      <p:bldP spid="53" grpId="0"/>
      <p:bldP spid="55" grpId="0" animBg="1"/>
      <p:bldP spid="56" grpId="0"/>
      <p:bldP spid="57" grpId="0"/>
      <p:bldP spid="58" grpId="0" animBg="1"/>
      <p:bldP spid="60" grpId="0" animBg="1"/>
      <p:bldP spid="61" grpId="0" animBg="1"/>
      <p:bldP spid="61" grpId="1" animBg="1"/>
      <p:bldP spid="61" grpId="2" animBg="1"/>
      <p:bldP spid="65" grpId="0" animBg="1"/>
      <p:bldP spid="73" grpId="0"/>
      <p:bldP spid="73" grpId="1"/>
      <p:bldP spid="73" grpId="2"/>
      <p:bldP spid="74" grpId="0" animBg="1"/>
      <p:bldP spid="74" grpId="1" animBg="1"/>
      <p:bldP spid="7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34"/>
          <p:cNvSpPr/>
          <p:nvPr/>
        </p:nvSpPr>
        <p:spPr>
          <a:xfrm>
            <a:off x="684742" y="2571872"/>
            <a:ext cx="10822516" cy="3267407"/>
          </a:xfrm>
          <a:prstGeom prst="roundRect">
            <a:avLst>
              <a:gd name="adj" fmla="val 890"/>
            </a:avLst>
          </a:prstGeom>
          <a:solidFill>
            <a:srgbClr val="FDFFFE"/>
          </a:solidFill>
          <a:ln>
            <a:solidFill>
              <a:schemeClr val="bg1">
                <a:lumMod val="85000"/>
              </a:schemeClr>
            </a:solidFill>
          </a:ln>
          <a:effectLst>
            <a:outerShdw blurRad="419100" dist="419100" dir="2700000" algn="tl" rotWithShape="0">
              <a:schemeClr val="tx1">
                <a:lumMod val="50000"/>
                <a:lumOff val="50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039033" y="2894691"/>
            <a:ext cx="2444131" cy="584775"/>
          </a:xfrm>
          <a:prstGeom prst="rect">
            <a:avLst/>
          </a:prstGeom>
        </p:spPr>
        <p:txBody>
          <a:bodyPr wrap="none">
            <a:spAutoFit/>
          </a:bodyPr>
          <a:lstStyle/>
          <a:p>
            <a:r>
              <a:rPr lang="en-US" altLang="zh-CN" sz="3200" dirty="0">
                <a:solidFill>
                  <a:schemeClr val="accent2"/>
                </a:solidFill>
              </a:rPr>
              <a:t>Experience</a:t>
            </a:r>
            <a:endParaRPr lang="zh-CN" altLang="en-US" sz="3200" dirty="0">
              <a:solidFill>
                <a:schemeClr val="accent2"/>
              </a:solidFill>
            </a:endParaRPr>
          </a:p>
        </p:txBody>
      </p:sp>
      <p:sp>
        <p:nvSpPr>
          <p:cNvPr id="25" name="矩形 24"/>
          <p:cNvSpPr/>
          <p:nvPr/>
        </p:nvSpPr>
        <p:spPr>
          <a:xfrm>
            <a:off x="1039033" y="3446997"/>
            <a:ext cx="1699504" cy="307777"/>
          </a:xfrm>
          <a:prstGeom prst="rect">
            <a:avLst/>
          </a:prstGeom>
        </p:spPr>
        <p:txBody>
          <a:bodyPr wrap="none">
            <a:spAutoFit/>
          </a:bodyPr>
          <a:lstStyle/>
          <a:p>
            <a:r>
              <a:rPr lang="en-US" altLang="zh-CN" sz="1400" dirty="0">
                <a:solidFill>
                  <a:schemeClr val="accent2"/>
                </a:solidFill>
                <a:latin typeface="+mj-ea"/>
              </a:rPr>
              <a:t>as your reference</a:t>
            </a:r>
            <a:endParaRPr lang="zh-CN" altLang="en-US" sz="1400" dirty="0">
              <a:solidFill>
                <a:schemeClr val="accent2"/>
              </a:solidFill>
            </a:endParaRPr>
          </a:p>
        </p:txBody>
      </p:sp>
      <p:cxnSp>
        <p:nvCxnSpPr>
          <p:cNvPr id="27" name="直接连接符 26"/>
          <p:cNvCxnSpPr/>
          <p:nvPr/>
        </p:nvCxnSpPr>
        <p:spPr>
          <a:xfrm>
            <a:off x="1142103" y="3862216"/>
            <a:ext cx="573454" cy="0"/>
          </a:xfrm>
          <a:prstGeom prst="line">
            <a:avLst/>
          </a:prstGeom>
          <a:noFill/>
          <a:ln w="158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
        <p:nvSpPr>
          <p:cNvPr id="29" name="矩形 28"/>
          <p:cNvSpPr/>
          <p:nvPr/>
        </p:nvSpPr>
        <p:spPr>
          <a:xfrm>
            <a:off x="1304472" y="4100802"/>
            <a:ext cx="9823663" cy="572464"/>
          </a:xfrm>
          <a:prstGeom prst="rect">
            <a:avLst/>
          </a:prstGeom>
          <a:noFill/>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30000"/>
              </a:lnSpc>
            </a:pPr>
            <a:r>
              <a:rPr lang="en-US" altLang="zh-CN" sz="1200" dirty="0">
                <a:solidFill>
                  <a:schemeClr val="tx1">
                    <a:lumMod val="75000"/>
                    <a:lumOff val="25000"/>
                  </a:schemeClr>
                </a:solidFill>
                <a:latin typeface="+mj-ea"/>
              </a:rPr>
              <a:t>Experience as your reference, your prudence as your brother will and hope as your an . Four short to words and you sum up what has lifted most.</a:t>
            </a:r>
            <a:endParaRPr lang="zh-CN" altLang="en-US" sz="1200" dirty="0">
              <a:solidFill>
                <a:schemeClr val="tx1">
                  <a:lumMod val="75000"/>
                  <a:lumOff val="25000"/>
                </a:schemeClr>
              </a:solidFill>
              <a:latin typeface="+mj-ea"/>
            </a:endParaRPr>
          </a:p>
        </p:txBody>
      </p:sp>
      <p:sp>
        <p:nvSpPr>
          <p:cNvPr id="7" name="矩形 6"/>
          <p:cNvSpPr/>
          <p:nvPr/>
        </p:nvSpPr>
        <p:spPr>
          <a:xfrm>
            <a:off x="1142103" y="2458647"/>
            <a:ext cx="431800" cy="226450"/>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矩形 11"/>
          <p:cNvSpPr/>
          <p:nvPr/>
        </p:nvSpPr>
        <p:spPr>
          <a:xfrm>
            <a:off x="1304472" y="4759013"/>
            <a:ext cx="6694895" cy="332399"/>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endParaRPr lang="zh-CN" altLang="en-US" sz="1200" dirty="0">
              <a:solidFill>
                <a:schemeClr val="tx1">
                  <a:lumMod val="75000"/>
                  <a:lumOff val="25000"/>
                </a:schemeClr>
              </a:solidFill>
              <a:latin typeface="+mj-ea"/>
              <a:ea typeface="宋体" panose="02010600030101010101" pitchFamily="2" charset="-122"/>
            </a:endParaRPr>
          </a:p>
        </p:txBody>
      </p:sp>
      <p:sp>
        <p:nvSpPr>
          <p:cNvPr id="3" name="椭圆 2"/>
          <p:cNvSpPr/>
          <p:nvPr/>
        </p:nvSpPr>
        <p:spPr>
          <a:xfrm>
            <a:off x="1142103" y="4217969"/>
            <a:ext cx="114744" cy="114744"/>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3" name="椭圆 12"/>
          <p:cNvSpPr/>
          <p:nvPr/>
        </p:nvSpPr>
        <p:spPr>
          <a:xfrm>
            <a:off x="1142103" y="4867840"/>
            <a:ext cx="114744" cy="114744"/>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4" name="矩形 13"/>
          <p:cNvSpPr/>
          <p:nvPr/>
        </p:nvSpPr>
        <p:spPr>
          <a:xfrm>
            <a:off x="1304472" y="5177158"/>
            <a:ext cx="9868353" cy="332399"/>
          </a:xfrm>
          <a:prstGeom prst="rect">
            <a:avLst/>
          </a:prstGeom>
          <a:noFill/>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30000"/>
              </a:lnSpc>
            </a:pPr>
            <a:r>
              <a:rPr lang="en-US" altLang="zh-CN" sz="1200" dirty="0">
                <a:solidFill>
                  <a:schemeClr val="tx1">
                    <a:lumMod val="75000"/>
                    <a:lumOff val="25000"/>
                  </a:schemeClr>
                </a:solidFill>
                <a:latin typeface="+mj-ea"/>
              </a:rPr>
              <a:t>Experience as your reference, your prudence as your brother will and hope as your an . successful of individuals above the crowd.</a:t>
            </a:r>
            <a:endParaRPr lang="zh-CN" altLang="en-US" sz="1200" dirty="0">
              <a:solidFill>
                <a:schemeClr val="tx1">
                  <a:lumMod val="75000"/>
                  <a:lumOff val="25000"/>
                </a:schemeClr>
              </a:solidFill>
              <a:latin typeface="+mj-ea"/>
            </a:endParaRPr>
          </a:p>
        </p:txBody>
      </p:sp>
      <p:sp>
        <p:nvSpPr>
          <p:cNvPr id="15" name="椭圆 14"/>
          <p:cNvSpPr/>
          <p:nvPr/>
        </p:nvSpPr>
        <p:spPr>
          <a:xfrm>
            <a:off x="1142103" y="5285985"/>
            <a:ext cx="114744" cy="114744"/>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31" name="任意多边形 30"/>
          <p:cNvSpPr/>
          <p:nvPr/>
        </p:nvSpPr>
        <p:spPr>
          <a:xfrm rot="16200000">
            <a:off x="11202965" y="-37043"/>
            <a:ext cx="353720" cy="427806"/>
          </a:xfrm>
          <a:custGeom>
            <a:avLst/>
            <a:gdLst>
              <a:gd name="connsiteX0" fmla="*/ 805349 w 805349"/>
              <a:gd name="connsiteY0" fmla="*/ 0 h 974029"/>
              <a:gd name="connsiteX1" fmla="*/ 805349 w 805349"/>
              <a:gd name="connsiteY1" fmla="*/ 974029 h 974029"/>
              <a:gd name="connsiteX2" fmla="*/ 337276 w 805349"/>
              <a:gd name="connsiteY2" fmla="*/ 974029 h 974029"/>
              <a:gd name="connsiteX3" fmla="*/ 0 w 805349"/>
              <a:gd name="connsiteY3" fmla="*/ 487015 h 974029"/>
              <a:gd name="connsiteX4" fmla="*/ 337276 w 805349"/>
              <a:gd name="connsiteY4" fmla="*/ 0 h 97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9" h="974029">
                <a:moveTo>
                  <a:pt x="805349" y="0"/>
                </a:moveTo>
                <a:lnTo>
                  <a:pt x="805349" y="974029"/>
                </a:lnTo>
                <a:lnTo>
                  <a:pt x="337276" y="974029"/>
                </a:lnTo>
                <a:lnTo>
                  <a:pt x="0" y="487015"/>
                </a:lnTo>
                <a:lnTo>
                  <a:pt x="3372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9432923" y="2055435"/>
            <a:ext cx="1544305" cy="1544305"/>
          </a:xfrm>
          <a:prstGeom prst="ellipse">
            <a:avLst/>
          </a:prstGeom>
          <a:solidFill>
            <a:srgbClr val="FDFFFE"/>
          </a:solidFill>
          <a:ln w="12700">
            <a:solidFill>
              <a:schemeClr val="accent2">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282015" y="2479192"/>
            <a:ext cx="1846120" cy="707886"/>
          </a:xfrm>
          <a:prstGeom prst="rect">
            <a:avLst/>
          </a:prstGeom>
          <a:noFill/>
        </p:spPr>
        <p:txBody>
          <a:bodyPr wrap="square" rtlCol="0">
            <a:spAutoFit/>
          </a:bodyPr>
          <a:lstStyle/>
          <a:p>
            <a:pPr algn="ctr"/>
            <a:r>
              <a:rPr lang="en-US" altLang="zh-CN" sz="4000" dirty="0">
                <a:solidFill>
                  <a:schemeClr val="accent2"/>
                </a:solidFill>
              </a:rPr>
              <a:t>75.6</a:t>
            </a:r>
            <a:r>
              <a:rPr lang="en-US" altLang="zh-CN" sz="2000" dirty="0">
                <a:solidFill>
                  <a:schemeClr val="accent2"/>
                </a:solidFill>
              </a:rPr>
              <a:t>%</a:t>
            </a:r>
            <a:endParaRPr lang="zh-CN" altLang="en-US" sz="2000" dirty="0">
              <a:solidFill>
                <a:schemeClr val="accent2"/>
              </a:solidFill>
            </a:endParaRPr>
          </a:p>
        </p:txBody>
      </p:sp>
      <p:grpSp>
        <p:nvGrpSpPr>
          <p:cNvPr id="34" name="组合 33"/>
          <p:cNvGrpSpPr/>
          <p:nvPr/>
        </p:nvGrpSpPr>
        <p:grpSpPr>
          <a:xfrm>
            <a:off x="9685925" y="2306387"/>
            <a:ext cx="825236" cy="1042400"/>
            <a:chOff x="9685925" y="2515937"/>
            <a:chExt cx="825236" cy="1042400"/>
          </a:xfrm>
        </p:grpSpPr>
        <p:sp>
          <p:nvSpPr>
            <p:cNvPr id="42" name="KSO_Shape"/>
            <p:cNvSpPr/>
            <p:nvPr/>
          </p:nvSpPr>
          <p:spPr>
            <a:xfrm>
              <a:off x="9685925" y="2515937"/>
              <a:ext cx="825236" cy="1042400"/>
            </a:xfrm>
            <a:custGeom>
              <a:avLst/>
              <a:gdLst>
                <a:gd name="connsiteX0" fmla="*/ 420196 w 500263"/>
                <a:gd name="connsiteY0" fmla="*/ 595 h 631502"/>
                <a:gd name="connsiteX1" fmla="*/ 420740 w 500263"/>
                <a:gd name="connsiteY1" fmla="*/ 855 h 631502"/>
                <a:gd name="connsiteX2" fmla="*/ 437145 w 500263"/>
                <a:gd name="connsiteY2" fmla="*/ 21858 h 631502"/>
                <a:gd name="connsiteX3" fmla="*/ 438555 w 500263"/>
                <a:gd name="connsiteY3" fmla="*/ 28022 h 631502"/>
                <a:gd name="connsiteX4" fmla="*/ 500263 w 500263"/>
                <a:gd name="connsiteY4" fmla="*/ 335109 h 631502"/>
                <a:gd name="connsiteX5" fmla="*/ 492446 w 500263"/>
                <a:gd name="connsiteY5" fmla="*/ 347315 h 631502"/>
                <a:gd name="connsiteX6" fmla="*/ 492020 w 500263"/>
                <a:gd name="connsiteY6" fmla="*/ 347619 h 631502"/>
                <a:gd name="connsiteX7" fmla="*/ 463755 w 500263"/>
                <a:gd name="connsiteY7" fmla="*/ 340185 h 631502"/>
                <a:gd name="connsiteX8" fmla="*/ 389399 w 500263"/>
                <a:gd name="connsiteY8" fmla="*/ 291978 h 631502"/>
                <a:gd name="connsiteX9" fmla="*/ 377853 w 500263"/>
                <a:gd name="connsiteY9" fmla="*/ 321358 h 631502"/>
                <a:gd name="connsiteX10" fmla="*/ 0 w 500263"/>
                <a:gd name="connsiteY10" fmla="*/ 627175 h 631502"/>
                <a:gd name="connsiteX11" fmla="*/ 287805 w 500263"/>
                <a:gd name="connsiteY11" fmla="*/ 278686 h 631502"/>
                <a:gd name="connsiteX12" fmla="*/ 291366 w 500263"/>
                <a:gd name="connsiteY12" fmla="*/ 266897 h 631502"/>
                <a:gd name="connsiteX13" fmla="*/ 209868 w 500263"/>
                <a:gd name="connsiteY13" fmla="*/ 269541 h 631502"/>
                <a:gd name="connsiteX14" fmla="*/ 181826 w 500263"/>
                <a:gd name="connsiteY14" fmla="*/ 261307 h 631502"/>
                <a:gd name="connsiteX15" fmla="*/ 181618 w 500263"/>
                <a:gd name="connsiteY15" fmla="*/ 260827 h 631502"/>
                <a:gd name="connsiteX16" fmla="*/ 186838 w 500263"/>
                <a:gd name="connsiteY16" fmla="*/ 238182 h 631502"/>
                <a:gd name="connsiteX17" fmla="*/ 255214 w 500263"/>
                <a:gd name="connsiteY17" fmla="*/ 163535 h 631502"/>
                <a:gd name="connsiteX18" fmla="*/ 254622 w 500263"/>
                <a:gd name="connsiteY18" fmla="*/ 163683 h 631502"/>
                <a:gd name="connsiteX19" fmla="*/ 378050 w 500263"/>
                <a:gd name="connsiteY19" fmla="*/ 28798 h 631502"/>
                <a:gd name="connsiteX20" fmla="*/ 395843 w 500263"/>
                <a:gd name="connsiteY20" fmla="*/ 10366 h 631502"/>
                <a:gd name="connsiteX21" fmla="*/ 420196 w 500263"/>
                <a:gd name="connsiteY21" fmla="*/ 595 h 63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0263" h="631502">
                  <a:moveTo>
                    <a:pt x="420196" y="595"/>
                  </a:moveTo>
                  <a:cubicBezTo>
                    <a:pt x="420387" y="648"/>
                    <a:pt x="420577" y="705"/>
                    <a:pt x="420740" y="855"/>
                  </a:cubicBezTo>
                  <a:cubicBezTo>
                    <a:pt x="428297" y="2563"/>
                    <a:pt x="434378" y="9767"/>
                    <a:pt x="437145" y="21858"/>
                  </a:cubicBezTo>
                  <a:lnTo>
                    <a:pt x="438555" y="28022"/>
                  </a:lnTo>
                  <a:lnTo>
                    <a:pt x="500263" y="335109"/>
                  </a:lnTo>
                  <a:cubicBezTo>
                    <a:pt x="499947" y="341547"/>
                    <a:pt x="497109" y="345691"/>
                    <a:pt x="492446" y="347315"/>
                  </a:cubicBezTo>
                  <a:cubicBezTo>
                    <a:pt x="492350" y="347477"/>
                    <a:pt x="492186" y="347550"/>
                    <a:pt x="492020" y="347619"/>
                  </a:cubicBezTo>
                  <a:cubicBezTo>
                    <a:pt x="485700" y="350251"/>
                    <a:pt x="475779" y="347981"/>
                    <a:pt x="463755" y="340185"/>
                  </a:cubicBezTo>
                  <a:lnTo>
                    <a:pt x="389399" y="291978"/>
                  </a:lnTo>
                  <a:lnTo>
                    <a:pt x="377853" y="321358"/>
                  </a:lnTo>
                  <a:cubicBezTo>
                    <a:pt x="243355" y="645078"/>
                    <a:pt x="24140" y="640072"/>
                    <a:pt x="0" y="627175"/>
                  </a:cubicBezTo>
                  <a:cubicBezTo>
                    <a:pt x="121266" y="636126"/>
                    <a:pt x="236083" y="437869"/>
                    <a:pt x="287805" y="278686"/>
                  </a:cubicBezTo>
                  <a:lnTo>
                    <a:pt x="291366" y="266897"/>
                  </a:lnTo>
                  <a:lnTo>
                    <a:pt x="209868" y="269541"/>
                  </a:lnTo>
                  <a:cubicBezTo>
                    <a:pt x="195546" y="270006"/>
                    <a:pt x="185878" y="266825"/>
                    <a:pt x="181826" y="261307"/>
                  </a:cubicBezTo>
                  <a:cubicBezTo>
                    <a:pt x="181720" y="261163"/>
                    <a:pt x="181617" y="261016"/>
                    <a:pt x="181618" y="260827"/>
                  </a:cubicBezTo>
                  <a:cubicBezTo>
                    <a:pt x="177059" y="255333"/>
                    <a:pt x="178485" y="247300"/>
                    <a:pt x="186838" y="238182"/>
                  </a:cubicBezTo>
                  <a:lnTo>
                    <a:pt x="255214" y="163535"/>
                  </a:lnTo>
                  <a:lnTo>
                    <a:pt x="254622" y="163683"/>
                  </a:lnTo>
                  <a:lnTo>
                    <a:pt x="378050" y="28798"/>
                  </a:lnTo>
                  <a:lnTo>
                    <a:pt x="395843" y="10366"/>
                  </a:lnTo>
                  <a:cubicBezTo>
                    <a:pt x="404237" y="1670"/>
                    <a:pt x="412929" y="-1427"/>
                    <a:pt x="420196" y="595"/>
                  </a:cubicBez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任意多边形 47"/>
            <p:cNvSpPr/>
            <p:nvPr/>
          </p:nvSpPr>
          <p:spPr>
            <a:xfrm>
              <a:off x="10190459" y="2515938"/>
              <a:ext cx="239777" cy="172805"/>
            </a:xfrm>
            <a:custGeom>
              <a:avLst/>
              <a:gdLst>
                <a:gd name="connsiteX0" fmla="*/ 184079 w 239777"/>
                <a:gd name="connsiteY0" fmla="*/ 982 h 172805"/>
                <a:gd name="connsiteX1" fmla="*/ 184977 w 239777"/>
                <a:gd name="connsiteY1" fmla="*/ 1411 h 172805"/>
                <a:gd name="connsiteX2" fmla="*/ 212038 w 239777"/>
                <a:gd name="connsiteY2" fmla="*/ 36080 h 172805"/>
                <a:gd name="connsiteX3" fmla="*/ 214364 w 239777"/>
                <a:gd name="connsiteY3" fmla="*/ 46255 h 172805"/>
                <a:gd name="connsiteX4" fmla="*/ 239777 w 239777"/>
                <a:gd name="connsiteY4" fmla="*/ 172805 h 172805"/>
                <a:gd name="connsiteX5" fmla="*/ 0 w 239777"/>
                <a:gd name="connsiteY5" fmla="*/ 172805 h 172805"/>
                <a:gd name="connsiteX6" fmla="*/ 114555 w 239777"/>
                <a:gd name="connsiteY6" fmla="*/ 47536 h 172805"/>
                <a:gd name="connsiteX7" fmla="*/ 143906 w 239777"/>
                <a:gd name="connsiteY7" fmla="*/ 17111 h 172805"/>
                <a:gd name="connsiteX8" fmla="*/ 184079 w 239777"/>
                <a:gd name="connsiteY8" fmla="*/ 982 h 17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777" h="172805">
                  <a:moveTo>
                    <a:pt x="184079" y="982"/>
                  </a:moveTo>
                  <a:cubicBezTo>
                    <a:pt x="184394" y="1070"/>
                    <a:pt x="184708" y="1164"/>
                    <a:pt x="184977" y="1411"/>
                  </a:cubicBezTo>
                  <a:cubicBezTo>
                    <a:pt x="197443" y="4231"/>
                    <a:pt x="207474" y="16122"/>
                    <a:pt x="212038" y="36080"/>
                  </a:cubicBezTo>
                  <a:lnTo>
                    <a:pt x="214364" y="46255"/>
                  </a:lnTo>
                  <a:lnTo>
                    <a:pt x="239777" y="172805"/>
                  </a:lnTo>
                  <a:lnTo>
                    <a:pt x="0" y="172805"/>
                  </a:lnTo>
                  <a:lnTo>
                    <a:pt x="114555" y="47536"/>
                  </a:lnTo>
                  <a:lnTo>
                    <a:pt x="143906" y="17111"/>
                  </a:lnTo>
                  <a:cubicBezTo>
                    <a:pt x="157753" y="2757"/>
                    <a:pt x="172091" y="-2356"/>
                    <a:pt x="184079" y="982"/>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38" name="椭圆 37"/>
          <p:cNvSpPr/>
          <p:nvPr/>
        </p:nvSpPr>
        <p:spPr>
          <a:xfrm>
            <a:off x="489170" y="793429"/>
            <a:ext cx="423089" cy="42308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10821" y="123336"/>
            <a:ext cx="241860" cy="241860"/>
          </a:xfrm>
          <a:prstGeom prst="ellipse">
            <a:avLst/>
          </a:prstGeom>
          <a:solidFill>
            <a:srgbClr val="FDFFFE"/>
          </a:solidFill>
          <a:ln w="9525">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08063" y="134811"/>
            <a:ext cx="1112933" cy="1112930"/>
          </a:xfrm>
          <a:prstGeom prst="ellipse">
            <a:avLst/>
          </a:prstGeom>
          <a:solidFill>
            <a:schemeClr val="bg1"/>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804696" y="1100128"/>
            <a:ext cx="186049" cy="186048"/>
          </a:xfrm>
          <a:prstGeom prst="ellipse">
            <a:avLst/>
          </a:prstGeom>
          <a:solidFill>
            <a:srgbClr val="FDFFFE"/>
          </a:solidFill>
          <a:ln w="635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254001" y="472618"/>
            <a:ext cx="5213154"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46" name="圆角矩形 45"/>
          <p:cNvSpPr/>
          <p:nvPr/>
        </p:nvSpPr>
        <p:spPr>
          <a:xfrm rot="20167890">
            <a:off x="5128817" y="419608"/>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704303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path" presetSubtype="0" decel="30000" fill="hold" grpId="1" nodeType="withEffect">
                                  <p:stCondLst>
                                    <p:cond delay="0"/>
                                  </p:stCondLst>
                                  <p:childTnLst>
                                    <p:animMotion origin="layout" path="M 3.125E-6 -0.03981 L 3.125E-6 0.14815 " pathEditMode="relative" rAng="0" ptsTypes="AA">
                                      <p:cBhvr>
                                        <p:cTn id="9" dur="1000" spd="-100000" fill="hold"/>
                                        <p:tgtEl>
                                          <p:spTgt spid="35"/>
                                        </p:tgtEl>
                                        <p:attrNameLst>
                                          <p:attrName>ppt_x</p:attrName>
                                          <p:attrName>ppt_y</p:attrName>
                                        </p:attrNameLst>
                                      </p:cBhvr>
                                      <p:rCtr x="0" y="9398"/>
                                    </p:animMotion>
                                  </p:childTnLst>
                                </p:cTn>
                              </p:par>
                              <p:par>
                                <p:cTn id="10" presetID="42" presetClass="path" presetSubtype="0" accel="30000" decel="30000" fill="hold" grpId="2" nodeType="withEffect">
                                  <p:stCondLst>
                                    <p:cond delay="1000"/>
                                  </p:stCondLst>
                                  <p:childTnLst>
                                    <p:animMotion origin="layout" path="M 3.125E-6 -0.03981 L 3.125E-6 -3.7037E-6 " pathEditMode="relative" rAng="0" ptsTypes="AA">
                                      <p:cBhvr>
                                        <p:cTn id="11" dur="750" fill="hold"/>
                                        <p:tgtEl>
                                          <p:spTgt spid="35"/>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64" presetClass="path" presetSubtype="0" decel="30000" fill="hold" grpId="1" nodeType="withEffect">
                                  <p:stCondLst>
                                    <p:cond delay="0"/>
                                  </p:stCondLst>
                                  <p:childTnLst>
                                    <p:animMotion origin="layout" path="M 3.125E-6 0.03889 L 3.125E-6 -0.20486 " pathEditMode="relative" rAng="0" ptsTypes="AA">
                                      <p:cBhvr>
                                        <p:cTn id="16" dur="1000" spd="-100000" fill="hold"/>
                                        <p:tgtEl>
                                          <p:spTgt spid="17"/>
                                        </p:tgtEl>
                                        <p:attrNameLst>
                                          <p:attrName>ppt_x</p:attrName>
                                          <p:attrName>ppt_y</p:attrName>
                                        </p:attrNameLst>
                                      </p:cBhvr>
                                      <p:rCtr x="0" y="-12199"/>
                                    </p:animMotion>
                                  </p:childTnLst>
                                </p:cTn>
                              </p:par>
                              <p:par>
                                <p:cTn id="17" presetID="64" presetClass="path" presetSubtype="0" accel="30000" decel="30000" fill="hold" grpId="2" nodeType="withEffect">
                                  <p:stCondLst>
                                    <p:cond delay="1000"/>
                                  </p:stCondLst>
                                  <p:childTnLst>
                                    <p:animMotion origin="layout" path="M 3.95833E-6 0.03842 L 3.95833E-6 2.96296E-6 " pathEditMode="relative" rAng="0" ptsTypes="AA">
                                      <p:cBhvr>
                                        <p:cTn id="18" dur="750" fill="hold"/>
                                        <p:tgtEl>
                                          <p:spTgt spid="17"/>
                                        </p:tgtEl>
                                        <p:attrNameLst>
                                          <p:attrName>ppt_x</p:attrName>
                                          <p:attrName>ppt_y</p:attrName>
                                        </p:attrNameLst>
                                      </p:cBhvr>
                                      <p:rCtr x="0" y="-1921"/>
                                    </p:animMotion>
                                  </p:childTnLst>
                                </p:cTn>
                              </p:par>
                              <p:par>
                                <p:cTn id="19" presetID="22" presetClass="entr" presetSubtype="8" fill="hold" grpId="0" nodeType="withEffect">
                                  <p:stCondLst>
                                    <p:cond delay="150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750"/>
                                        <p:tgtEl>
                                          <p:spTgt spid="24"/>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750"/>
                                        <p:tgtEl>
                                          <p:spTgt spid="25"/>
                                        </p:tgtEl>
                                      </p:cBhvr>
                                    </p:animEffect>
                                  </p:childTnLst>
                                </p:cTn>
                              </p:par>
                              <p:par>
                                <p:cTn id="25" presetID="22" presetClass="entr" presetSubtype="8" fill="hold" nodeType="withEffect">
                                  <p:stCondLst>
                                    <p:cond delay="150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750"/>
                                        <p:tgtEl>
                                          <p:spTgt spid="27"/>
                                        </p:tgtEl>
                                      </p:cBhvr>
                                    </p:animEffect>
                                  </p:childTnLst>
                                </p:cTn>
                              </p:par>
                              <p:par>
                                <p:cTn id="28" presetID="17" presetClass="entr" presetSubtype="8" fill="hold" grpId="0" nodeType="withEffect">
                                  <p:stCondLst>
                                    <p:cond delay="1500"/>
                                  </p:stCondLst>
                                  <p:childTnLst>
                                    <p:set>
                                      <p:cBhvr>
                                        <p:cTn id="29" dur="1" fill="hold">
                                          <p:stCondLst>
                                            <p:cond delay="0"/>
                                          </p:stCondLst>
                                        </p:cTn>
                                        <p:tgtEl>
                                          <p:spTgt spid="7"/>
                                        </p:tgtEl>
                                        <p:attrNameLst>
                                          <p:attrName>style.visibility</p:attrName>
                                        </p:attrNameLst>
                                      </p:cBhvr>
                                      <p:to>
                                        <p:strVal val="visible"/>
                                      </p:to>
                                    </p:set>
                                    <p:anim calcmode="lin" valueType="num">
                                      <p:cBhvr>
                                        <p:cTn id="30" dur="750" fill="hold"/>
                                        <p:tgtEl>
                                          <p:spTgt spid="7"/>
                                        </p:tgtEl>
                                        <p:attrNameLst>
                                          <p:attrName>ppt_x</p:attrName>
                                        </p:attrNameLst>
                                      </p:cBhvr>
                                      <p:tavLst>
                                        <p:tav tm="0">
                                          <p:val>
                                            <p:strVal val="#ppt_x-#ppt_w/2"/>
                                          </p:val>
                                        </p:tav>
                                        <p:tav tm="100000">
                                          <p:val>
                                            <p:strVal val="#ppt_x"/>
                                          </p:val>
                                        </p:tav>
                                      </p:tavLst>
                                    </p:anim>
                                    <p:anim calcmode="lin" valueType="num">
                                      <p:cBhvr>
                                        <p:cTn id="31" dur="750" fill="hold"/>
                                        <p:tgtEl>
                                          <p:spTgt spid="7"/>
                                        </p:tgtEl>
                                        <p:attrNameLst>
                                          <p:attrName>ppt_y</p:attrName>
                                        </p:attrNameLst>
                                      </p:cBhvr>
                                      <p:tavLst>
                                        <p:tav tm="0">
                                          <p:val>
                                            <p:strVal val="#ppt_y"/>
                                          </p:val>
                                        </p:tav>
                                        <p:tav tm="100000">
                                          <p:val>
                                            <p:strVal val="#ppt_y"/>
                                          </p:val>
                                        </p:tav>
                                      </p:tavLst>
                                    </p:anim>
                                    <p:anim calcmode="lin" valueType="num">
                                      <p:cBhvr>
                                        <p:cTn id="32" dur="750" fill="hold"/>
                                        <p:tgtEl>
                                          <p:spTgt spid="7"/>
                                        </p:tgtEl>
                                        <p:attrNameLst>
                                          <p:attrName>ppt_w</p:attrName>
                                        </p:attrNameLst>
                                      </p:cBhvr>
                                      <p:tavLst>
                                        <p:tav tm="0">
                                          <p:val>
                                            <p:fltVal val="0"/>
                                          </p:val>
                                        </p:tav>
                                        <p:tav tm="100000">
                                          <p:val>
                                            <p:strVal val="#ppt_w"/>
                                          </p:val>
                                        </p:tav>
                                      </p:tavLst>
                                    </p:anim>
                                    <p:anim calcmode="lin" valueType="num">
                                      <p:cBhvr>
                                        <p:cTn id="33" dur="750" fill="hold"/>
                                        <p:tgtEl>
                                          <p:spTgt spid="7"/>
                                        </p:tgtEl>
                                        <p:attrNameLst>
                                          <p:attrName>ppt_h</p:attrName>
                                        </p:attrNameLst>
                                      </p:cBhvr>
                                      <p:tavLst>
                                        <p:tav tm="0">
                                          <p:val>
                                            <p:strVal val="#ppt_h"/>
                                          </p:val>
                                        </p:tav>
                                        <p:tav tm="100000">
                                          <p:val>
                                            <p:strVal val="#ppt_h"/>
                                          </p:val>
                                        </p:tav>
                                      </p:tavLst>
                                    </p:anim>
                                  </p:childTnLst>
                                </p:cTn>
                              </p:par>
                              <p:par>
                                <p:cTn id="34" presetID="53" presetClass="entr" presetSubtype="16" fill="hold" grpId="0" nodeType="withEffect">
                                  <p:stCondLst>
                                    <p:cond delay="2250"/>
                                  </p:stCondLst>
                                  <p:childTnLst>
                                    <p:set>
                                      <p:cBhvr>
                                        <p:cTn id="35" dur="1" fill="hold">
                                          <p:stCondLst>
                                            <p:cond delay="0"/>
                                          </p:stCondLst>
                                        </p:cTn>
                                        <p:tgtEl>
                                          <p:spTgt spid="3"/>
                                        </p:tgtEl>
                                        <p:attrNameLst>
                                          <p:attrName>style.visibility</p:attrName>
                                        </p:attrNameLst>
                                      </p:cBhvr>
                                      <p:to>
                                        <p:strVal val="visible"/>
                                      </p:to>
                                    </p:set>
                                    <p:anim calcmode="lin" valueType="num">
                                      <p:cBhvr>
                                        <p:cTn id="36" dur="750" fill="hold"/>
                                        <p:tgtEl>
                                          <p:spTgt spid="3"/>
                                        </p:tgtEl>
                                        <p:attrNameLst>
                                          <p:attrName>ppt_w</p:attrName>
                                        </p:attrNameLst>
                                      </p:cBhvr>
                                      <p:tavLst>
                                        <p:tav tm="0">
                                          <p:val>
                                            <p:fltVal val="0"/>
                                          </p:val>
                                        </p:tav>
                                        <p:tav tm="100000">
                                          <p:val>
                                            <p:strVal val="#ppt_w"/>
                                          </p:val>
                                        </p:tav>
                                      </p:tavLst>
                                    </p:anim>
                                    <p:anim calcmode="lin" valueType="num">
                                      <p:cBhvr>
                                        <p:cTn id="37" dur="750" fill="hold"/>
                                        <p:tgtEl>
                                          <p:spTgt spid="3"/>
                                        </p:tgtEl>
                                        <p:attrNameLst>
                                          <p:attrName>ppt_h</p:attrName>
                                        </p:attrNameLst>
                                      </p:cBhvr>
                                      <p:tavLst>
                                        <p:tav tm="0">
                                          <p:val>
                                            <p:fltVal val="0"/>
                                          </p:val>
                                        </p:tav>
                                        <p:tav tm="100000">
                                          <p:val>
                                            <p:strVal val="#ppt_h"/>
                                          </p:val>
                                        </p:tav>
                                      </p:tavLst>
                                    </p:anim>
                                    <p:animEffect transition="in" filter="fade">
                                      <p:cBhvr>
                                        <p:cTn id="38" dur="750"/>
                                        <p:tgtEl>
                                          <p:spTgt spid="3"/>
                                        </p:tgtEl>
                                      </p:cBhvr>
                                    </p:animEffect>
                                  </p:childTnLst>
                                </p:cTn>
                              </p:par>
                              <p:par>
                                <p:cTn id="39" presetID="53" presetClass="entr" presetSubtype="16" fill="hold" grpId="0" nodeType="withEffect">
                                  <p:stCondLst>
                                    <p:cond delay="2250"/>
                                  </p:stCondLst>
                                  <p:childTnLst>
                                    <p:set>
                                      <p:cBhvr>
                                        <p:cTn id="40" dur="1" fill="hold">
                                          <p:stCondLst>
                                            <p:cond delay="0"/>
                                          </p:stCondLst>
                                        </p:cTn>
                                        <p:tgtEl>
                                          <p:spTgt spid="13"/>
                                        </p:tgtEl>
                                        <p:attrNameLst>
                                          <p:attrName>style.visibility</p:attrName>
                                        </p:attrNameLst>
                                      </p:cBhvr>
                                      <p:to>
                                        <p:strVal val="visible"/>
                                      </p:to>
                                    </p:set>
                                    <p:anim calcmode="lin" valueType="num">
                                      <p:cBhvr>
                                        <p:cTn id="41" dur="750" fill="hold"/>
                                        <p:tgtEl>
                                          <p:spTgt spid="13"/>
                                        </p:tgtEl>
                                        <p:attrNameLst>
                                          <p:attrName>ppt_w</p:attrName>
                                        </p:attrNameLst>
                                      </p:cBhvr>
                                      <p:tavLst>
                                        <p:tav tm="0">
                                          <p:val>
                                            <p:fltVal val="0"/>
                                          </p:val>
                                        </p:tav>
                                        <p:tav tm="100000">
                                          <p:val>
                                            <p:strVal val="#ppt_w"/>
                                          </p:val>
                                        </p:tav>
                                      </p:tavLst>
                                    </p:anim>
                                    <p:anim calcmode="lin" valueType="num">
                                      <p:cBhvr>
                                        <p:cTn id="42" dur="750" fill="hold"/>
                                        <p:tgtEl>
                                          <p:spTgt spid="13"/>
                                        </p:tgtEl>
                                        <p:attrNameLst>
                                          <p:attrName>ppt_h</p:attrName>
                                        </p:attrNameLst>
                                      </p:cBhvr>
                                      <p:tavLst>
                                        <p:tav tm="0">
                                          <p:val>
                                            <p:fltVal val="0"/>
                                          </p:val>
                                        </p:tav>
                                        <p:tav tm="100000">
                                          <p:val>
                                            <p:strVal val="#ppt_h"/>
                                          </p:val>
                                        </p:tav>
                                      </p:tavLst>
                                    </p:anim>
                                    <p:animEffect transition="in" filter="fade">
                                      <p:cBhvr>
                                        <p:cTn id="43" dur="750"/>
                                        <p:tgtEl>
                                          <p:spTgt spid="13"/>
                                        </p:tgtEl>
                                      </p:cBhvr>
                                    </p:animEffect>
                                  </p:childTnLst>
                                </p:cTn>
                              </p:par>
                              <p:par>
                                <p:cTn id="44" presetID="53" presetClass="entr" presetSubtype="16" fill="hold" grpId="0" nodeType="withEffect">
                                  <p:stCondLst>
                                    <p:cond delay="2250"/>
                                  </p:stCondLst>
                                  <p:childTnLst>
                                    <p:set>
                                      <p:cBhvr>
                                        <p:cTn id="45" dur="1" fill="hold">
                                          <p:stCondLst>
                                            <p:cond delay="0"/>
                                          </p:stCondLst>
                                        </p:cTn>
                                        <p:tgtEl>
                                          <p:spTgt spid="15"/>
                                        </p:tgtEl>
                                        <p:attrNameLst>
                                          <p:attrName>style.visibility</p:attrName>
                                        </p:attrNameLst>
                                      </p:cBhvr>
                                      <p:to>
                                        <p:strVal val="visible"/>
                                      </p:to>
                                    </p:set>
                                    <p:anim calcmode="lin" valueType="num">
                                      <p:cBhvr>
                                        <p:cTn id="46" dur="750" fill="hold"/>
                                        <p:tgtEl>
                                          <p:spTgt spid="15"/>
                                        </p:tgtEl>
                                        <p:attrNameLst>
                                          <p:attrName>ppt_w</p:attrName>
                                        </p:attrNameLst>
                                      </p:cBhvr>
                                      <p:tavLst>
                                        <p:tav tm="0">
                                          <p:val>
                                            <p:fltVal val="0"/>
                                          </p:val>
                                        </p:tav>
                                        <p:tav tm="100000">
                                          <p:val>
                                            <p:strVal val="#ppt_w"/>
                                          </p:val>
                                        </p:tav>
                                      </p:tavLst>
                                    </p:anim>
                                    <p:anim calcmode="lin" valueType="num">
                                      <p:cBhvr>
                                        <p:cTn id="47" dur="750" fill="hold"/>
                                        <p:tgtEl>
                                          <p:spTgt spid="15"/>
                                        </p:tgtEl>
                                        <p:attrNameLst>
                                          <p:attrName>ppt_h</p:attrName>
                                        </p:attrNameLst>
                                      </p:cBhvr>
                                      <p:tavLst>
                                        <p:tav tm="0">
                                          <p:val>
                                            <p:fltVal val="0"/>
                                          </p:val>
                                        </p:tav>
                                        <p:tav tm="100000">
                                          <p:val>
                                            <p:strVal val="#ppt_h"/>
                                          </p:val>
                                        </p:tav>
                                      </p:tavLst>
                                    </p:anim>
                                    <p:animEffect transition="in" filter="fade">
                                      <p:cBhvr>
                                        <p:cTn id="48" dur="750"/>
                                        <p:tgtEl>
                                          <p:spTgt spid="15"/>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750"/>
                                        <p:tgtEl>
                                          <p:spTgt spid="29"/>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750"/>
                                        <p:tgtEl>
                                          <p:spTgt spid="1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750"/>
                                        <p:tgtEl>
                                          <p:spTgt spid="14"/>
                                        </p:tgtEl>
                                      </p:cBhvr>
                                    </p:animEffect>
                                  </p:childTnLst>
                                </p:cTn>
                              </p:par>
                              <p:par>
                                <p:cTn id="58" presetID="53" presetClass="entr" presetSubtype="16" fill="hold" nodeType="withEffect">
                                  <p:stCondLst>
                                    <p:cond delay="3750"/>
                                  </p:stCondLst>
                                  <p:childTnLst>
                                    <p:set>
                                      <p:cBhvr>
                                        <p:cTn id="59" dur="1" fill="hold">
                                          <p:stCondLst>
                                            <p:cond delay="0"/>
                                          </p:stCondLst>
                                        </p:cTn>
                                        <p:tgtEl>
                                          <p:spTgt spid="5">
                                            <p:txEl>
                                              <p:pRg st="0" end="0"/>
                                            </p:txEl>
                                          </p:spTgt>
                                        </p:tgtEl>
                                        <p:attrNameLst>
                                          <p:attrName>style.visibility</p:attrName>
                                        </p:attrNameLst>
                                      </p:cBhvr>
                                      <p:to>
                                        <p:strVal val="visible"/>
                                      </p:to>
                                    </p:set>
                                    <p:anim calcmode="lin" valueType="num">
                                      <p:cBhvr>
                                        <p:cTn id="60"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61"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62" dur="750"/>
                                        <p:tgtEl>
                                          <p:spTgt spid="5">
                                            <p:txEl>
                                              <p:pRg st="0" end="0"/>
                                            </p:txEl>
                                          </p:spTgt>
                                        </p:tgtEl>
                                      </p:cBhvr>
                                    </p:animEffect>
                                  </p:childTnLst>
                                </p:cTn>
                              </p:par>
                              <p:par>
                                <p:cTn id="63" presetID="22" presetClass="entr" presetSubtype="4" fill="hold" nodeType="withEffect">
                                  <p:stCondLst>
                                    <p:cond delay="375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5" grpId="2" animBg="1"/>
      <p:bldP spid="24" grpId="0"/>
      <p:bldP spid="25" grpId="0"/>
      <p:bldP spid="29" grpId="0"/>
      <p:bldP spid="7" grpId="0" animBg="1"/>
      <p:bldP spid="12" grpId="0"/>
      <p:bldP spid="3" grpId="0" animBg="1"/>
      <p:bldP spid="13" grpId="0" animBg="1"/>
      <p:bldP spid="14" grpId="0"/>
      <p:bldP spid="15" grpId="0" animBg="1"/>
      <p:bldP spid="17" grpId="0" animBg="1"/>
      <p:bldP spid="17" grpId="1" animBg="1"/>
      <p:bldP spid="17"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311071" y="664632"/>
            <a:ext cx="5569858" cy="5569858"/>
          </a:xfrm>
          <a:prstGeom prst="ellipse">
            <a:avLst/>
          </a:prstGeom>
          <a:noFill/>
          <a:ln w="19050">
            <a:solidFill>
              <a:schemeClr val="accent2">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2646439" y="0"/>
            <a:ext cx="6899122" cy="6899122"/>
          </a:xfrm>
          <a:prstGeom prst="ellipse">
            <a:avLst/>
          </a:prstGeom>
          <a:noFill/>
          <a:ln w="9525">
            <a:solidFill>
              <a:schemeClr val="accent2">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椭圆 3"/>
          <p:cNvSpPr/>
          <p:nvPr/>
        </p:nvSpPr>
        <p:spPr>
          <a:xfrm>
            <a:off x="1906210" y="-740229"/>
            <a:ext cx="8379580" cy="8379580"/>
          </a:xfrm>
          <a:prstGeom prst="ellipse">
            <a:avLst/>
          </a:prstGeom>
          <a:noFill/>
          <a:ln w="9525">
            <a:solidFill>
              <a:schemeClr val="accent2">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椭圆 16"/>
          <p:cNvSpPr/>
          <p:nvPr/>
        </p:nvSpPr>
        <p:spPr>
          <a:xfrm>
            <a:off x="3880620" y="1234182"/>
            <a:ext cx="4430760" cy="4430758"/>
          </a:xfrm>
          <a:prstGeom prst="ellipse">
            <a:avLst/>
          </a:prstGeom>
          <a:solidFill>
            <a:schemeClr val="accent2">
              <a:alpha val="1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530291" y="1827007"/>
            <a:ext cx="3131418" cy="3131416"/>
          </a:xfrm>
          <a:prstGeom prst="ellipse">
            <a:avLst/>
          </a:prstGeom>
          <a:solidFill>
            <a:schemeClr val="accent2"/>
          </a:solidFill>
          <a:ln w="12700">
            <a:noFill/>
          </a:ln>
          <a:effectLst>
            <a:outerShdw blurRad="444500" dist="444500" dir="2700000" sx="93000" sy="93000" algn="tl" rotWithShape="0">
              <a:schemeClr val="accent2">
                <a:lumMod val="75000"/>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41"/>
          <p:cNvSpPr txBox="1"/>
          <p:nvPr/>
        </p:nvSpPr>
        <p:spPr>
          <a:xfrm>
            <a:off x="4704409" y="3465285"/>
            <a:ext cx="278318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ea typeface="+mj-ea"/>
              </a:rPr>
              <a:t>PHOTOSHOP CS6</a:t>
            </a:r>
          </a:p>
        </p:txBody>
      </p:sp>
      <p:sp>
        <p:nvSpPr>
          <p:cNvPr id="20" name="文本框 41"/>
          <p:cNvSpPr txBox="1"/>
          <p:nvPr/>
        </p:nvSpPr>
        <p:spPr>
          <a:xfrm>
            <a:off x="4704409" y="2931050"/>
            <a:ext cx="278318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ea typeface="+mj-ea"/>
              </a:rPr>
              <a:t>ADOBE</a:t>
            </a:r>
          </a:p>
        </p:txBody>
      </p:sp>
      <p:sp>
        <p:nvSpPr>
          <p:cNvPr id="26" name="矩形 25"/>
          <p:cNvSpPr/>
          <p:nvPr/>
        </p:nvSpPr>
        <p:spPr>
          <a:xfrm>
            <a:off x="2032000" y="5721459"/>
            <a:ext cx="8128000" cy="572464"/>
          </a:xfrm>
          <a:prstGeom prst="rect">
            <a:avLst/>
          </a:prstGeom>
          <a:noFill/>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r>
              <a:rPr lang="en-US" altLang="zh-CN" sz="1200" dirty="0">
                <a:solidFill>
                  <a:schemeClr val="tx1">
                    <a:lumMod val="75000"/>
                    <a:lumOff val="25000"/>
                  </a:schemeClr>
                </a:solidFill>
                <a:latin typeface="+mj-ea"/>
              </a:rPr>
              <a:t>Experience as your reference, your prudence as your brother will and hope as your an . Four short to words and you sum up what has lifted most</a:t>
            </a:r>
            <a:endParaRPr lang="zh-CN" altLang="en-US" sz="1200" dirty="0">
              <a:solidFill>
                <a:schemeClr val="tx1">
                  <a:lumMod val="75000"/>
                  <a:lumOff val="25000"/>
                </a:schemeClr>
              </a:solidFill>
              <a:latin typeface="+mj-ea"/>
            </a:endParaRPr>
          </a:p>
        </p:txBody>
      </p:sp>
      <p:sp>
        <p:nvSpPr>
          <p:cNvPr id="27" name="文本框 26"/>
          <p:cNvSpPr txBox="1"/>
          <p:nvPr/>
        </p:nvSpPr>
        <p:spPr>
          <a:xfrm>
            <a:off x="8406193" y="3636574"/>
            <a:ext cx="1974652" cy="400110"/>
          </a:xfrm>
          <a:prstGeom prst="rect">
            <a:avLst/>
          </a:prstGeom>
          <a:noFill/>
        </p:spPr>
        <p:txBody>
          <a:bodyPr wrap="square" rtlCol="0">
            <a:spAutoFit/>
          </a:bodyPr>
          <a:lstStyle/>
          <a:p>
            <a:pPr algn="ctr"/>
            <a:r>
              <a:rPr lang="en-US" altLang="zh-CN" sz="2000" dirty="0">
                <a:solidFill>
                  <a:schemeClr val="accent4"/>
                </a:solidFill>
              </a:rPr>
              <a:t>Windows</a:t>
            </a:r>
            <a:endParaRPr lang="zh-CN" altLang="en-US" sz="2000" dirty="0">
              <a:solidFill>
                <a:schemeClr val="accent4"/>
              </a:solidFill>
            </a:endParaRPr>
          </a:p>
        </p:txBody>
      </p:sp>
      <p:sp>
        <p:nvSpPr>
          <p:cNvPr id="28" name="文本框 27"/>
          <p:cNvSpPr txBox="1"/>
          <p:nvPr/>
        </p:nvSpPr>
        <p:spPr>
          <a:xfrm>
            <a:off x="1360002" y="2056934"/>
            <a:ext cx="2036228" cy="400110"/>
          </a:xfrm>
          <a:prstGeom prst="rect">
            <a:avLst/>
          </a:prstGeom>
          <a:noFill/>
        </p:spPr>
        <p:txBody>
          <a:bodyPr wrap="square" rtlCol="0">
            <a:spAutoFit/>
          </a:bodyPr>
          <a:lstStyle/>
          <a:p>
            <a:pPr algn="ctr"/>
            <a:r>
              <a:rPr lang="en-US" altLang="zh-CN" sz="2000" dirty="0">
                <a:solidFill>
                  <a:schemeClr val="accent1"/>
                </a:solidFill>
              </a:rPr>
              <a:t>Photoshop</a:t>
            </a:r>
            <a:endParaRPr lang="zh-CN" altLang="en-US" sz="2000" dirty="0">
              <a:solidFill>
                <a:schemeClr val="accent1"/>
              </a:solidFill>
            </a:endParaRPr>
          </a:p>
        </p:txBody>
      </p:sp>
      <p:sp>
        <p:nvSpPr>
          <p:cNvPr id="34" name="文本框 33"/>
          <p:cNvSpPr txBox="1"/>
          <p:nvPr/>
        </p:nvSpPr>
        <p:spPr>
          <a:xfrm>
            <a:off x="1968607" y="3751058"/>
            <a:ext cx="1715670" cy="400110"/>
          </a:xfrm>
          <a:prstGeom prst="rect">
            <a:avLst/>
          </a:prstGeom>
          <a:noFill/>
        </p:spPr>
        <p:txBody>
          <a:bodyPr wrap="square" rtlCol="0">
            <a:spAutoFit/>
          </a:bodyPr>
          <a:lstStyle/>
          <a:p>
            <a:pPr algn="ctr"/>
            <a:r>
              <a:rPr lang="en-US" altLang="zh-CN" sz="2000" dirty="0">
                <a:solidFill>
                  <a:schemeClr val="accent3"/>
                </a:solidFill>
              </a:rPr>
              <a:t>Google</a:t>
            </a:r>
            <a:endParaRPr lang="zh-CN" altLang="en-US" sz="2000" dirty="0">
              <a:solidFill>
                <a:schemeClr val="accent3"/>
              </a:solidFill>
            </a:endParaRPr>
          </a:p>
        </p:txBody>
      </p:sp>
      <p:sp>
        <p:nvSpPr>
          <p:cNvPr id="35" name="Freeform 7"/>
          <p:cNvSpPr>
            <a:spLocks/>
          </p:cNvSpPr>
          <p:nvPr/>
        </p:nvSpPr>
        <p:spPr bwMode="auto">
          <a:xfrm>
            <a:off x="1849256" y="698505"/>
            <a:ext cx="1044540" cy="119717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DFFFE"/>
          </a:solidFill>
          <a:ln w="12700">
            <a:solidFill>
              <a:schemeClr val="accent1"/>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Freeform 7"/>
          <p:cNvSpPr>
            <a:spLocks/>
          </p:cNvSpPr>
          <p:nvPr/>
        </p:nvSpPr>
        <p:spPr bwMode="auto">
          <a:xfrm>
            <a:off x="8977489" y="469542"/>
            <a:ext cx="943208" cy="108103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Freeform 7"/>
          <p:cNvSpPr>
            <a:spLocks/>
          </p:cNvSpPr>
          <p:nvPr/>
        </p:nvSpPr>
        <p:spPr bwMode="auto">
          <a:xfrm>
            <a:off x="9084285" y="4230185"/>
            <a:ext cx="629936" cy="721984"/>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DFFFE"/>
          </a:solidFill>
          <a:ln w="12700">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Freeform 7"/>
          <p:cNvSpPr>
            <a:spLocks/>
          </p:cNvSpPr>
          <p:nvPr/>
        </p:nvSpPr>
        <p:spPr bwMode="auto">
          <a:xfrm>
            <a:off x="2431699" y="4330049"/>
            <a:ext cx="789486" cy="904848"/>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DFFFE"/>
          </a:solidFill>
          <a:ln w="1270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109"/>
          <p:cNvSpPr>
            <a:spLocks noEditPoints="1"/>
          </p:cNvSpPr>
          <p:nvPr/>
        </p:nvSpPr>
        <p:spPr bwMode="auto">
          <a:xfrm>
            <a:off x="9236930" y="4489926"/>
            <a:ext cx="324646" cy="202502"/>
          </a:xfrm>
          <a:custGeom>
            <a:avLst/>
            <a:gdLst>
              <a:gd name="T0" fmla="*/ 104 w 128"/>
              <a:gd name="T1" fmla="*/ 63 h 80"/>
              <a:gd name="T2" fmla="*/ 104 w 128"/>
              <a:gd name="T3" fmla="*/ 40 h 80"/>
              <a:gd name="T4" fmla="*/ 125 w 128"/>
              <a:gd name="T5" fmla="*/ 31 h 80"/>
              <a:gd name="T6" fmla="*/ 128 w 128"/>
              <a:gd name="T7" fmla="*/ 27 h 80"/>
              <a:gd name="T8" fmla="*/ 125 w 128"/>
              <a:gd name="T9" fmla="*/ 23 h 80"/>
              <a:gd name="T10" fmla="*/ 65 w 128"/>
              <a:gd name="T11" fmla="*/ 1 h 80"/>
              <a:gd name="T12" fmla="*/ 64 w 128"/>
              <a:gd name="T13" fmla="*/ 0 h 80"/>
              <a:gd name="T14" fmla="*/ 63 w 128"/>
              <a:gd name="T15" fmla="*/ 0 h 80"/>
              <a:gd name="T16" fmla="*/ 3 w 128"/>
              <a:gd name="T17" fmla="*/ 23 h 80"/>
              <a:gd name="T18" fmla="*/ 0 w 128"/>
              <a:gd name="T19" fmla="*/ 27 h 80"/>
              <a:gd name="T20" fmla="*/ 3 w 128"/>
              <a:gd name="T21" fmla="*/ 31 h 80"/>
              <a:gd name="T22" fmla="*/ 24 w 128"/>
              <a:gd name="T23" fmla="*/ 40 h 80"/>
              <a:gd name="T24" fmla="*/ 24 w 128"/>
              <a:gd name="T25" fmla="*/ 63 h 80"/>
              <a:gd name="T26" fmla="*/ 28 w 128"/>
              <a:gd name="T27" fmla="*/ 71 h 80"/>
              <a:gd name="T28" fmla="*/ 37 w 128"/>
              <a:gd name="T29" fmla="*/ 75 h 80"/>
              <a:gd name="T30" fmla="*/ 64 w 128"/>
              <a:gd name="T31" fmla="*/ 80 h 80"/>
              <a:gd name="T32" fmla="*/ 91 w 128"/>
              <a:gd name="T33" fmla="*/ 75 h 80"/>
              <a:gd name="T34" fmla="*/ 100 w 128"/>
              <a:gd name="T35" fmla="*/ 71 h 80"/>
              <a:gd name="T36" fmla="*/ 104 w 128"/>
              <a:gd name="T37" fmla="*/ 63 h 80"/>
              <a:gd name="T38" fmla="*/ 5 w 128"/>
              <a:gd name="T39" fmla="*/ 27 h 80"/>
              <a:gd name="T40" fmla="*/ 64 w 128"/>
              <a:gd name="T41" fmla="*/ 5 h 80"/>
              <a:gd name="T42" fmla="*/ 123 w 128"/>
              <a:gd name="T43" fmla="*/ 27 h 80"/>
              <a:gd name="T44" fmla="*/ 64 w 128"/>
              <a:gd name="T45" fmla="*/ 50 h 80"/>
              <a:gd name="T46" fmla="*/ 5 w 128"/>
              <a:gd name="T47" fmla="*/ 27 h 80"/>
              <a:gd name="T48" fmla="*/ 99 w 128"/>
              <a:gd name="T49" fmla="*/ 63 h 80"/>
              <a:gd name="T50" fmla="*/ 90 w 128"/>
              <a:gd name="T51" fmla="*/ 71 h 80"/>
              <a:gd name="T52" fmla="*/ 64 w 128"/>
              <a:gd name="T53" fmla="*/ 75 h 80"/>
              <a:gd name="T54" fmla="*/ 38 w 128"/>
              <a:gd name="T55" fmla="*/ 71 h 80"/>
              <a:gd name="T56" fmla="*/ 29 w 128"/>
              <a:gd name="T57" fmla="*/ 63 h 80"/>
              <a:gd name="T58" fmla="*/ 29 w 128"/>
              <a:gd name="T59" fmla="*/ 41 h 80"/>
              <a:gd name="T60" fmla="*/ 63 w 128"/>
              <a:gd name="T61" fmla="*/ 54 h 80"/>
              <a:gd name="T62" fmla="*/ 65 w 128"/>
              <a:gd name="T63" fmla="*/ 54 h 80"/>
              <a:gd name="T64" fmla="*/ 99 w 128"/>
              <a:gd name="T65" fmla="*/ 41 h 80"/>
              <a:gd name="T66" fmla="*/ 99 w 128"/>
              <a:gd name="T67"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80">
                <a:moveTo>
                  <a:pt x="104" y="63"/>
                </a:moveTo>
                <a:cubicBezTo>
                  <a:pt x="104" y="40"/>
                  <a:pt x="104" y="40"/>
                  <a:pt x="104" y="40"/>
                </a:cubicBezTo>
                <a:cubicBezTo>
                  <a:pt x="125" y="31"/>
                  <a:pt x="125" y="31"/>
                  <a:pt x="125" y="31"/>
                </a:cubicBezTo>
                <a:cubicBezTo>
                  <a:pt x="127" y="31"/>
                  <a:pt x="128" y="29"/>
                  <a:pt x="128" y="27"/>
                </a:cubicBezTo>
                <a:cubicBezTo>
                  <a:pt x="128" y="26"/>
                  <a:pt x="127" y="24"/>
                  <a:pt x="125" y="23"/>
                </a:cubicBezTo>
                <a:cubicBezTo>
                  <a:pt x="65" y="1"/>
                  <a:pt x="65" y="1"/>
                  <a:pt x="65" y="1"/>
                </a:cubicBezTo>
                <a:cubicBezTo>
                  <a:pt x="65" y="0"/>
                  <a:pt x="64" y="0"/>
                  <a:pt x="64" y="0"/>
                </a:cubicBezTo>
                <a:cubicBezTo>
                  <a:pt x="64" y="0"/>
                  <a:pt x="63" y="0"/>
                  <a:pt x="63" y="0"/>
                </a:cubicBezTo>
                <a:cubicBezTo>
                  <a:pt x="3" y="23"/>
                  <a:pt x="3" y="23"/>
                  <a:pt x="3" y="23"/>
                </a:cubicBezTo>
                <a:cubicBezTo>
                  <a:pt x="1" y="24"/>
                  <a:pt x="0" y="26"/>
                  <a:pt x="0" y="27"/>
                </a:cubicBezTo>
                <a:cubicBezTo>
                  <a:pt x="0" y="29"/>
                  <a:pt x="1" y="31"/>
                  <a:pt x="3" y="31"/>
                </a:cubicBezTo>
                <a:cubicBezTo>
                  <a:pt x="24" y="40"/>
                  <a:pt x="24" y="40"/>
                  <a:pt x="24" y="40"/>
                </a:cubicBezTo>
                <a:cubicBezTo>
                  <a:pt x="24" y="63"/>
                  <a:pt x="24" y="63"/>
                  <a:pt x="24" y="63"/>
                </a:cubicBezTo>
                <a:cubicBezTo>
                  <a:pt x="24" y="65"/>
                  <a:pt x="25" y="68"/>
                  <a:pt x="28" y="71"/>
                </a:cubicBezTo>
                <a:cubicBezTo>
                  <a:pt x="30" y="72"/>
                  <a:pt x="33" y="74"/>
                  <a:pt x="37" y="75"/>
                </a:cubicBezTo>
                <a:cubicBezTo>
                  <a:pt x="44" y="78"/>
                  <a:pt x="54" y="80"/>
                  <a:pt x="64" y="80"/>
                </a:cubicBezTo>
                <a:cubicBezTo>
                  <a:pt x="74" y="80"/>
                  <a:pt x="84" y="78"/>
                  <a:pt x="91" y="75"/>
                </a:cubicBezTo>
                <a:cubicBezTo>
                  <a:pt x="95" y="74"/>
                  <a:pt x="98" y="72"/>
                  <a:pt x="100" y="71"/>
                </a:cubicBezTo>
                <a:cubicBezTo>
                  <a:pt x="103" y="68"/>
                  <a:pt x="104" y="65"/>
                  <a:pt x="104" y="63"/>
                </a:cubicBezTo>
                <a:close/>
                <a:moveTo>
                  <a:pt x="5" y="27"/>
                </a:moveTo>
                <a:cubicBezTo>
                  <a:pt x="64" y="5"/>
                  <a:pt x="64" y="5"/>
                  <a:pt x="64" y="5"/>
                </a:cubicBezTo>
                <a:cubicBezTo>
                  <a:pt x="123" y="27"/>
                  <a:pt x="123" y="27"/>
                  <a:pt x="123" y="27"/>
                </a:cubicBezTo>
                <a:cubicBezTo>
                  <a:pt x="64" y="50"/>
                  <a:pt x="64" y="50"/>
                  <a:pt x="64" y="50"/>
                </a:cubicBezTo>
                <a:lnTo>
                  <a:pt x="5" y="27"/>
                </a:lnTo>
                <a:close/>
                <a:moveTo>
                  <a:pt x="99" y="63"/>
                </a:moveTo>
                <a:cubicBezTo>
                  <a:pt x="99" y="66"/>
                  <a:pt x="96" y="69"/>
                  <a:pt x="90" y="71"/>
                </a:cubicBezTo>
                <a:cubicBezTo>
                  <a:pt x="83" y="74"/>
                  <a:pt x="74" y="75"/>
                  <a:pt x="64" y="75"/>
                </a:cubicBezTo>
                <a:cubicBezTo>
                  <a:pt x="54" y="75"/>
                  <a:pt x="45" y="74"/>
                  <a:pt x="38" y="71"/>
                </a:cubicBezTo>
                <a:cubicBezTo>
                  <a:pt x="32" y="69"/>
                  <a:pt x="29" y="66"/>
                  <a:pt x="29" y="63"/>
                </a:cubicBezTo>
                <a:cubicBezTo>
                  <a:pt x="29" y="41"/>
                  <a:pt x="29" y="41"/>
                  <a:pt x="29" y="41"/>
                </a:cubicBezTo>
                <a:cubicBezTo>
                  <a:pt x="63" y="54"/>
                  <a:pt x="63" y="54"/>
                  <a:pt x="63" y="54"/>
                </a:cubicBezTo>
                <a:cubicBezTo>
                  <a:pt x="64" y="55"/>
                  <a:pt x="65" y="55"/>
                  <a:pt x="65" y="54"/>
                </a:cubicBezTo>
                <a:cubicBezTo>
                  <a:pt x="99" y="41"/>
                  <a:pt x="99" y="41"/>
                  <a:pt x="99" y="41"/>
                </a:cubicBezTo>
                <a:lnTo>
                  <a:pt x="99" y="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7" name="组合 36"/>
          <p:cNvGrpSpPr/>
          <p:nvPr/>
        </p:nvGrpSpPr>
        <p:grpSpPr>
          <a:xfrm>
            <a:off x="9286154" y="797254"/>
            <a:ext cx="325878" cy="425608"/>
            <a:chOff x="9274175" y="3190875"/>
            <a:chExt cx="368300" cy="481013"/>
          </a:xfrm>
          <a:solidFill>
            <a:schemeClr val="accent2"/>
          </a:solidFill>
        </p:grpSpPr>
        <p:sp>
          <p:nvSpPr>
            <p:cNvPr id="38" name="Freeform 111"/>
            <p:cNvSpPr>
              <a:spLocks noEditPoints="1"/>
            </p:cNvSpPr>
            <p:nvPr/>
          </p:nvSpPr>
          <p:spPr bwMode="auto">
            <a:xfrm>
              <a:off x="9274175" y="3190875"/>
              <a:ext cx="368300" cy="481013"/>
            </a:xfrm>
            <a:custGeom>
              <a:avLst/>
              <a:gdLst>
                <a:gd name="T0" fmla="*/ 97 w 98"/>
                <a:gd name="T1" fmla="*/ 46 h 128"/>
                <a:gd name="T2" fmla="*/ 92 w 98"/>
                <a:gd name="T3" fmla="*/ 27 h 128"/>
                <a:gd name="T4" fmla="*/ 89 w 98"/>
                <a:gd name="T5" fmla="*/ 23 h 128"/>
                <a:gd name="T6" fmla="*/ 75 w 98"/>
                <a:gd name="T7" fmla="*/ 9 h 128"/>
                <a:gd name="T8" fmla="*/ 71 w 98"/>
                <a:gd name="T9" fmla="*/ 6 h 128"/>
                <a:gd name="T10" fmla="*/ 52 w 98"/>
                <a:gd name="T11" fmla="*/ 1 h 128"/>
                <a:gd name="T12" fmla="*/ 38 w 98"/>
                <a:gd name="T13" fmla="*/ 9 h 128"/>
                <a:gd name="T14" fmla="*/ 25 w 98"/>
                <a:gd name="T15" fmla="*/ 7 h 128"/>
                <a:gd name="T16" fmla="*/ 20 w 98"/>
                <a:gd name="T17" fmla="*/ 20 h 128"/>
                <a:gd name="T18" fmla="*/ 7 w 98"/>
                <a:gd name="T19" fmla="*/ 24 h 128"/>
                <a:gd name="T20" fmla="*/ 9 w 98"/>
                <a:gd name="T21" fmla="*/ 38 h 128"/>
                <a:gd name="T22" fmla="*/ 0 w 98"/>
                <a:gd name="T23" fmla="*/ 49 h 128"/>
                <a:gd name="T24" fmla="*/ 9 w 98"/>
                <a:gd name="T25" fmla="*/ 60 h 128"/>
                <a:gd name="T26" fmla="*/ 7 w 98"/>
                <a:gd name="T27" fmla="*/ 73 h 128"/>
                <a:gd name="T28" fmla="*/ 20 w 98"/>
                <a:gd name="T29" fmla="*/ 78 h 128"/>
                <a:gd name="T30" fmla="*/ 25 w 98"/>
                <a:gd name="T31" fmla="*/ 91 h 128"/>
                <a:gd name="T32" fmla="*/ 30 w 98"/>
                <a:gd name="T33" fmla="*/ 91 h 128"/>
                <a:gd name="T34" fmla="*/ 34 w 98"/>
                <a:gd name="T35" fmla="*/ 128 h 128"/>
                <a:gd name="T36" fmla="*/ 49 w 98"/>
                <a:gd name="T37" fmla="*/ 115 h 128"/>
                <a:gd name="T38" fmla="*/ 64 w 98"/>
                <a:gd name="T39" fmla="*/ 128 h 128"/>
                <a:gd name="T40" fmla="*/ 68 w 98"/>
                <a:gd name="T41" fmla="*/ 91 h 128"/>
                <a:gd name="T42" fmla="*/ 73 w 98"/>
                <a:gd name="T43" fmla="*/ 91 h 128"/>
                <a:gd name="T44" fmla="*/ 78 w 98"/>
                <a:gd name="T45" fmla="*/ 78 h 128"/>
                <a:gd name="T46" fmla="*/ 91 w 98"/>
                <a:gd name="T47" fmla="*/ 73 h 128"/>
                <a:gd name="T48" fmla="*/ 89 w 98"/>
                <a:gd name="T49" fmla="*/ 60 h 128"/>
                <a:gd name="T50" fmla="*/ 98 w 98"/>
                <a:gd name="T51" fmla="*/ 49 h 128"/>
                <a:gd name="T52" fmla="*/ 52 w 98"/>
                <a:gd name="T53" fmla="*/ 112 h 128"/>
                <a:gd name="T54" fmla="*/ 34 w 98"/>
                <a:gd name="T55" fmla="*/ 123 h 128"/>
                <a:gd name="T56" fmla="*/ 38 w 98"/>
                <a:gd name="T57" fmla="*/ 89 h 128"/>
                <a:gd name="T58" fmla="*/ 52 w 98"/>
                <a:gd name="T59" fmla="*/ 97 h 128"/>
                <a:gd name="T60" fmla="*/ 64 w 98"/>
                <a:gd name="T61" fmla="*/ 90 h 128"/>
                <a:gd name="T62" fmla="*/ 84 w 98"/>
                <a:gd name="T63" fmla="*/ 58 h 128"/>
                <a:gd name="T64" fmla="*/ 75 w 98"/>
                <a:gd name="T65" fmla="*/ 75 h 128"/>
                <a:gd name="T66" fmla="*/ 58 w 98"/>
                <a:gd name="T67" fmla="*/ 84 h 128"/>
                <a:gd name="T68" fmla="*/ 39 w 98"/>
                <a:gd name="T69" fmla="*/ 84 h 128"/>
                <a:gd name="T70" fmla="*/ 23 w 98"/>
                <a:gd name="T71" fmla="*/ 75 h 128"/>
                <a:gd name="T72" fmla="*/ 14 w 98"/>
                <a:gd name="T73" fmla="*/ 58 h 128"/>
                <a:gd name="T74" fmla="*/ 14 w 98"/>
                <a:gd name="T75" fmla="*/ 39 h 128"/>
                <a:gd name="T76" fmla="*/ 23 w 98"/>
                <a:gd name="T77" fmla="*/ 23 h 128"/>
                <a:gd name="T78" fmla="*/ 40 w 98"/>
                <a:gd name="T79" fmla="*/ 13 h 128"/>
                <a:gd name="T80" fmla="*/ 58 w 98"/>
                <a:gd name="T81" fmla="*/ 13 h 128"/>
                <a:gd name="T82" fmla="*/ 75 w 98"/>
                <a:gd name="T83" fmla="*/ 23 h 128"/>
                <a:gd name="T84" fmla="*/ 84 w 98"/>
                <a:gd name="T85" fmla="*/ 39 h 128"/>
                <a:gd name="T86" fmla="*/ 84 w 98"/>
                <a:gd name="T87"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128">
                  <a:moveTo>
                    <a:pt x="98" y="49"/>
                  </a:moveTo>
                  <a:cubicBezTo>
                    <a:pt x="98" y="48"/>
                    <a:pt x="97" y="47"/>
                    <a:pt x="97" y="46"/>
                  </a:cubicBezTo>
                  <a:cubicBezTo>
                    <a:pt x="89" y="38"/>
                    <a:pt x="89" y="38"/>
                    <a:pt x="89" y="38"/>
                  </a:cubicBezTo>
                  <a:cubicBezTo>
                    <a:pt x="92" y="27"/>
                    <a:pt x="92" y="27"/>
                    <a:pt x="92" y="27"/>
                  </a:cubicBezTo>
                  <a:cubicBezTo>
                    <a:pt x="92" y="26"/>
                    <a:pt x="92" y="25"/>
                    <a:pt x="91" y="24"/>
                  </a:cubicBezTo>
                  <a:cubicBezTo>
                    <a:pt x="91" y="24"/>
                    <a:pt x="90" y="23"/>
                    <a:pt x="89" y="23"/>
                  </a:cubicBezTo>
                  <a:cubicBezTo>
                    <a:pt x="78" y="20"/>
                    <a:pt x="78" y="20"/>
                    <a:pt x="78" y="20"/>
                  </a:cubicBezTo>
                  <a:cubicBezTo>
                    <a:pt x="75" y="9"/>
                    <a:pt x="75" y="9"/>
                    <a:pt x="75" y="9"/>
                  </a:cubicBezTo>
                  <a:cubicBezTo>
                    <a:pt x="75" y="8"/>
                    <a:pt x="74" y="7"/>
                    <a:pt x="73" y="7"/>
                  </a:cubicBezTo>
                  <a:cubicBezTo>
                    <a:pt x="73" y="6"/>
                    <a:pt x="72" y="6"/>
                    <a:pt x="71" y="6"/>
                  </a:cubicBezTo>
                  <a:cubicBezTo>
                    <a:pt x="60" y="9"/>
                    <a:pt x="60" y="9"/>
                    <a:pt x="60" y="9"/>
                  </a:cubicBezTo>
                  <a:cubicBezTo>
                    <a:pt x="52" y="1"/>
                    <a:pt x="52" y="1"/>
                    <a:pt x="52" y="1"/>
                  </a:cubicBezTo>
                  <a:cubicBezTo>
                    <a:pt x="50" y="0"/>
                    <a:pt x="48" y="0"/>
                    <a:pt x="46" y="1"/>
                  </a:cubicBezTo>
                  <a:cubicBezTo>
                    <a:pt x="38" y="9"/>
                    <a:pt x="38" y="9"/>
                    <a:pt x="38" y="9"/>
                  </a:cubicBezTo>
                  <a:cubicBezTo>
                    <a:pt x="27" y="6"/>
                    <a:pt x="27" y="6"/>
                    <a:pt x="27" y="6"/>
                  </a:cubicBezTo>
                  <a:cubicBezTo>
                    <a:pt x="27" y="6"/>
                    <a:pt x="25" y="6"/>
                    <a:pt x="25" y="7"/>
                  </a:cubicBezTo>
                  <a:cubicBezTo>
                    <a:pt x="24" y="7"/>
                    <a:pt x="23" y="8"/>
                    <a:pt x="23" y="9"/>
                  </a:cubicBezTo>
                  <a:cubicBezTo>
                    <a:pt x="20" y="20"/>
                    <a:pt x="20" y="20"/>
                    <a:pt x="20" y="20"/>
                  </a:cubicBezTo>
                  <a:cubicBezTo>
                    <a:pt x="9" y="23"/>
                    <a:pt x="9" y="23"/>
                    <a:pt x="9" y="23"/>
                  </a:cubicBezTo>
                  <a:cubicBezTo>
                    <a:pt x="8" y="23"/>
                    <a:pt x="7" y="24"/>
                    <a:pt x="7" y="24"/>
                  </a:cubicBezTo>
                  <a:cubicBezTo>
                    <a:pt x="6" y="25"/>
                    <a:pt x="6" y="26"/>
                    <a:pt x="6" y="27"/>
                  </a:cubicBezTo>
                  <a:cubicBezTo>
                    <a:pt x="9" y="38"/>
                    <a:pt x="9" y="38"/>
                    <a:pt x="9" y="38"/>
                  </a:cubicBezTo>
                  <a:cubicBezTo>
                    <a:pt x="1" y="46"/>
                    <a:pt x="1" y="46"/>
                    <a:pt x="1" y="46"/>
                  </a:cubicBezTo>
                  <a:cubicBezTo>
                    <a:pt x="1" y="47"/>
                    <a:pt x="0" y="48"/>
                    <a:pt x="0" y="49"/>
                  </a:cubicBezTo>
                  <a:cubicBezTo>
                    <a:pt x="0" y="50"/>
                    <a:pt x="1" y="51"/>
                    <a:pt x="1" y="52"/>
                  </a:cubicBezTo>
                  <a:cubicBezTo>
                    <a:pt x="9" y="60"/>
                    <a:pt x="9" y="60"/>
                    <a:pt x="9" y="60"/>
                  </a:cubicBezTo>
                  <a:cubicBezTo>
                    <a:pt x="6" y="70"/>
                    <a:pt x="6" y="70"/>
                    <a:pt x="6" y="70"/>
                  </a:cubicBezTo>
                  <a:cubicBezTo>
                    <a:pt x="6" y="71"/>
                    <a:pt x="6" y="72"/>
                    <a:pt x="7" y="73"/>
                  </a:cubicBezTo>
                  <a:cubicBezTo>
                    <a:pt x="7" y="74"/>
                    <a:pt x="8" y="75"/>
                    <a:pt x="9" y="75"/>
                  </a:cubicBezTo>
                  <a:cubicBezTo>
                    <a:pt x="20" y="78"/>
                    <a:pt x="20" y="78"/>
                    <a:pt x="20" y="78"/>
                  </a:cubicBezTo>
                  <a:cubicBezTo>
                    <a:pt x="23" y="89"/>
                    <a:pt x="23" y="89"/>
                    <a:pt x="23" y="89"/>
                  </a:cubicBezTo>
                  <a:cubicBezTo>
                    <a:pt x="23" y="90"/>
                    <a:pt x="24" y="91"/>
                    <a:pt x="25" y="91"/>
                  </a:cubicBezTo>
                  <a:cubicBezTo>
                    <a:pt x="25" y="92"/>
                    <a:pt x="26" y="92"/>
                    <a:pt x="27" y="92"/>
                  </a:cubicBezTo>
                  <a:cubicBezTo>
                    <a:pt x="30" y="91"/>
                    <a:pt x="30" y="91"/>
                    <a:pt x="30" y="91"/>
                  </a:cubicBezTo>
                  <a:cubicBezTo>
                    <a:pt x="30" y="124"/>
                    <a:pt x="30" y="124"/>
                    <a:pt x="30" y="124"/>
                  </a:cubicBezTo>
                  <a:cubicBezTo>
                    <a:pt x="30" y="126"/>
                    <a:pt x="32" y="128"/>
                    <a:pt x="34" y="128"/>
                  </a:cubicBezTo>
                  <a:cubicBezTo>
                    <a:pt x="35" y="128"/>
                    <a:pt x="36" y="128"/>
                    <a:pt x="37" y="127"/>
                  </a:cubicBezTo>
                  <a:cubicBezTo>
                    <a:pt x="49" y="115"/>
                    <a:pt x="49" y="115"/>
                    <a:pt x="49" y="115"/>
                  </a:cubicBezTo>
                  <a:cubicBezTo>
                    <a:pt x="61" y="127"/>
                    <a:pt x="61" y="127"/>
                    <a:pt x="61" y="127"/>
                  </a:cubicBezTo>
                  <a:cubicBezTo>
                    <a:pt x="62" y="128"/>
                    <a:pt x="63" y="128"/>
                    <a:pt x="64" y="128"/>
                  </a:cubicBezTo>
                  <a:cubicBezTo>
                    <a:pt x="66" y="128"/>
                    <a:pt x="68" y="126"/>
                    <a:pt x="68" y="124"/>
                  </a:cubicBezTo>
                  <a:cubicBezTo>
                    <a:pt x="68" y="91"/>
                    <a:pt x="68" y="91"/>
                    <a:pt x="68" y="91"/>
                  </a:cubicBezTo>
                  <a:cubicBezTo>
                    <a:pt x="71" y="92"/>
                    <a:pt x="71" y="92"/>
                    <a:pt x="71" y="92"/>
                  </a:cubicBezTo>
                  <a:cubicBezTo>
                    <a:pt x="72" y="92"/>
                    <a:pt x="73" y="92"/>
                    <a:pt x="73" y="91"/>
                  </a:cubicBezTo>
                  <a:cubicBezTo>
                    <a:pt x="74" y="91"/>
                    <a:pt x="75" y="90"/>
                    <a:pt x="75" y="89"/>
                  </a:cubicBezTo>
                  <a:cubicBezTo>
                    <a:pt x="78" y="78"/>
                    <a:pt x="78" y="78"/>
                    <a:pt x="78" y="78"/>
                  </a:cubicBezTo>
                  <a:cubicBezTo>
                    <a:pt x="89" y="75"/>
                    <a:pt x="89" y="75"/>
                    <a:pt x="89" y="75"/>
                  </a:cubicBezTo>
                  <a:cubicBezTo>
                    <a:pt x="90" y="75"/>
                    <a:pt x="91" y="74"/>
                    <a:pt x="91" y="73"/>
                  </a:cubicBezTo>
                  <a:cubicBezTo>
                    <a:pt x="92" y="72"/>
                    <a:pt x="92" y="71"/>
                    <a:pt x="92" y="70"/>
                  </a:cubicBezTo>
                  <a:cubicBezTo>
                    <a:pt x="89" y="60"/>
                    <a:pt x="89" y="60"/>
                    <a:pt x="89" y="60"/>
                  </a:cubicBezTo>
                  <a:cubicBezTo>
                    <a:pt x="97" y="52"/>
                    <a:pt x="97" y="52"/>
                    <a:pt x="97" y="52"/>
                  </a:cubicBezTo>
                  <a:cubicBezTo>
                    <a:pt x="97" y="51"/>
                    <a:pt x="98" y="50"/>
                    <a:pt x="98" y="49"/>
                  </a:cubicBezTo>
                  <a:close/>
                  <a:moveTo>
                    <a:pt x="64" y="123"/>
                  </a:moveTo>
                  <a:cubicBezTo>
                    <a:pt x="52" y="112"/>
                    <a:pt x="52" y="112"/>
                    <a:pt x="52" y="112"/>
                  </a:cubicBezTo>
                  <a:cubicBezTo>
                    <a:pt x="50" y="110"/>
                    <a:pt x="48" y="110"/>
                    <a:pt x="46" y="112"/>
                  </a:cubicBezTo>
                  <a:cubicBezTo>
                    <a:pt x="34" y="123"/>
                    <a:pt x="34" y="123"/>
                    <a:pt x="34" y="123"/>
                  </a:cubicBezTo>
                  <a:cubicBezTo>
                    <a:pt x="34" y="90"/>
                    <a:pt x="34" y="90"/>
                    <a:pt x="34" y="90"/>
                  </a:cubicBezTo>
                  <a:cubicBezTo>
                    <a:pt x="38" y="89"/>
                    <a:pt x="38" y="89"/>
                    <a:pt x="38" y="89"/>
                  </a:cubicBezTo>
                  <a:cubicBezTo>
                    <a:pt x="46" y="97"/>
                    <a:pt x="46" y="97"/>
                    <a:pt x="46" y="97"/>
                  </a:cubicBezTo>
                  <a:cubicBezTo>
                    <a:pt x="48" y="98"/>
                    <a:pt x="50" y="98"/>
                    <a:pt x="52" y="97"/>
                  </a:cubicBezTo>
                  <a:cubicBezTo>
                    <a:pt x="60" y="89"/>
                    <a:pt x="60" y="89"/>
                    <a:pt x="60" y="89"/>
                  </a:cubicBezTo>
                  <a:cubicBezTo>
                    <a:pt x="64" y="90"/>
                    <a:pt x="64" y="90"/>
                    <a:pt x="64" y="90"/>
                  </a:cubicBezTo>
                  <a:lnTo>
                    <a:pt x="64" y="123"/>
                  </a:lnTo>
                  <a:close/>
                  <a:moveTo>
                    <a:pt x="84" y="58"/>
                  </a:moveTo>
                  <a:cubicBezTo>
                    <a:pt x="88" y="71"/>
                    <a:pt x="88" y="71"/>
                    <a:pt x="88" y="71"/>
                  </a:cubicBezTo>
                  <a:cubicBezTo>
                    <a:pt x="75" y="75"/>
                    <a:pt x="75" y="75"/>
                    <a:pt x="75" y="75"/>
                  </a:cubicBezTo>
                  <a:cubicBezTo>
                    <a:pt x="71" y="87"/>
                    <a:pt x="71" y="87"/>
                    <a:pt x="71" y="87"/>
                  </a:cubicBezTo>
                  <a:cubicBezTo>
                    <a:pt x="58" y="84"/>
                    <a:pt x="58" y="84"/>
                    <a:pt x="58" y="84"/>
                  </a:cubicBezTo>
                  <a:cubicBezTo>
                    <a:pt x="49" y="93"/>
                    <a:pt x="49" y="93"/>
                    <a:pt x="49" y="93"/>
                  </a:cubicBezTo>
                  <a:cubicBezTo>
                    <a:pt x="39" y="84"/>
                    <a:pt x="39" y="84"/>
                    <a:pt x="39" y="84"/>
                  </a:cubicBezTo>
                  <a:cubicBezTo>
                    <a:pt x="27" y="87"/>
                    <a:pt x="27" y="87"/>
                    <a:pt x="27" y="87"/>
                  </a:cubicBezTo>
                  <a:cubicBezTo>
                    <a:pt x="23" y="75"/>
                    <a:pt x="23" y="75"/>
                    <a:pt x="23" y="75"/>
                  </a:cubicBezTo>
                  <a:cubicBezTo>
                    <a:pt x="10" y="71"/>
                    <a:pt x="10" y="71"/>
                    <a:pt x="10" y="71"/>
                  </a:cubicBezTo>
                  <a:cubicBezTo>
                    <a:pt x="14" y="58"/>
                    <a:pt x="14" y="58"/>
                    <a:pt x="14" y="58"/>
                  </a:cubicBezTo>
                  <a:cubicBezTo>
                    <a:pt x="4" y="49"/>
                    <a:pt x="4" y="49"/>
                    <a:pt x="4" y="49"/>
                  </a:cubicBezTo>
                  <a:cubicBezTo>
                    <a:pt x="14" y="39"/>
                    <a:pt x="14" y="39"/>
                    <a:pt x="14" y="39"/>
                  </a:cubicBezTo>
                  <a:cubicBezTo>
                    <a:pt x="10" y="27"/>
                    <a:pt x="10" y="27"/>
                    <a:pt x="10" y="27"/>
                  </a:cubicBezTo>
                  <a:cubicBezTo>
                    <a:pt x="23" y="23"/>
                    <a:pt x="23" y="23"/>
                    <a:pt x="23" y="23"/>
                  </a:cubicBezTo>
                  <a:cubicBezTo>
                    <a:pt x="27" y="10"/>
                    <a:pt x="27" y="10"/>
                    <a:pt x="27" y="10"/>
                  </a:cubicBezTo>
                  <a:cubicBezTo>
                    <a:pt x="40" y="13"/>
                    <a:pt x="40" y="13"/>
                    <a:pt x="40" y="13"/>
                  </a:cubicBezTo>
                  <a:cubicBezTo>
                    <a:pt x="49" y="4"/>
                    <a:pt x="49" y="4"/>
                    <a:pt x="49" y="4"/>
                  </a:cubicBezTo>
                  <a:cubicBezTo>
                    <a:pt x="58" y="13"/>
                    <a:pt x="58" y="13"/>
                    <a:pt x="58" y="13"/>
                  </a:cubicBezTo>
                  <a:cubicBezTo>
                    <a:pt x="71" y="10"/>
                    <a:pt x="71" y="10"/>
                    <a:pt x="71" y="10"/>
                  </a:cubicBezTo>
                  <a:cubicBezTo>
                    <a:pt x="75" y="23"/>
                    <a:pt x="75" y="23"/>
                    <a:pt x="75" y="23"/>
                  </a:cubicBezTo>
                  <a:cubicBezTo>
                    <a:pt x="88" y="27"/>
                    <a:pt x="88" y="27"/>
                    <a:pt x="88" y="27"/>
                  </a:cubicBezTo>
                  <a:cubicBezTo>
                    <a:pt x="84" y="39"/>
                    <a:pt x="84" y="39"/>
                    <a:pt x="84" y="39"/>
                  </a:cubicBezTo>
                  <a:cubicBezTo>
                    <a:pt x="94" y="49"/>
                    <a:pt x="94" y="49"/>
                    <a:pt x="94" y="49"/>
                  </a:cubicBezTo>
                  <a:lnTo>
                    <a:pt x="8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12"/>
            <p:cNvSpPr>
              <a:spLocks noEditPoints="1"/>
            </p:cNvSpPr>
            <p:nvPr/>
          </p:nvSpPr>
          <p:spPr bwMode="auto">
            <a:xfrm>
              <a:off x="9378950" y="3295650"/>
              <a:ext cx="157163" cy="157163"/>
            </a:xfrm>
            <a:custGeom>
              <a:avLst/>
              <a:gdLst>
                <a:gd name="T0" fmla="*/ 21 w 42"/>
                <a:gd name="T1" fmla="*/ 0 h 42"/>
                <a:gd name="T2" fmla="*/ 0 w 42"/>
                <a:gd name="T3" fmla="*/ 21 h 42"/>
                <a:gd name="T4" fmla="*/ 21 w 42"/>
                <a:gd name="T5" fmla="*/ 42 h 42"/>
                <a:gd name="T6" fmla="*/ 42 w 42"/>
                <a:gd name="T7" fmla="*/ 21 h 42"/>
                <a:gd name="T8" fmla="*/ 21 w 42"/>
                <a:gd name="T9" fmla="*/ 0 h 42"/>
                <a:gd name="T10" fmla="*/ 21 w 42"/>
                <a:gd name="T11" fmla="*/ 37 h 42"/>
                <a:gd name="T12" fmla="*/ 5 w 42"/>
                <a:gd name="T13" fmla="*/ 21 h 42"/>
                <a:gd name="T14" fmla="*/ 21 w 42"/>
                <a:gd name="T15" fmla="*/ 5 h 42"/>
                <a:gd name="T16" fmla="*/ 37 w 42"/>
                <a:gd name="T17" fmla="*/ 21 h 42"/>
                <a:gd name="T18" fmla="*/ 21 w 42"/>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21" y="0"/>
                  </a:moveTo>
                  <a:cubicBezTo>
                    <a:pt x="10" y="0"/>
                    <a:pt x="0" y="9"/>
                    <a:pt x="0" y="21"/>
                  </a:cubicBezTo>
                  <a:cubicBezTo>
                    <a:pt x="0" y="32"/>
                    <a:pt x="10" y="42"/>
                    <a:pt x="21" y="42"/>
                  </a:cubicBezTo>
                  <a:cubicBezTo>
                    <a:pt x="32" y="42"/>
                    <a:pt x="42" y="32"/>
                    <a:pt x="42" y="21"/>
                  </a:cubicBezTo>
                  <a:cubicBezTo>
                    <a:pt x="42" y="9"/>
                    <a:pt x="32" y="0"/>
                    <a:pt x="21" y="0"/>
                  </a:cubicBezTo>
                  <a:close/>
                  <a:moveTo>
                    <a:pt x="21" y="37"/>
                  </a:moveTo>
                  <a:cubicBezTo>
                    <a:pt x="12" y="37"/>
                    <a:pt x="5" y="30"/>
                    <a:pt x="5" y="21"/>
                  </a:cubicBezTo>
                  <a:cubicBezTo>
                    <a:pt x="5" y="12"/>
                    <a:pt x="12" y="5"/>
                    <a:pt x="21" y="5"/>
                  </a:cubicBezTo>
                  <a:cubicBezTo>
                    <a:pt x="30" y="5"/>
                    <a:pt x="37" y="12"/>
                    <a:pt x="37" y="21"/>
                  </a:cubicBezTo>
                  <a:cubicBezTo>
                    <a:pt x="37" y="30"/>
                    <a:pt x="30" y="37"/>
                    <a:pt x="2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39"/>
          <p:cNvGrpSpPr/>
          <p:nvPr/>
        </p:nvGrpSpPr>
        <p:grpSpPr>
          <a:xfrm>
            <a:off x="2685517" y="4626006"/>
            <a:ext cx="281850" cy="313972"/>
            <a:chOff x="4438650" y="3190875"/>
            <a:chExt cx="431800" cy="481013"/>
          </a:xfrm>
          <a:solidFill>
            <a:schemeClr val="accent3"/>
          </a:solidFill>
        </p:grpSpPr>
        <p:sp>
          <p:nvSpPr>
            <p:cNvPr id="41" name="Freeform 120"/>
            <p:cNvSpPr>
              <a:spLocks/>
            </p:cNvSpPr>
            <p:nvPr/>
          </p:nvSpPr>
          <p:spPr bwMode="auto">
            <a:xfrm>
              <a:off x="4491038" y="3336925"/>
              <a:ext cx="19050" cy="187325"/>
            </a:xfrm>
            <a:custGeom>
              <a:avLst/>
              <a:gdLst>
                <a:gd name="T0" fmla="*/ 3 w 5"/>
                <a:gd name="T1" fmla="*/ 50 h 50"/>
                <a:gd name="T2" fmla="*/ 5 w 5"/>
                <a:gd name="T3" fmla="*/ 47 h 50"/>
                <a:gd name="T4" fmla="*/ 5 w 5"/>
                <a:gd name="T5" fmla="*/ 3 h 50"/>
                <a:gd name="T6" fmla="*/ 3 w 5"/>
                <a:gd name="T7" fmla="*/ 0 h 50"/>
                <a:gd name="T8" fmla="*/ 0 w 5"/>
                <a:gd name="T9" fmla="*/ 3 h 50"/>
                <a:gd name="T10" fmla="*/ 0 w 5"/>
                <a:gd name="T11" fmla="*/ 47 h 50"/>
                <a:gd name="T12" fmla="*/ 3 w 5"/>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 h="50">
                  <a:moveTo>
                    <a:pt x="3" y="50"/>
                  </a:moveTo>
                  <a:cubicBezTo>
                    <a:pt x="4" y="50"/>
                    <a:pt x="5" y="48"/>
                    <a:pt x="5" y="47"/>
                  </a:cubicBezTo>
                  <a:cubicBezTo>
                    <a:pt x="5" y="3"/>
                    <a:pt x="5" y="3"/>
                    <a:pt x="5" y="3"/>
                  </a:cubicBezTo>
                  <a:cubicBezTo>
                    <a:pt x="5" y="1"/>
                    <a:pt x="4" y="0"/>
                    <a:pt x="3" y="0"/>
                  </a:cubicBezTo>
                  <a:cubicBezTo>
                    <a:pt x="1" y="0"/>
                    <a:pt x="0" y="1"/>
                    <a:pt x="0" y="3"/>
                  </a:cubicBezTo>
                  <a:cubicBezTo>
                    <a:pt x="0" y="47"/>
                    <a:pt x="0" y="47"/>
                    <a:pt x="0" y="47"/>
                  </a:cubicBezTo>
                  <a:cubicBezTo>
                    <a:pt x="0" y="48"/>
                    <a:pt x="1" y="50"/>
                    <a:pt x="3"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21"/>
            <p:cNvSpPr>
              <a:spLocks/>
            </p:cNvSpPr>
            <p:nvPr/>
          </p:nvSpPr>
          <p:spPr bwMode="auto">
            <a:xfrm>
              <a:off x="4603750" y="3336925"/>
              <a:ext cx="19050" cy="187325"/>
            </a:xfrm>
            <a:custGeom>
              <a:avLst/>
              <a:gdLst>
                <a:gd name="T0" fmla="*/ 2 w 5"/>
                <a:gd name="T1" fmla="*/ 50 h 50"/>
                <a:gd name="T2" fmla="*/ 5 w 5"/>
                <a:gd name="T3" fmla="*/ 47 h 50"/>
                <a:gd name="T4" fmla="*/ 5 w 5"/>
                <a:gd name="T5" fmla="*/ 3 h 50"/>
                <a:gd name="T6" fmla="*/ 2 w 5"/>
                <a:gd name="T7" fmla="*/ 0 h 50"/>
                <a:gd name="T8" fmla="*/ 0 w 5"/>
                <a:gd name="T9" fmla="*/ 3 h 50"/>
                <a:gd name="T10" fmla="*/ 0 w 5"/>
                <a:gd name="T11" fmla="*/ 47 h 50"/>
                <a:gd name="T12" fmla="*/ 2 w 5"/>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 h="50">
                  <a:moveTo>
                    <a:pt x="2" y="50"/>
                  </a:moveTo>
                  <a:cubicBezTo>
                    <a:pt x="4" y="50"/>
                    <a:pt x="5" y="48"/>
                    <a:pt x="5" y="47"/>
                  </a:cubicBezTo>
                  <a:cubicBezTo>
                    <a:pt x="5" y="3"/>
                    <a:pt x="5" y="3"/>
                    <a:pt x="5" y="3"/>
                  </a:cubicBezTo>
                  <a:cubicBezTo>
                    <a:pt x="5" y="1"/>
                    <a:pt x="4" y="0"/>
                    <a:pt x="2" y="0"/>
                  </a:cubicBezTo>
                  <a:cubicBezTo>
                    <a:pt x="1" y="0"/>
                    <a:pt x="0" y="1"/>
                    <a:pt x="0" y="3"/>
                  </a:cubicBezTo>
                  <a:cubicBezTo>
                    <a:pt x="0" y="47"/>
                    <a:pt x="0" y="47"/>
                    <a:pt x="0" y="47"/>
                  </a:cubicBezTo>
                  <a:cubicBezTo>
                    <a:pt x="0" y="48"/>
                    <a:pt x="1" y="50"/>
                    <a:pt x="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22"/>
            <p:cNvSpPr>
              <a:spLocks/>
            </p:cNvSpPr>
            <p:nvPr/>
          </p:nvSpPr>
          <p:spPr bwMode="auto">
            <a:xfrm>
              <a:off x="4757738" y="3340100"/>
              <a:ext cx="38100" cy="180975"/>
            </a:xfrm>
            <a:custGeom>
              <a:avLst/>
              <a:gdLst>
                <a:gd name="T0" fmla="*/ 3 w 10"/>
                <a:gd name="T1" fmla="*/ 0 h 48"/>
                <a:gd name="T2" fmla="*/ 0 w 10"/>
                <a:gd name="T3" fmla="*/ 3 h 48"/>
                <a:gd name="T4" fmla="*/ 6 w 10"/>
                <a:gd name="T5" fmla="*/ 46 h 48"/>
                <a:gd name="T6" fmla="*/ 8 w 10"/>
                <a:gd name="T7" fmla="*/ 48 h 48"/>
                <a:gd name="T8" fmla="*/ 10 w 10"/>
                <a:gd name="T9" fmla="*/ 45 h 48"/>
                <a:gd name="T10" fmla="*/ 5 w 10"/>
                <a:gd name="T11" fmla="*/ 2 h 48"/>
                <a:gd name="T12" fmla="*/ 3 w 1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0" h="48">
                  <a:moveTo>
                    <a:pt x="3" y="0"/>
                  </a:moveTo>
                  <a:cubicBezTo>
                    <a:pt x="1" y="0"/>
                    <a:pt x="0" y="1"/>
                    <a:pt x="0" y="3"/>
                  </a:cubicBezTo>
                  <a:cubicBezTo>
                    <a:pt x="6" y="46"/>
                    <a:pt x="6" y="46"/>
                    <a:pt x="6" y="46"/>
                  </a:cubicBezTo>
                  <a:cubicBezTo>
                    <a:pt x="6" y="47"/>
                    <a:pt x="7" y="48"/>
                    <a:pt x="8" y="48"/>
                  </a:cubicBezTo>
                  <a:cubicBezTo>
                    <a:pt x="10" y="48"/>
                    <a:pt x="10" y="47"/>
                    <a:pt x="10" y="45"/>
                  </a:cubicBezTo>
                  <a:cubicBezTo>
                    <a:pt x="5" y="2"/>
                    <a:pt x="5" y="2"/>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23"/>
            <p:cNvSpPr>
              <a:spLocks noEditPoints="1"/>
            </p:cNvSpPr>
            <p:nvPr/>
          </p:nvSpPr>
          <p:spPr bwMode="auto">
            <a:xfrm>
              <a:off x="4438650" y="3190875"/>
              <a:ext cx="236538" cy="481013"/>
            </a:xfrm>
            <a:custGeom>
              <a:avLst/>
              <a:gdLst>
                <a:gd name="T0" fmla="*/ 58 w 63"/>
                <a:gd name="T1" fmla="*/ 0 h 128"/>
                <a:gd name="T2" fmla="*/ 6 w 63"/>
                <a:gd name="T3" fmla="*/ 0 h 128"/>
                <a:gd name="T4" fmla="*/ 0 w 63"/>
                <a:gd name="T5" fmla="*/ 6 h 128"/>
                <a:gd name="T6" fmla="*/ 0 w 63"/>
                <a:gd name="T7" fmla="*/ 122 h 128"/>
                <a:gd name="T8" fmla="*/ 6 w 63"/>
                <a:gd name="T9" fmla="*/ 128 h 128"/>
                <a:gd name="T10" fmla="*/ 58 w 63"/>
                <a:gd name="T11" fmla="*/ 128 h 128"/>
                <a:gd name="T12" fmla="*/ 63 w 63"/>
                <a:gd name="T13" fmla="*/ 122 h 128"/>
                <a:gd name="T14" fmla="*/ 63 w 63"/>
                <a:gd name="T15" fmla="*/ 6 h 128"/>
                <a:gd name="T16" fmla="*/ 58 w 63"/>
                <a:gd name="T17" fmla="*/ 0 h 128"/>
                <a:gd name="T18" fmla="*/ 29 w 63"/>
                <a:gd name="T19" fmla="*/ 123 h 128"/>
                <a:gd name="T20" fmla="*/ 4 w 63"/>
                <a:gd name="T21" fmla="*/ 123 h 128"/>
                <a:gd name="T22" fmla="*/ 4 w 63"/>
                <a:gd name="T23" fmla="*/ 5 h 128"/>
                <a:gd name="T24" fmla="*/ 29 w 63"/>
                <a:gd name="T25" fmla="*/ 5 h 128"/>
                <a:gd name="T26" fmla="*/ 29 w 63"/>
                <a:gd name="T27" fmla="*/ 123 h 128"/>
                <a:gd name="T28" fmla="*/ 59 w 63"/>
                <a:gd name="T29" fmla="*/ 123 h 128"/>
                <a:gd name="T30" fmla="*/ 34 w 63"/>
                <a:gd name="T31" fmla="*/ 123 h 128"/>
                <a:gd name="T32" fmla="*/ 34 w 63"/>
                <a:gd name="T33" fmla="*/ 5 h 128"/>
                <a:gd name="T34" fmla="*/ 59 w 63"/>
                <a:gd name="T35" fmla="*/ 5 h 128"/>
                <a:gd name="T36" fmla="*/ 59 w 63"/>
                <a:gd name="T37"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28">
                  <a:moveTo>
                    <a:pt x="58" y="0"/>
                  </a:moveTo>
                  <a:cubicBezTo>
                    <a:pt x="6" y="0"/>
                    <a:pt x="6" y="0"/>
                    <a:pt x="6" y="0"/>
                  </a:cubicBezTo>
                  <a:cubicBezTo>
                    <a:pt x="2" y="0"/>
                    <a:pt x="0" y="3"/>
                    <a:pt x="0" y="6"/>
                  </a:cubicBezTo>
                  <a:cubicBezTo>
                    <a:pt x="0" y="122"/>
                    <a:pt x="0" y="122"/>
                    <a:pt x="0" y="122"/>
                  </a:cubicBezTo>
                  <a:cubicBezTo>
                    <a:pt x="0" y="125"/>
                    <a:pt x="2" y="128"/>
                    <a:pt x="6" y="128"/>
                  </a:cubicBezTo>
                  <a:cubicBezTo>
                    <a:pt x="58" y="128"/>
                    <a:pt x="58" y="128"/>
                    <a:pt x="58" y="128"/>
                  </a:cubicBezTo>
                  <a:cubicBezTo>
                    <a:pt x="61" y="128"/>
                    <a:pt x="63" y="125"/>
                    <a:pt x="63" y="122"/>
                  </a:cubicBezTo>
                  <a:cubicBezTo>
                    <a:pt x="63" y="6"/>
                    <a:pt x="63" y="6"/>
                    <a:pt x="63" y="6"/>
                  </a:cubicBezTo>
                  <a:cubicBezTo>
                    <a:pt x="63" y="3"/>
                    <a:pt x="61" y="0"/>
                    <a:pt x="58" y="0"/>
                  </a:cubicBezTo>
                  <a:close/>
                  <a:moveTo>
                    <a:pt x="29" y="123"/>
                  </a:moveTo>
                  <a:cubicBezTo>
                    <a:pt x="4" y="123"/>
                    <a:pt x="4" y="123"/>
                    <a:pt x="4" y="123"/>
                  </a:cubicBezTo>
                  <a:cubicBezTo>
                    <a:pt x="4" y="5"/>
                    <a:pt x="4" y="5"/>
                    <a:pt x="4" y="5"/>
                  </a:cubicBezTo>
                  <a:cubicBezTo>
                    <a:pt x="29" y="5"/>
                    <a:pt x="29" y="5"/>
                    <a:pt x="29" y="5"/>
                  </a:cubicBezTo>
                  <a:lnTo>
                    <a:pt x="29" y="123"/>
                  </a:lnTo>
                  <a:close/>
                  <a:moveTo>
                    <a:pt x="59" y="123"/>
                  </a:moveTo>
                  <a:cubicBezTo>
                    <a:pt x="34" y="123"/>
                    <a:pt x="34" y="123"/>
                    <a:pt x="34" y="123"/>
                  </a:cubicBezTo>
                  <a:cubicBezTo>
                    <a:pt x="34" y="5"/>
                    <a:pt x="34" y="5"/>
                    <a:pt x="34" y="5"/>
                  </a:cubicBezTo>
                  <a:cubicBezTo>
                    <a:pt x="59" y="5"/>
                    <a:pt x="59" y="5"/>
                    <a:pt x="59" y="5"/>
                  </a:cubicBezTo>
                  <a:lnTo>
                    <a:pt x="59"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24"/>
            <p:cNvSpPr>
              <a:spLocks noEditPoints="1"/>
            </p:cNvSpPr>
            <p:nvPr/>
          </p:nvSpPr>
          <p:spPr bwMode="auto">
            <a:xfrm>
              <a:off x="4686300" y="3190875"/>
              <a:ext cx="184150" cy="481013"/>
            </a:xfrm>
            <a:custGeom>
              <a:avLst/>
              <a:gdLst>
                <a:gd name="T0" fmla="*/ 34 w 49"/>
                <a:gd name="T1" fmla="*/ 5 h 128"/>
                <a:gd name="T2" fmla="*/ 27 w 49"/>
                <a:gd name="T3" fmla="*/ 0 h 128"/>
                <a:gd name="T4" fmla="*/ 5 w 49"/>
                <a:gd name="T5" fmla="*/ 3 h 128"/>
                <a:gd name="T6" fmla="*/ 0 w 49"/>
                <a:gd name="T7" fmla="*/ 8 h 128"/>
                <a:gd name="T8" fmla="*/ 15 w 49"/>
                <a:gd name="T9" fmla="*/ 123 h 128"/>
                <a:gd name="T10" fmla="*/ 21 w 49"/>
                <a:gd name="T11" fmla="*/ 128 h 128"/>
                <a:gd name="T12" fmla="*/ 43 w 49"/>
                <a:gd name="T13" fmla="*/ 125 h 128"/>
                <a:gd name="T14" fmla="*/ 47 w 49"/>
                <a:gd name="T15" fmla="*/ 123 h 128"/>
                <a:gd name="T16" fmla="*/ 48 w 49"/>
                <a:gd name="T17" fmla="*/ 119 h 128"/>
                <a:gd name="T18" fmla="*/ 34 w 49"/>
                <a:gd name="T19" fmla="*/ 5 h 128"/>
                <a:gd name="T20" fmla="*/ 20 w 49"/>
                <a:gd name="T21" fmla="*/ 124 h 128"/>
                <a:gd name="T22" fmla="*/ 5 w 49"/>
                <a:gd name="T23" fmla="*/ 8 h 128"/>
                <a:gd name="T24" fmla="*/ 29 w 49"/>
                <a:gd name="T25" fmla="*/ 4 h 128"/>
                <a:gd name="T26" fmla="*/ 44 w 49"/>
                <a:gd name="T27" fmla="*/ 120 h 128"/>
                <a:gd name="T28" fmla="*/ 20 w 49"/>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128">
                  <a:moveTo>
                    <a:pt x="34" y="5"/>
                  </a:moveTo>
                  <a:cubicBezTo>
                    <a:pt x="33" y="2"/>
                    <a:pt x="30" y="0"/>
                    <a:pt x="27" y="0"/>
                  </a:cubicBezTo>
                  <a:cubicBezTo>
                    <a:pt x="5" y="3"/>
                    <a:pt x="5" y="3"/>
                    <a:pt x="5" y="3"/>
                  </a:cubicBezTo>
                  <a:cubicBezTo>
                    <a:pt x="3" y="3"/>
                    <a:pt x="1" y="6"/>
                    <a:pt x="0" y="8"/>
                  </a:cubicBezTo>
                  <a:cubicBezTo>
                    <a:pt x="15" y="123"/>
                    <a:pt x="15" y="123"/>
                    <a:pt x="15" y="123"/>
                  </a:cubicBezTo>
                  <a:cubicBezTo>
                    <a:pt x="15" y="126"/>
                    <a:pt x="18" y="128"/>
                    <a:pt x="21" y="128"/>
                  </a:cubicBezTo>
                  <a:cubicBezTo>
                    <a:pt x="43" y="125"/>
                    <a:pt x="43" y="125"/>
                    <a:pt x="43" y="125"/>
                  </a:cubicBezTo>
                  <a:cubicBezTo>
                    <a:pt x="45" y="125"/>
                    <a:pt x="46" y="124"/>
                    <a:pt x="47" y="123"/>
                  </a:cubicBezTo>
                  <a:cubicBezTo>
                    <a:pt x="48" y="122"/>
                    <a:pt x="49" y="120"/>
                    <a:pt x="48" y="119"/>
                  </a:cubicBezTo>
                  <a:lnTo>
                    <a:pt x="34" y="5"/>
                  </a:lnTo>
                  <a:close/>
                  <a:moveTo>
                    <a:pt x="20" y="124"/>
                  </a:moveTo>
                  <a:cubicBezTo>
                    <a:pt x="5" y="8"/>
                    <a:pt x="5" y="8"/>
                    <a:pt x="5" y="8"/>
                  </a:cubicBezTo>
                  <a:cubicBezTo>
                    <a:pt x="29" y="4"/>
                    <a:pt x="29" y="4"/>
                    <a:pt x="29" y="4"/>
                  </a:cubicBezTo>
                  <a:cubicBezTo>
                    <a:pt x="44" y="120"/>
                    <a:pt x="44" y="120"/>
                    <a:pt x="44" y="120"/>
                  </a:cubicBezTo>
                  <a:lnTo>
                    <a:pt x="2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2096377" y="1011629"/>
            <a:ext cx="550062" cy="580728"/>
            <a:chOff x="11150600" y="3187701"/>
            <a:chExt cx="455613" cy="481013"/>
          </a:xfrm>
          <a:solidFill>
            <a:schemeClr val="accent1"/>
          </a:solidFill>
        </p:grpSpPr>
        <p:sp>
          <p:nvSpPr>
            <p:cNvPr id="47" name="Freeform 75"/>
            <p:cNvSpPr>
              <a:spLocks noEditPoints="1"/>
            </p:cNvSpPr>
            <p:nvPr/>
          </p:nvSpPr>
          <p:spPr bwMode="auto">
            <a:xfrm>
              <a:off x="11150600" y="3187701"/>
              <a:ext cx="455613" cy="481013"/>
            </a:xfrm>
            <a:custGeom>
              <a:avLst/>
              <a:gdLst>
                <a:gd name="T0" fmla="*/ 121 w 121"/>
                <a:gd name="T1" fmla="*/ 23 h 128"/>
                <a:gd name="T2" fmla="*/ 118 w 121"/>
                <a:gd name="T3" fmla="*/ 21 h 128"/>
                <a:gd name="T4" fmla="*/ 62 w 121"/>
                <a:gd name="T5" fmla="*/ 0 h 128"/>
                <a:gd name="T6" fmla="*/ 62 w 121"/>
                <a:gd name="T7" fmla="*/ 0 h 128"/>
                <a:gd name="T8" fmla="*/ 62 w 121"/>
                <a:gd name="T9" fmla="*/ 0 h 128"/>
                <a:gd name="T10" fmla="*/ 59 w 121"/>
                <a:gd name="T11" fmla="*/ 0 h 128"/>
                <a:gd name="T12" fmla="*/ 59 w 121"/>
                <a:gd name="T13" fmla="*/ 1 h 128"/>
                <a:gd name="T14" fmla="*/ 3 w 121"/>
                <a:gd name="T15" fmla="*/ 21 h 128"/>
                <a:gd name="T16" fmla="*/ 0 w 121"/>
                <a:gd name="T17" fmla="*/ 23 h 128"/>
                <a:gd name="T18" fmla="*/ 0 w 121"/>
                <a:gd name="T19" fmla="*/ 24 h 128"/>
                <a:gd name="T20" fmla="*/ 59 w 121"/>
                <a:gd name="T21" fmla="*/ 127 h 128"/>
                <a:gd name="T22" fmla="*/ 62 w 121"/>
                <a:gd name="T23" fmla="*/ 127 h 128"/>
                <a:gd name="T24" fmla="*/ 62 w 121"/>
                <a:gd name="T25" fmla="*/ 127 h 128"/>
                <a:gd name="T26" fmla="*/ 121 w 121"/>
                <a:gd name="T27" fmla="*/ 23 h 128"/>
                <a:gd name="T28" fmla="*/ 116 w 121"/>
                <a:gd name="T29" fmla="*/ 26 h 128"/>
                <a:gd name="T30" fmla="*/ 111 w 121"/>
                <a:gd name="T31" fmla="*/ 54 h 128"/>
                <a:gd name="T32" fmla="*/ 98 w 121"/>
                <a:gd name="T33" fmla="*/ 82 h 128"/>
                <a:gd name="T34" fmla="*/ 80 w 121"/>
                <a:gd name="T35" fmla="*/ 105 h 128"/>
                <a:gd name="T36" fmla="*/ 61 w 121"/>
                <a:gd name="T37" fmla="*/ 122 h 128"/>
                <a:gd name="T38" fmla="*/ 60 w 121"/>
                <a:gd name="T39" fmla="*/ 123 h 128"/>
                <a:gd name="T40" fmla="*/ 60 w 121"/>
                <a:gd name="T41" fmla="*/ 122 h 128"/>
                <a:gd name="T42" fmla="*/ 40 w 121"/>
                <a:gd name="T43" fmla="*/ 105 h 128"/>
                <a:gd name="T44" fmla="*/ 23 w 121"/>
                <a:gd name="T45" fmla="*/ 82 h 128"/>
                <a:gd name="T46" fmla="*/ 10 w 121"/>
                <a:gd name="T47" fmla="*/ 54 h 128"/>
                <a:gd name="T48" fmla="*/ 5 w 121"/>
                <a:gd name="T49" fmla="*/ 26 h 128"/>
                <a:gd name="T50" fmla="*/ 5 w 121"/>
                <a:gd name="T51" fmla="*/ 25 h 128"/>
                <a:gd name="T52" fmla="*/ 6 w 121"/>
                <a:gd name="T53" fmla="*/ 25 h 128"/>
                <a:gd name="T54" fmla="*/ 33 w 121"/>
                <a:gd name="T55" fmla="*/ 20 h 128"/>
                <a:gd name="T56" fmla="*/ 60 w 121"/>
                <a:gd name="T57" fmla="*/ 6 h 128"/>
                <a:gd name="T58" fmla="*/ 60 w 121"/>
                <a:gd name="T59" fmla="*/ 5 h 128"/>
                <a:gd name="T60" fmla="*/ 61 w 121"/>
                <a:gd name="T61" fmla="*/ 6 h 128"/>
                <a:gd name="T62" fmla="*/ 88 w 121"/>
                <a:gd name="T63" fmla="*/ 20 h 128"/>
                <a:gd name="T64" fmla="*/ 115 w 121"/>
                <a:gd name="T65" fmla="*/ 25 h 128"/>
                <a:gd name="T66" fmla="*/ 116 w 121"/>
                <a:gd name="T67" fmla="*/ 25 h 128"/>
                <a:gd name="T68" fmla="*/ 116 w 121"/>
                <a:gd name="T69" fmla="*/ 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128">
                  <a:moveTo>
                    <a:pt x="121" y="23"/>
                  </a:moveTo>
                  <a:cubicBezTo>
                    <a:pt x="121" y="22"/>
                    <a:pt x="120" y="21"/>
                    <a:pt x="118" y="21"/>
                  </a:cubicBezTo>
                  <a:cubicBezTo>
                    <a:pt x="108" y="20"/>
                    <a:pt x="81" y="17"/>
                    <a:pt x="62" y="0"/>
                  </a:cubicBezTo>
                  <a:cubicBezTo>
                    <a:pt x="62" y="0"/>
                    <a:pt x="62" y="0"/>
                    <a:pt x="62" y="0"/>
                  </a:cubicBezTo>
                  <a:cubicBezTo>
                    <a:pt x="62" y="0"/>
                    <a:pt x="62" y="0"/>
                    <a:pt x="62" y="0"/>
                  </a:cubicBezTo>
                  <a:cubicBezTo>
                    <a:pt x="61" y="0"/>
                    <a:pt x="60" y="0"/>
                    <a:pt x="59" y="0"/>
                  </a:cubicBezTo>
                  <a:cubicBezTo>
                    <a:pt x="59" y="1"/>
                    <a:pt x="59" y="1"/>
                    <a:pt x="59" y="1"/>
                  </a:cubicBezTo>
                  <a:cubicBezTo>
                    <a:pt x="40" y="17"/>
                    <a:pt x="13" y="20"/>
                    <a:pt x="3" y="21"/>
                  </a:cubicBezTo>
                  <a:cubicBezTo>
                    <a:pt x="1" y="21"/>
                    <a:pt x="0" y="22"/>
                    <a:pt x="0" y="23"/>
                  </a:cubicBezTo>
                  <a:cubicBezTo>
                    <a:pt x="0" y="24"/>
                    <a:pt x="0" y="24"/>
                    <a:pt x="0" y="24"/>
                  </a:cubicBezTo>
                  <a:cubicBezTo>
                    <a:pt x="2" y="71"/>
                    <a:pt x="32" y="109"/>
                    <a:pt x="59" y="127"/>
                  </a:cubicBezTo>
                  <a:cubicBezTo>
                    <a:pt x="60" y="128"/>
                    <a:pt x="61" y="128"/>
                    <a:pt x="62" y="127"/>
                  </a:cubicBezTo>
                  <a:cubicBezTo>
                    <a:pt x="62" y="127"/>
                    <a:pt x="62" y="127"/>
                    <a:pt x="62" y="127"/>
                  </a:cubicBezTo>
                  <a:cubicBezTo>
                    <a:pt x="89" y="108"/>
                    <a:pt x="119" y="71"/>
                    <a:pt x="121" y="23"/>
                  </a:cubicBezTo>
                  <a:close/>
                  <a:moveTo>
                    <a:pt x="116" y="26"/>
                  </a:moveTo>
                  <a:cubicBezTo>
                    <a:pt x="115" y="36"/>
                    <a:pt x="114" y="45"/>
                    <a:pt x="111" y="54"/>
                  </a:cubicBezTo>
                  <a:cubicBezTo>
                    <a:pt x="108" y="63"/>
                    <a:pt x="104" y="73"/>
                    <a:pt x="98" y="82"/>
                  </a:cubicBezTo>
                  <a:cubicBezTo>
                    <a:pt x="93" y="90"/>
                    <a:pt x="87" y="98"/>
                    <a:pt x="80" y="105"/>
                  </a:cubicBezTo>
                  <a:cubicBezTo>
                    <a:pt x="75" y="112"/>
                    <a:pt x="68" y="117"/>
                    <a:pt x="61" y="122"/>
                  </a:cubicBezTo>
                  <a:cubicBezTo>
                    <a:pt x="60" y="123"/>
                    <a:pt x="60" y="123"/>
                    <a:pt x="60" y="123"/>
                  </a:cubicBezTo>
                  <a:cubicBezTo>
                    <a:pt x="60" y="122"/>
                    <a:pt x="60" y="122"/>
                    <a:pt x="60" y="122"/>
                  </a:cubicBezTo>
                  <a:cubicBezTo>
                    <a:pt x="53" y="117"/>
                    <a:pt x="46" y="112"/>
                    <a:pt x="40" y="105"/>
                  </a:cubicBezTo>
                  <a:cubicBezTo>
                    <a:pt x="34" y="98"/>
                    <a:pt x="28" y="90"/>
                    <a:pt x="23" y="82"/>
                  </a:cubicBezTo>
                  <a:cubicBezTo>
                    <a:pt x="17" y="73"/>
                    <a:pt x="13" y="63"/>
                    <a:pt x="10" y="54"/>
                  </a:cubicBezTo>
                  <a:cubicBezTo>
                    <a:pt x="7" y="45"/>
                    <a:pt x="6" y="36"/>
                    <a:pt x="5" y="26"/>
                  </a:cubicBezTo>
                  <a:cubicBezTo>
                    <a:pt x="5" y="25"/>
                    <a:pt x="5" y="25"/>
                    <a:pt x="5" y="25"/>
                  </a:cubicBezTo>
                  <a:cubicBezTo>
                    <a:pt x="6" y="25"/>
                    <a:pt x="6" y="25"/>
                    <a:pt x="6" y="25"/>
                  </a:cubicBezTo>
                  <a:cubicBezTo>
                    <a:pt x="16" y="24"/>
                    <a:pt x="25" y="23"/>
                    <a:pt x="33" y="20"/>
                  </a:cubicBezTo>
                  <a:cubicBezTo>
                    <a:pt x="43" y="16"/>
                    <a:pt x="52" y="12"/>
                    <a:pt x="60" y="6"/>
                  </a:cubicBezTo>
                  <a:cubicBezTo>
                    <a:pt x="60" y="5"/>
                    <a:pt x="60" y="5"/>
                    <a:pt x="60" y="5"/>
                  </a:cubicBezTo>
                  <a:cubicBezTo>
                    <a:pt x="61" y="6"/>
                    <a:pt x="61" y="6"/>
                    <a:pt x="61" y="6"/>
                  </a:cubicBezTo>
                  <a:cubicBezTo>
                    <a:pt x="69" y="12"/>
                    <a:pt x="78" y="16"/>
                    <a:pt x="88" y="20"/>
                  </a:cubicBezTo>
                  <a:cubicBezTo>
                    <a:pt x="96" y="23"/>
                    <a:pt x="105" y="24"/>
                    <a:pt x="115" y="25"/>
                  </a:cubicBezTo>
                  <a:cubicBezTo>
                    <a:pt x="116" y="25"/>
                    <a:pt x="116" y="25"/>
                    <a:pt x="116" y="25"/>
                  </a:cubicBezTo>
                  <a:lnTo>
                    <a:pt x="11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8" name="Freeform 76"/>
            <p:cNvSpPr>
              <a:spLocks/>
            </p:cNvSpPr>
            <p:nvPr/>
          </p:nvSpPr>
          <p:spPr bwMode="auto">
            <a:xfrm>
              <a:off x="11301413" y="3368676"/>
              <a:ext cx="165100" cy="115888"/>
            </a:xfrm>
            <a:custGeom>
              <a:avLst/>
              <a:gdLst>
                <a:gd name="T0" fmla="*/ 40 w 44"/>
                <a:gd name="T1" fmla="*/ 0 h 31"/>
                <a:gd name="T2" fmla="*/ 16 w 44"/>
                <a:gd name="T3" fmla="*/ 25 h 31"/>
                <a:gd name="T4" fmla="*/ 4 w 44"/>
                <a:gd name="T5" fmla="*/ 14 h 31"/>
                <a:gd name="T6" fmla="*/ 1 w 44"/>
                <a:gd name="T7" fmla="*/ 14 h 31"/>
                <a:gd name="T8" fmla="*/ 1 w 44"/>
                <a:gd name="T9" fmla="*/ 17 h 31"/>
                <a:gd name="T10" fmla="*/ 13 w 44"/>
                <a:gd name="T11" fmla="*/ 29 h 31"/>
                <a:gd name="T12" fmla="*/ 14 w 44"/>
                <a:gd name="T13" fmla="*/ 30 h 31"/>
                <a:gd name="T14" fmla="*/ 17 w 44"/>
                <a:gd name="T15" fmla="*/ 30 h 31"/>
                <a:gd name="T16" fmla="*/ 44 w 44"/>
                <a:gd name="T17" fmla="*/ 4 h 31"/>
                <a:gd name="T18" fmla="*/ 44 w 44"/>
                <a:gd name="T19" fmla="*/ 2 h 31"/>
                <a:gd name="T20" fmla="*/ 44 w 44"/>
                <a:gd name="T21" fmla="*/ 0 h 31"/>
                <a:gd name="T22" fmla="*/ 40 w 44"/>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31">
                  <a:moveTo>
                    <a:pt x="40" y="0"/>
                  </a:moveTo>
                  <a:cubicBezTo>
                    <a:pt x="16" y="25"/>
                    <a:pt x="16" y="25"/>
                    <a:pt x="16" y="25"/>
                  </a:cubicBezTo>
                  <a:cubicBezTo>
                    <a:pt x="4" y="14"/>
                    <a:pt x="4" y="14"/>
                    <a:pt x="4" y="14"/>
                  </a:cubicBezTo>
                  <a:cubicBezTo>
                    <a:pt x="3" y="13"/>
                    <a:pt x="2" y="13"/>
                    <a:pt x="1" y="14"/>
                  </a:cubicBezTo>
                  <a:cubicBezTo>
                    <a:pt x="0" y="15"/>
                    <a:pt x="0" y="16"/>
                    <a:pt x="1" y="17"/>
                  </a:cubicBezTo>
                  <a:cubicBezTo>
                    <a:pt x="13" y="29"/>
                    <a:pt x="13" y="29"/>
                    <a:pt x="13" y="29"/>
                  </a:cubicBezTo>
                  <a:cubicBezTo>
                    <a:pt x="14" y="30"/>
                    <a:pt x="14" y="30"/>
                    <a:pt x="14" y="30"/>
                  </a:cubicBezTo>
                  <a:cubicBezTo>
                    <a:pt x="15" y="31"/>
                    <a:pt x="16" y="31"/>
                    <a:pt x="17" y="30"/>
                  </a:cubicBezTo>
                  <a:cubicBezTo>
                    <a:pt x="44" y="4"/>
                    <a:pt x="44" y="4"/>
                    <a:pt x="44" y="4"/>
                  </a:cubicBezTo>
                  <a:cubicBezTo>
                    <a:pt x="44" y="3"/>
                    <a:pt x="44" y="3"/>
                    <a:pt x="44" y="2"/>
                  </a:cubicBezTo>
                  <a:cubicBezTo>
                    <a:pt x="44" y="1"/>
                    <a:pt x="44" y="1"/>
                    <a:pt x="44" y="0"/>
                  </a:cubicBezTo>
                  <a:cubicBezTo>
                    <a:pt x="43" y="0"/>
                    <a:pt x="41"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33" name="文本框 32"/>
          <p:cNvSpPr txBox="1"/>
          <p:nvPr/>
        </p:nvSpPr>
        <p:spPr>
          <a:xfrm>
            <a:off x="8676484" y="1663986"/>
            <a:ext cx="1547988" cy="400110"/>
          </a:xfrm>
          <a:prstGeom prst="rect">
            <a:avLst/>
          </a:prstGeom>
          <a:noFill/>
        </p:spPr>
        <p:txBody>
          <a:bodyPr wrap="square" rtlCol="0">
            <a:spAutoFit/>
          </a:bodyPr>
          <a:lstStyle/>
          <a:p>
            <a:pPr algn="ctr"/>
            <a:r>
              <a:rPr lang="en-US" altLang="zh-CN" sz="2000" dirty="0">
                <a:solidFill>
                  <a:schemeClr val="accent2"/>
                </a:solidFill>
              </a:rPr>
              <a:t>Adobe</a:t>
            </a:r>
          </a:p>
        </p:txBody>
      </p:sp>
      <p:sp>
        <p:nvSpPr>
          <p:cNvPr id="5" name="等腰三角形 4"/>
          <p:cNvSpPr/>
          <p:nvPr/>
        </p:nvSpPr>
        <p:spPr>
          <a:xfrm flipV="1">
            <a:off x="5956302" y="5287113"/>
            <a:ext cx="279398" cy="240860"/>
          </a:xfrm>
          <a:prstGeom prst="triangle">
            <a:avLst/>
          </a:prstGeom>
          <a:noFill/>
          <a:ln w="25400">
            <a:gradFill>
              <a:gsLst>
                <a:gs pos="0">
                  <a:schemeClr val="accent1"/>
                </a:gs>
                <a:gs pos="33000">
                  <a:schemeClr val="accent2"/>
                </a:gs>
                <a:gs pos="66000">
                  <a:schemeClr val="accent3"/>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rot="16200000">
            <a:off x="11202965" y="-37043"/>
            <a:ext cx="353720" cy="427806"/>
          </a:xfrm>
          <a:custGeom>
            <a:avLst/>
            <a:gdLst>
              <a:gd name="connsiteX0" fmla="*/ 805349 w 805349"/>
              <a:gd name="connsiteY0" fmla="*/ 0 h 974029"/>
              <a:gd name="connsiteX1" fmla="*/ 805349 w 805349"/>
              <a:gd name="connsiteY1" fmla="*/ 974029 h 974029"/>
              <a:gd name="connsiteX2" fmla="*/ 337276 w 805349"/>
              <a:gd name="connsiteY2" fmla="*/ 974029 h 974029"/>
              <a:gd name="connsiteX3" fmla="*/ 0 w 805349"/>
              <a:gd name="connsiteY3" fmla="*/ 487015 h 974029"/>
              <a:gd name="connsiteX4" fmla="*/ 337276 w 805349"/>
              <a:gd name="connsiteY4" fmla="*/ 0 h 97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9" h="974029">
                <a:moveTo>
                  <a:pt x="805349" y="0"/>
                </a:moveTo>
                <a:lnTo>
                  <a:pt x="805349" y="974029"/>
                </a:lnTo>
                <a:lnTo>
                  <a:pt x="337276" y="974029"/>
                </a:lnTo>
                <a:lnTo>
                  <a:pt x="0" y="487015"/>
                </a:lnTo>
                <a:lnTo>
                  <a:pt x="3372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88876657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par>
                                <p:cTn id="8" presetID="63" presetClass="path" presetSubtype="0" decel="50000" fill="hold" grpId="1" nodeType="withEffect">
                                  <p:stCondLst>
                                    <p:cond delay="0"/>
                                  </p:stCondLst>
                                  <p:childTnLst>
                                    <p:animMotion origin="layout" path="M 0.01523 -3.7037E-6 L -0.10885 -3.7037E-6 " pathEditMode="relative" rAng="0" ptsTypes="AA">
                                      <p:cBhvr>
                                        <p:cTn id="9" dur="750" spd="-100000" fill="hold"/>
                                        <p:tgtEl>
                                          <p:spTgt spid="18"/>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1 -3.7037E-6 L 8.33333E-7 -3.7037E-6 " pathEditMode="relative" rAng="0" ptsTypes="AA">
                                      <p:cBhvr>
                                        <p:cTn id="11" dur="750" fill="hold"/>
                                        <p:tgtEl>
                                          <p:spTgt spid="18"/>
                                        </p:tgtEl>
                                        <p:attrNameLst>
                                          <p:attrName>ppt_x</p:attrName>
                                          <p:attrName>ppt_y</p:attrName>
                                        </p:attrNameLst>
                                      </p:cBhvr>
                                      <p:rCtr x="-807" y="0"/>
                                    </p:animMotion>
                                  </p:childTnLst>
                                </p:cTn>
                              </p:par>
                              <p:par>
                                <p:cTn id="12" presetID="10" presetClass="entr" presetSubtype="0" fill="hold" grpId="0" nodeType="withEffect">
                                  <p:stCondLst>
                                    <p:cond delay="85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750"/>
                                        <p:tgtEl>
                                          <p:spTgt spid="17"/>
                                        </p:tgtEl>
                                      </p:cBhvr>
                                    </p:animEffect>
                                  </p:childTnLst>
                                </p:cTn>
                              </p:par>
                              <p:par>
                                <p:cTn id="15" presetID="26" presetClass="emph" presetSubtype="0" fill="hold" grpId="1" nodeType="withEffect">
                                  <p:stCondLst>
                                    <p:cond delay="850"/>
                                  </p:stCondLst>
                                  <p:childTnLst>
                                    <p:animEffect transition="out" filter="fade">
                                      <p:cBhvr>
                                        <p:cTn id="16" dur="1000" tmFilter="0, 0; .2, .5; .8, .5; 1, 0"/>
                                        <p:tgtEl>
                                          <p:spTgt spid="17"/>
                                        </p:tgtEl>
                                      </p:cBhvr>
                                    </p:animEffect>
                                    <p:animScale>
                                      <p:cBhvr>
                                        <p:cTn id="17" dur="500" autoRev="1" fill="hold"/>
                                        <p:tgtEl>
                                          <p:spTgt spid="17"/>
                                        </p:tgtEl>
                                      </p:cBhvr>
                                      <p:by x="105000" y="105000"/>
                                    </p:animScale>
                                  </p:childTnLst>
                                </p:cTn>
                              </p:par>
                              <p:par>
                                <p:cTn id="18" presetID="10" presetClass="entr" presetSubtype="0" fill="hold" grpId="0" nodeType="withEffect">
                                  <p:stCondLst>
                                    <p:cond delay="1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750"/>
                                        <p:tgtEl>
                                          <p:spTgt spid="2"/>
                                        </p:tgtEl>
                                      </p:cBhvr>
                                    </p:animEffect>
                                  </p:childTnLst>
                                </p:cTn>
                              </p:par>
                              <p:par>
                                <p:cTn id="21" presetID="26" presetClass="emph" presetSubtype="0" fill="hold" grpId="1" nodeType="withEffect">
                                  <p:stCondLst>
                                    <p:cond delay="1000"/>
                                  </p:stCondLst>
                                  <p:childTnLst>
                                    <p:animEffect transition="out" filter="fade">
                                      <p:cBhvr>
                                        <p:cTn id="22" dur="1000" tmFilter="0, 0; .2, .5; .8, .5; 1, 0"/>
                                        <p:tgtEl>
                                          <p:spTgt spid="2"/>
                                        </p:tgtEl>
                                      </p:cBhvr>
                                    </p:animEffect>
                                    <p:animScale>
                                      <p:cBhvr>
                                        <p:cTn id="23" dur="500" autoRev="1" fill="hold"/>
                                        <p:tgtEl>
                                          <p:spTgt spid="2"/>
                                        </p:tgtEl>
                                      </p:cBhvr>
                                      <p:by x="105000" y="105000"/>
                                    </p:animScale>
                                  </p:childTnLst>
                                </p:cTn>
                              </p:par>
                              <p:par>
                                <p:cTn id="24" presetID="10" presetClass="entr" presetSubtype="0" fill="hold" grpId="0" nodeType="withEffect">
                                  <p:stCondLst>
                                    <p:cond delay="115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750"/>
                                        <p:tgtEl>
                                          <p:spTgt spid="3"/>
                                        </p:tgtEl>
                                      </p:cBhvr>
                                    </p:animEffect>
                                  </p:childTnLst>
                                </p:cTn>
                              </p:par>
                              <p:par>
                                <p:cTn id="27" presetID="26" presetClass="emph" presetSubtype="0" fill="hold" grpId="1" nodeType="withEffect">
                                  <p:stCondLst>
                                    <p:cond delay="1150"/>
                                  </p:stCondLst>
                                  <p:childTnLst>
                                    <p:animEffect transition="out" filter="fade">
                                      <p:cBhvr>
                                        <p:cTn id="28" dur="1000" tmFilter="0, 0; .2, .5; .8, .5; 1, 0"/>
                                        <p:tgtEl>
                                          <p:spTgt spid="3"/>
                                        </p:tgtEl>
                                      </p:cBhvr>
                                    </p:animEffect>
                                    <p:animScale>
                                      <p:cBhvr>
                                        <p:cTn id="29" dur="500" autoRev="1" fill="hold"/>
                                        <p:tgtEl>
                                          <p:spTgt spid="3"/>
                                        </p:tgtEl>
                                      </p:cBhvr>
                                      <p:by x="105000" y="105000"/>
                                    </p:animScale>
                                  </p:childTnLst>
                                </p:cTn>
                              </p:par>
                              <p:par>
                                <p:cTn id="30" presetID="10" presetClass="entr" presetSubtype="0" fill="hold" grpId="0" nodeType="withEffect">
                                  <p:stCondLst>
                                    <p:cond delay="13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750"/>
                                        <p:tgtEl>
                                          <p:spTgt spid="4"/>
                                        </p:tgtEl>
                                      </p:cBhvr>
                                    </p:animEffect>
                                  </p:childTnLst>
                                </p:cTn>
                              </p:par>
                              <p:par>
                                <p:cTn id="33" presetID="26" presetClass="emph" presetSubtype="0" fill="hold" grpId="1" nodeType="withEffect">
                                  <p:stCondLst>
                                    <p:cond delay="13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par>
                                <p:cTn id="36" presetID="53" presetClass="entr" presetSubtype="16" fill="hold" grpId="0" nodeType="withEffect">
                                  <p:stCondLst>
                                    <p:cond delay="1250"/>
                                  </p:stCondLst>
                                  <p:childTnLst>
                                    <p:set>
                                      <p:cBhvr>
                                        <p:cTn id="37" dur="1" fill="hold">
                                          <p:stCondLst>
                                            <p:cond delay="0"/>
                                          </p:stCondLst>
                                        </p:cTn>
                                        <p:tgtEl>
                                          <p:spTgt spid="19"/>
                                        </p:tgtEl>
                                        <p:attrNameLst>
                                          <p:attrName>style.visibility</p:attrName>
                                        </p:attrNameLst>
                                      </p:cBhvr>
                                      <p:to>
                                        <p:strVal val="visible"/>
                                      </p:to>
                                    </p:set>
                                    <p:anim calcmode="lin" valueType="num">
                                      <p:cBhvr>
                                        <p:cTn id="38" dur="750" fill="hold"/>
                                        <p:tgtEl>
                                          <p:spTgt spid="19"/>
                                        </p:tgtEl>
                                        <p:attrNameLst>
                                          <p:attrName>ppt_w</p:attrName>
                                        </p:attrNameLst>
                                      </p:cBhvr>
                                      <p:tavLst>
                                        <p:tav tm="0">
                                          <p:val>
                                            <p:fltVal val="0"/>
                                          </p:val>
                                        </p:tav>
                                        <p:tav tm="100000">
                                          <p:val>
                                            <p:strVal val="#ppt_w"/>
                                          </p:val>
                                        </p:tav>
                                      </p:tavLst>
                                    </p:anim>
                                    <p:anim calcmode="lin" valueType="num">
                                      <p:cBhvr>
                                        <p:cTn id="39" dur="750" fill="hold"/>
                                        <p:tgtEl>
                                          <p:spTgt spid="19"/>
                                        </p:tgtEl>
                                        <p:attrNameLst>
                                          <p:attrName>ppt_h</p:attrName>
                                        </p:attrNameLst>
                                      </p:cBhvr>
                                      <p:tavLst>
                                        <p:tav tm="0">
                                          <p:val>
                                            <p:fltVal val="0"/>
                                          </p:val>
                                        </p:tav>
                                        <p:tav tm="100000">
                                          <p:val>
                                            <p:strVal val="#ppt_h"/>
                                          </p:val>
                                        </p:tav>
                                      </p:tavLst>
                                    </p:anim>
                                    <p:animEffect transition="in" filter="fade">
                                      <p:cBhvr>
                                        <p:cTn id="40" dur="750"/>
                                        <p:tgtEl>
                                          <p:spTgt spid="19"/>
                                        </p:tgtEl>
                                      </p:cBhvr>
                                    </p:animEffect>
                                  </p:childTnLst>
                                </p:cTn>
                              </p:par>
                              <p:par>
                                <p:cTn id="41" presetID="53" presetClass="entr" presetSubtype="16" fill="hold" grpId="0" nodeType="withEffect">
                                  <p:stCondLst>
                                    <p:cond delay="1250"/>
                                  </p:stCondLst>
                                  <p:childTnLst>
                                    <p:set>
                                      <p:cBhvr>
                                        <p:cTn id="42" dur="1" fill="hold">
                                          <p:stCondLst>
                                            <p:cond delay="0"/>
                                          </p:stCondLst>
                                        </p:cTn>
                                        <p:tgtEl>
                                          <p:spTgt spid="20"/>
                                        </p:tgtEl>
                                        <p:attrNameLst>
                                          <p:attrName>style.visibility</p:attrName>
                                        </p:attrNameLst>
                                      </p:cBhvr>
                                      <p:to>
                                        <p:strVal val="visible"/>
                                      </p:to>
                                    </p:set>
                                    <p:anim calcmode="lin" valueType="num">
                                      <p:cBhvr>
                                        <p:cTn id="43" dur="750" fill="hold"/>
                                        <p:tgtEl>
                                          <p:spTgt spid="20"/>
                                        </p:tgtEl>
                                        <p:attrNameLst>
                                          <p:attrName>ppt_w</p:attrName>
                                        </p:attrNameLst>
                                      </p:cBhvr>
                                      <p:tavLst>
                                        <p:tav tm="0">
                                          <p:val>
                                            <p:fltVal val="0"/>
                                          </p:val>
                                        </p:tav>
                                        <p:tav tm="100000">
                                          <p:val>
                                            <p:strVal val="#ppt_w"/>
                                          </p:val>
                                        </p:tav>
                                      </p:tavLst>
                                    </p:anim>
                                    <p:anim calcmode="lin" valueType="num">
                                      <p:cBhvr>
                                        <p:cTn id="44" dur="750" fill="hold"/>
                                        <p:tgtEl>
                                          <p:spTgt spid="20"/>
                                        </p:tgtEl>
                                        <p:attrNameLst>
                                          <p:attrName>ppt_h</p:attrName>
                                        </p:attrNameLst>
                                      </p:cBhvr>
                                      <p:tavLst>
                                        <p:tav tm="0">
                                          <p:val>
                                            <p:fltVal val="0"/>
                                          </p:val>
                                        </p:tav>
                                        <p:tav tm="100000">
                                          <p:val>
                                            <p:strVal val="#ppt_h"/>
                                          </p:val>
                                        </p:tav>
                                      </p:tavLst>
                                    </p:anim>
                                    <p:animEffect transition="in" filter="fade">
                                      <p:cBhvr>
                                        <p:cTn id="45" dur="750"/>
                                        <p:tgtEl>
                                          <p:spTgt spid="20"/>
                                        </p:tgtEl>
                                      </p:cBhvr>
                                    </p:animEffect>
                                  </p:childTnLst>
                                </p:cTn>
                              </p:par>
                              <p:par>
                                <p:cTn id="46" presetID="31" presetClass="entr" presetSubtype="0" fill="hold" grpId="0" nodeType="withEffect">
                                  <p:stCondLst>
                                    <p:cond delay="2250"/>
                                  </p:stCondLst>
                                  <p:childTnLst>
                                    <p:set>
                                      <p:cBhvr>
                                        <p:cTn id="47" dur="1" fill="hold">
                                          <p:stCondLst>
                                            <p:cond delay="0"/>
                                          </p:stCondLst>
                                        </p:cTn>
                                        <p:tgtEl>
                                          <p:spTgt spid="35"/>
                                        </p:tgtEl>
                                        <p:attrNameLst>
                                          <p:attrName>style.visibility</p:attrName>
                                        </p:attrNameLst>
                                      </p:cBhvr>
                                      <p:to>
                                        <p:strVal val="visible"/>
                                      </p:to>
                                    </p:set>
                                    <p:anim calcmode="lin" valueType="num">
                                      <p:cBhvr>
                                        <p:cTn id="48" dur="750" fill="hold"/>
                                        <p:tgtEl>
                                          <p:spTgt spid="35"/>
                                        </p:tgtEl>
                                        <p:attrNameLst>
                                          <p:attrName>ppt_w</p:attrName>
                                        </p:attrNameLst>
                                      </p:cBhvr>
                                      <p:tavLst>
                                        <p:tav tm="0">
                                          <p:val>
                                            <p:fltVal val="0"/>
                                          </p:val>
                                        </p:tav>
                                        <p:tav tm="100000">
                                          <p:val>
                                            <p:strVal val="#ppt_w"/>
                                          </p:val>
                                        </p:tav>
                                      </p:tavLst>
                                    </p:anim>
                                    <p:anim calcmode="lin" valueType="num">
                                      <p:cBhvr>
                                        <p:cTn id="49" dur="750" fill="hold"/>
                                        <p:tgtEl>
                                          <p:spTgt spid="35"/>
                                        </p:tgtEl>
                                        <p:attrNameLst>
                                          <p:attrName>ppt_h</p:attrName>
                                        </p:attrNameLst>
                                      </p:cBhvr>
                                      <p:tavLst>
                                        <p:tav tm="0">
                                          <p:val>
                                            <p:fltVal val="0"/>
                                          </p:val>
                                        </p:tav>
                                        <p:tav tm="100000">
                                          <p:val>
                                            <p:strVal val="#ppt_h"/>
                                          </p:val>
                                        </p:tav>
                                      </p:tavLst>
                                    </p:anim>
                                    <p:anim calcmode="lin" valueType="num">
                                      <p:cBhvr>
                                        <p:cTn id="50" dur="750" fill="hold"/>
                                        <p:tgtEl>
                                          <p:spTgt spid="35"/>
                                        </p:tgtEl>
                                        <p:attrNameLst>
                                          <p:attrName>style.rotation</p:attrName>
                                        </p:attrNameLst>
                                      </p:cBhvr>
                                      <p:tavLst>
                                        <p:tav tm="0">
                                          <p:val>
                                            <p:fltVal val="90"/>
                                          </p:val>
                                        </p:tav>
                                        <p:tav tm="100000">
                                          <p:val>
                                            <p:fltVal val="0"/>
                                          </p:val>
                                        </p:tav>
                                      </p:tavLst>
                                    </p:anim>
                                    <p:animEffect transition="in" filter="fade">
                                      <p:cBhvr>
                                        <p:cTn id="51" dur="750"/>
                                        <p:tgtEl>
                                          <p:spTgt spid="35"/>
                                        </p:tgtEl>
                                      </p:cBhvr>
                                    </p:animEffect>
                                  </p:childTnLst>
                                </p:cTn>
                              </p:par>
                              <p:par>
                                <p:cTn id="52" presetID="31" presetClass="entr" presetSubtype="0" fill="hold" grpId="0" nodeType="withEffect">
                                  <p:stCondLst>
                                    <p:cond delay="2250"/>
                                  </p:stCondLst>
                                  <p:childTnLst>
                                    <p:set>
                                      <p:cBhvr>
                                        <p:cTn id="53" dur="1" fill="hold">
                                          <p:stCondLst>
                                            <p:cond delay="0"/>
                                          </p:stCondLst>
                                        </p:cTn>
                                        <p:tgtEl>
                                          <p:spTgt spid="49"/>
                                        </p:tgtEl>
                                        <p:attrNameLst>
                                          <p:attrName>style.visibility</p:attrName>
                                        </p:attrNameLst>
                                      </p:cBhvr>
                                      <p:to>
                                        <p:strVal val="visible"/>
                                      </p:to>
                                    </p:set>
                                    <p:anim calcmode="lin" valueType="num">
                                      <p:cBhvr>
                                        <p:cTn id="54" dur="750" fill="hold"/>
                                        <p:tgtEl>
                                          <p:spTgt spid="49"/>
                                        </p:tgtEl>
                                        <p:attrNameLst>
                                          <p:attrName>ppt_w</p:attrName>
                                        </p:attrNameLst>
                                      </p:cBhvr>
                                      <p:tavLst>
                                        <p:tav tm="0">
                                          <p:val>
                                            <p:fltVal val="0"/>
                                          </p:val>
                                        </p:tav>
                                        <p:tav tm="100000">
                                          <p:val>
                                            <p:strVal val="#ppt_w"/>
                                          </p:val>
                                        </p:tav>
                                      </p:tavLst>
                                    </p:anim>
                                    <p:anim calcmode="lin" valueType="num">
                                      <p:cBhvr>
                                        <p:cTn id="55" dur="750" fill="hold"/>
                                        <p:tgtEl>
                                          <p:spTgt spid="49"/>
                                        </p:tgtEl>
                                        <p:attrNameLst>
                                          <p:attrName>ppt_h</p:attrName>
                                        </p:attrNameLst>
                                      </p:cBhvr>
                                      <p:tavLst>
                                        <p:tav tm="0">
                                          <p:val>
                                            <p:fltVal val="0"/>
                                          </p:val>
                                        </p:tav>
                                        <p:tav tm="100000">
                                          <p:val>
                                            <p:strVal val="#ppt_h"/>
                                          </p:val>
                                        </p:tav>
                                      </p:tavLst>
                                    </p:anim>
                                    <p:anim calcmode="lin" valueType="num">
                                      <p:cBhvr>
                                        <p:cTn id="56" dur="750" fill="hold"/>
                                        <p:tgtEl>
                                          <p:spTgt spid="49"/>
                                        </p:tgtEl>
                                        <p:attrNameLst>
                                          <p:attrName>style.rotation</p:attrName>
                                        </p:attrNameLst>
                                      </p:cBhvr>
                                      <p:tavLst>
                                        <p:tav tm="0">
                                          <p:val>
                                            <p:fltVal val="90"/>
                                          </p:val>
                                        </p:tav>
                                        <p:tav tm="100000">
                                          <p:val>
                                            <p:fltVal val="0"/>
                                          </p:val>
                                        </p:tav>
                                      </p:tavLst>
                                    </p:anim>
                                    <p:animEffect transition="in" filter="fade">
                                      <p:cBhvr>
                                        <p:cTn id="57" dur="750"/>
                                        <p:tgtEl>
                                          <p:spTgt spid="49"/>
                                        </p:tgtEl>
                                      </p:cBhvr>
                                    </p:animEffect>
                                  </p:childTnLst>
                                </p:cTn>
                              </p:par>
                              <p:par>
                                <p:cTn id="58" presetID="31" presetClass="entr" presetSubtype="0" fill="hold" grpId="0" nodeType="withEffect">
                                  <p:stCondLst>
                                    <p:cond delay="2250"/>
                                  </p:stCondLst>
                                  <p:childTnLst>
                                    <p:set>
                                      <p:cBhvr>
                                        <p:cTn id="59" dur="1" fill="hold">
                                          <p:stCondLst>
                                            <p:cond delay="0"/>
                                          </p:stCondLst>
                                        </p:cTn>
                                        <p:tgtEl>
                                          <p:spTgt spid="50"/>
                                        </p:tgtEl>
                                        <p:attrNameLst>
                                          <p:attrName>style.visibility</p:attrName>
                                        </p:attrNameLst>
                                      </p:cBhvr>
                                      <p:to>
                                        <p:strVal val="visible"/>
                                      </p:to>
                                    </p:set>
                                    <p:anim calcmode="lin" valueType="num">
                                      <p:cBhvr>
                                        <p:cTn id="60" dur="750" fill="hold"/>
                                        <p:tgtEl>
                                          <p:spTgt spid="50"/>
                                        </p:tgtEl>
                                        <p:attrNameLst>
                                          <p:attrName>ppt_w</p:attrName>
                                        </p:attrNameLst>
                                      </p:cBhvr>
                                      <p:tavLst>
                                        <p:tav tm="0">
                                          <p:val>
                                            <p:fltVal val="0"/>
                                          </p:val>
                                        </p:tav>
                                        <p:tav tm="100000">
                                          <p:val>
                                            <p:strVal val="#ppt_w"/>
                                          </p:val>
                                        </p:tav>
                                      </p:tavLst>
                                    </p:anim>
                                    <p:anim calcmode="lin" valueType="num">
                                      <p:cBhvr>
                                        <p:cTn id="61" dur="750" fill="hold"/>
                                        <p:tgtEl>
                                          <p:spTgt spid="50"/>
                                        </p:tgtEl>
                                        <p:attrNameLst>
                                          <p:attrName>ppt_h</p:attrName>
                                        </p:attrNameLst>
                                      </p:cBhvr>
                                      <p:tavLst>
                                        <p:tav tm="0">
                                          <p:val>
                                            <p:fltVal val="0"/>
                                          </p:val>
                                        </p:tav>
                                        <p:tav tm="100000">
                                          <p:val>
                                            <p:strVal val="#ppt_h"/>
                                          </p:val>
                                        </p:tav>
                                      </p:tavLst>
                                    </p:anim>
                                    <p:anim calcmode="lin" valueType="num">
                                      <p:cBhvr>
                                        <p:cTn id="62" dur="750" fill="hold"/>
                                        <p:tgtEl>
                                          <p:spTgt spid="50"/>
                                        </p:tgtEl>
                                        <p:attrNameLst>
                                          <p:attrName>style.rotation</p:attrName>
                                        </p:attrNameLst>
                                      </p:cBhvr>
                                      <p:tavLst>
                                        <p:tav tm="0">
                                          <p:val>
                                            <p:fltVal val="90"/>
                                          </p:val>
                                        </p:tav>
                                        <p:tav tm="100000">
                                          <p:val>
                                            <p:fltVal val="0"/>
                                          </p:val>
                                        </p:tav>
                                      </p:tavLst>
                                    </p:anim>
                                    <p:animEffect transition="in" filter="fade">
                                      <p:cBhvr>
                                        <p:cTn id="63" dur="750"/>
                                        <p:tgtEl>
                                          <p:spTgt spid="50"/>
                                        </p:tgtEl>
                                      </p:cBhvr>
                                    </p:animEffect>
                                  </p:childTnLst>
                                </p:cTn>
                              </p:par>
                              <p:par>
                                <p:cTn id="64" presetID="31" presetClass="entr" presetSubtype="0" fill="hold" grpId="0" nodeType="withEffect">
                                  <p:stCondLst>
                                    <p:cond delay="22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750" fill="hold"/>
                                        <p:tgtEl>
                                          <p:spTgt spid="51"/>
                                        </p:tgtEl>
                                        <p:attrNameLst>
                                          <p:attrName>ppt_w</p:attrName>
                                        </p:attrNameLst>
                                      </p:cBhvr>
                                      <p:tavLst>
                                        <p:tav tm="0">
                                          <p:val>
                                            <p:fltVal val="0"/>
                                          </p:val>
                                        </p:tav>
                                        <p:tav tm="100000">
                                          <p:val>
                                            <p:strVal val="#ppt_w"/>
                                          </p:val>
                                        </p:tav>
                                      </p:tavLst>
                                    </p:anim>
                                    <p:anim calcmode="lin" valueType="num">
                                      <p:cBhvr>
                                        <p:cTn id="67" dur="750" fill="hold"/>
                                        <p:tgtEl>
                                          <p:spTgt spid="51"/>
                                        </p:tgtEl>
                                        <p:attrNameLst>
                                          <p:attrName>ppt_h</p:attrName>
                                        </p:attrNameLst>
                                      </p:cBhvr>
                                      <p:tavLst>
                                        <p:tav tm="0">
                                          <p:val>
                                            <p:fltVal val="0"/>
                                          </p:val>
                                        </p:tav>
                                        <p:tav tm="100000">
                                          <p:val>
                                            <p:strVal val="#ppt_h"/>
                                          </p:val>
                                        </p:tav>
                                      </p:tavLst>
                                    </p:anim>
                                    <p:anim calcmode="lin" valueType="num">
                                      <p:cBhvr>
                                        <p:cTn id="68" dur="750" fill="hold"/>
                                        <p:tgtEl>
                                          <p:spTgt spid="51"/>
                                        </p:tgtEl>
                                        <p:attrNameLst>
                                          <p:attrName>style.rotation</p:attrName>
                                        </p:attrNameLst>
                                      </p:cBhvr>
                                      <p:tavLst>
                                        <p:tav tm="0">
                                          <p:val>
                                            <p:fltVal val="90"/>
                                          </p:val>
                                        </p:tav>
                                        <p:tav tm="100000">
                                          <p:val>
                                            <p:fltVal val="0"/>
                                          </p:val>
                                        </p:tav>
                                      </p:tavLst>
                                    </p:anim>
                                    <p:animEffect transition="in" filter="fade">
                                      <p:cBhvr>
                                        <p:cTn id="69" dur="750"/>
                                        <p:tgtEl>
                                          <p:spTgt spid="51"/>
                                        </p:tgtEl>
                                      </p:cBhvr>
                                    </p:animEffect>
                                  </p:childTnLst>
                                </p:cTn>
                              </p:par>
                              <p:par>
                                <p:cTn id="70" presetID="31" presetClass="entr" presetSubtype="0" fill="hold" nodeType="withEffect">
                                  <p:stCondLst>
                                    <p:cond delay="2250"/>
                                  </p:stCondLst>
                                  <p:childTnLst>
                                    <p:set>
                                      <p:cBhvr>
                                        <p:cTn id="71" dur="1" fill="hold">
                                          <p:stCondLst>
                                            <p:cond delay="0"/>
                                          </p:stCondLst>
                                        </p:cTn>
                                        <p:tgtEl>
                                          <p:spTgt spid="46"/>
                                        </p:tgtEl>
                                        <p:attrNameLst>
                                          <p:attrName>style.visibility</p:attrName>
                                        </p:attrNameLst>
                                      </p:cBhvr>
                                      <p:to>
                                        <p:strVal val="visible"/>
                                      </p:to>
                                    </p:set>
                                    <p:anim calcmode="lin" valueType="num">
                                      <p:cBhvr>
                                        <p:cTn id="72" dur="750" fill="hold"/>
                                        <p:tgtEl>
                                          <p:spTgt spid="46"/>
                                        </p:tgtEl>
                                        <p:attrNameLst>
                                          <p:attrName>ppt_w</p:attrName>
                                        </p:attrNameLst>
                                      </p:cBhvr>
                                      <p:tavLst>
                                        <p:tav tm="0">
                                          <p:val>
                                            <p:fltVal val="0"/>
                                          </p:val>
                                        </p:tav>
                                        <p:tav tm="100000">
                                          <p:val>
                                            <p:strVal val="#ppt_w"/>
                                          </p:val>
                                        </p:tav>
                                      </p:tavLst>
                                    </p:anim>
                                    <p:anim calcmode="lin" valueType="num">
                                      <p:cBhvr>
                                        <p:cTn id="73" dur="750" fill="hold"/>
                                        <p:tgtEl>
                                          <p:spTgt spid="46"/>
                                        </p:tgtEl>
                                        <p:attrNameLst>
                                          <p:attrName>ppt_h</p:attrName>
                                        </p:attrNameLst>
                                      </p:cBhvr>
                                      <p:tavLst>
                                        <p:tav tm="0">
                                          <p:val>
                                            <p:fltVal val="0"/>
                                          </p:val>
                                        </p:tav>
                                        <p:tav tm="100000">
                                          <p:val>
                                            <p:strVal val="#ppt_h"/>
                                          </p:val>
                                        </p:tav>
                                      </p:tavLst>
                                    </p:anim>
                                    <p:anim calcmode="lin" valueType="num">
                                      <p:cBhvr>
                                        <p:cTn id="74" dur="750" fill="hold"/>
                                        <p:tgtEl>
                                          <p:spTgt spid="46"/>
                                        </p:tgtEl>
                                        <p:attrNameLst>
                                          <p:attrName>style.rotation</p:attrName>
                                        </p:attrNameLst>
                                      </p:cBhvr>
                                      <p:tavLst>
                                        <p:tav tm="0">
                                          <p:val>
                                            <p:fltVal val="90"/>
                                          </p:val>
                                        </p:tav>
                                        <p:tav tm="100000">
                                          <p:val>
                                            <p:fltVal val="0"/>
                                          </p:val>
                                        </p:tav>
                                      </p:tavLst>
                                    </p:anim>
                                    <p:animEffect transition="in" filter="fade">
                                      <p:cBhvr>
                                        <p:cTn id="75" dur="750"/>
                                        <p:tgtEl>
                                          <p:spTgt spid="46"/>
                                        </p:tgtEl>
                                      </p:cBhvr>
                                    </p:animEffect>
                                  </p:childTnLst>
                                </p:cTn>
                              </p:par>
                              <p:par>
                                <p:cTn id="76" presetID="31" presetClass="entr" presetSubtype="0" fill="hold" nodeType="withEffect">
                                  <p:stCondLst>
                                    <p:cond delay="2250"/>
                                  </p:stCondLst>
                                  <p:childTnLst>
                                    <p:set>
                                      <p:cBhvr>
                                        <p:cTn id="77" dur="1" fill="hold">
                                          <p:stCondLst>
                                            <p:cond delay="0"/>
                                          </p:stCondLst>
                                        </p:cTn>
                                        <p:tgtEl>
                                          <p:spTgt spid="37"/>
                                        </p:tgtEl>
                                        <p:attrNameLst>
                                          <p:attrName>style.visibility</p:attrName>
                                        </p:attrNameLst>
                                      </p:cBhvr>
                                      <p:to>
                                        <p:strVal val="visible"/>
                                      </p:to>
                                    </p:set>
                                    <p:anim calcmode="lin" valueType="num">
                                      <p:cBhvr>
                                        <p:cTn id="78" dur="750" fill="hold"/>
                                        <p:tgtEl>
                                          <p:spTgt spid="37"/>
                                        </p:tgtEl>
                                        <p:attrNameLst>
                                          <p:attrName>ppt_w</p:attrName>
                                        </p:attrNameLst>
                                      </p:cBhvr>
                                      <p:tavLst>
                                        <p:tav tm="0">
                                          <p:val>
                                            <p:fltVal val="0"/>
                                          </p:val>
                                        </p:tav>
                                        <p:tav tm="100000">
                                          <p:val>
                                            <p:strVal val="#ppt_w"/>
                                          </p:val>
                                        </p:tav>
                                      </p:tavLst>
                                    </p:anim>
                                    <p:anim calcmode="lin" valueType="num">
                                      <p:cBhvr>
                                        <p:cTn id="79" dur="750" fill="hold"/>
                                        <p:tgtEl>
                                          <p:spTgt spid="37"/>
                                        </p:tgtEl>
                                        <p:attrNameLst>
                                          <p:attrName>ppt_h</p:attrName>
                                        </p:attrNameLst>
                                      </p:cBhvr>
                                      <p:tavLst>
                                        <p:tav tm="0">
                                          <p:val>
                                            <p:fltVal val="0"/>
                                          </p:val>
                                        </p:tav>
                                        <p:tav tm="100000">
                                          <p:val>
                                            <p:strVal val="#ppt_h"/>
                                          </p:val>
                                        </p:tav>
                                      </p:tavLst>
                                    </p:anim>
                                    <p:anim calcmode="lin" valueType="num">
                                      <p:cBhvr>
                                        <p:cTn id="80" dur="750" fill="hold"/>
                                        <p:tgtEl>
                                          <p:spTgt spid="37"/>
                                        </p:tgtEl>
                                        <p:attrNameLst>
                                          <p:attrName>style.rotation</p:attrName>
                                        </p:attrNameLst>
                                      </p:cBhvr>
                                      <p:tavLst>
                                        <p:tav tm="0">
                                          <p:val>
                                            <p:fltVal val="90"/>
                                          </p:val>
                                        </p:tav>
                                        <p:tav tm="100000">
                                          <p:val>
                                            <p:fltVal val="0"/>
                                          </p:val>
                                        </p:tav>
                                      </p:tavLst>
                                    </p:anim>
                                    <p:animEffect transition="in" filter="fade">
                                      <p:cBhvr>
                                        <p:cTn id="81" dur="750"/>
                                        <p:tgtEl>
                                          <p:spTgt spid="37"/>
                                        </p:tgtEl>
                                      </p:cBhvr>
                                    </p:animEffect>
                                  </p:childTnLst>
                                </p:cTn>
                              </p:par>
                              <p:par>
                                <p:cTn id="82" presetID="31" presetClass="entr" presetSubtype="0" fill="hold" grpId="0" nodeType="withEffect">
                                  <p:stCondLst>
                                    <p:cond delay="2250"/>
                                  </p:stCondLst>
                                  <p:childTnLst>
                                    <p:set>
                                      <p:cBhvr>
                                        <p:cTn id="83" dur="1" fill="hold">
                                          <p:stCondLst>
                                            <p:cond delay="0"/>
                                          </p:stCondLst>
                                        </p:cTn>
                                        <p:tgtEl>
                                          <p:spTgt spid="36"/>
                                        </p:tgtEl>
                                        <p:attrNameLst>
                                          <p:attrName>style.visibility</p:attrName>
                                        </p:attrNameLst>
                                      </p:cBhvr>
                                      <p:to>
                                        <p:strVal val="visible"/>
                                      </p:to>
                                    </p:set>
                                    <p:anim calcmode="lin" valueType="num">
                                      <p:cBhvr>
                                        <p:cTn id="84" dur="750" fill="hold"/>
                                        <p:tgtEl>
                                          <p:spTgt spid="36"/>
                                        </p:tgtEl>
                                        <p:attrNameLst>
                                          <p:attrName>ppt_w</p:attrName>
                                        </p:attrNameLst>
                                      </p:cBhvr>
                                      <p:tavLst>
                                        <p:tav tm="0">
                                          <p:val>
                                            <p:fltVal val="0"/>
                                          </p:val>
                                        </p:tav>
                                        <p:tav tm="100000">
                                          <p:val>
                                            <p:strVal val="#ppt_w"/>
                                          </p:val>
                                        </p:tav>
                                      </p:tavLst>
                                    </p:anim>
                                    <p:anim calcmode="lin" valueType="num">
                                      <p:cBhvr>
                                        <p:cTn id="85" dur="750" fill="hold"/>
                                        <p:tgtEl>
                                          <p:spTgt spid="36"/>
                                        </p:tgtEl>
                                        <p:attrNameLst>
                                          <p:attrName>ppt_h</p:attrName>
                                        </p:attrNameLst>
                                      </p:cBhvr>
                                      <p:tavLst>
                                        <p:tav tm="0">
                                          <p:val>
                                            <p:fltVal val="0"/>
                                          </p:val>
                                        </p:tav>
                                        <p:tav tm="100000">
                                          <p:val>
                                            <p:strVal val="#ppt_h"/>
                                          </p:val>
                                        </p:tav>
                                      </p:tavLst>
                                    </p:anim>
                                    <p:anim calcmode="lin" valueType="num">
                                      <p:cBhvr>
                                        <p:cTn id="86" dur="750" fill="hold"/>
                                        <p:tgtEl>
                                          <p:spTgt spid="36"/>
                                        </p:tgtEl>
                                        <p:attrNameLst>
                                          <p:attrName>style.rotation</p:attrName>
                                        </p:attrNameLst>
                                      </p:cBhvr>
                                      <p:tavLst>
                                        <p:tav tm="0">
                                          <p:val>
                                            <p:fltVal val="90"/>
                                          </p:val>
                                        </p:tav>
                                        <p:tav tm="100000">
                                          <p:val>
                                            <p:fltVal val="0"/>
                                          </p:val>
                                        </p:tav>
                                      </p:tavLst>
                                    </p:anim>
                                    <p:animEffect transition="in" filter="fade">
                                      <p:cBhvr>
                                        <p:cTn id="87" dur="750"/>
                                        <p:tgtEl>
                                          <p:spTgt spid="36"/>
                                        </p:tgtEl>
                                      </p:cBhvr>
                                    </p:animEffect>
                                  </p:childTnLst>
                                </p:cTn>
                              </p:par>
                              <p:par>
                                <p:cTn id="88" presetID="31" presetClass="entr" presetSubtype="0" fill="hold" nodeType="withEffect">
                                  <p:stCondLst>
                                    <p:cond delay="2250"/>
                                  </p:stCondLst>
                                  <p:childTnLst>
                                    <p:set>
                                      <p:cBhvr>
                                        <p:cTn id="89" dur="1" fill="hold">
                                          <p:stCondLst>
                                            <p:cond delay="0"/>
                                          </p:stCondLst>
                                        </p:cTn>
                                        <p:tgtEl>
                                          <p:spTgt spid="40"/>
                                        </p:tgtEl>
                                        <p:attrNameLst>
                                          <p:attrName>style.visibility</p:attrName>
                                        </p:attrNameLst>
                                      </p:cBhvr>
                                      <p:to>
                                        <p:strVal val="visible"/>
                                      </p:to>
                                    </p:set>
                                    <p:anim calcmode="lin" valueType="num">
                                      <p:cBhvr>
                                        <p:cTn id="90" dur="750" fill="hold"/>
                                        <p:tgtEl>
                                          <p:spTgt spid="40"/>
                                        </p:tgtEl>
                                        <p:attrNameLst>
                                          <p:attrName>ppt_w</p:attrName>
                                        </p:attrNameLst>
                                      </p:cBhvr>
                                      <p:tavLst>
                                        <p:tav tm="0">
                                          <p:val>
                                            <p:fltVal val="0"/>
                                          </p:val>
                                        </p:tav>
                                        <p:tav tm="100000">
                                          <p:val>
                                            <p:strVal val="#ppt_w"/>
                                          </p:val>
                                        </p:tav>
                                      </p:tavLst>
                                    </p:anim>
                                    <p:anim calcmode="lin" valueType="num">
                                      <p:cBhvr>
                                        <p:cTn id="91" dur="750" fill="hold"/>
                                        <p:tgtEl>
                                          <p:spTgt spid="40"/>
                                        </p:tgtEl>
                                        <p:attrNameLst>
                                          <p:attrName>ppt_h</p:attrName>
                                        </p:attrNameLst>
                                      </p:cBhvr>
                                      <p:tavLst>
                                        <p:tav tm="0">
                                          <p:val>
                                            <p:fltVal val="0"/>
                                          </p:val>
                                        </p:tav>
                                        <p:tav tm="100000">
                                          <p:val>
                                            <p:strVal val="#ppt_h"/>
                                          </p:val>
                                        </p:tav>
                                      </p:tavLst>
                                    </p:anim>
                                    <p:anim calcmode="lin" valueType="num">
                                      <p:cBhvr>
                                        <p:cTn id="92" dur="750" fill="hold"/>
                                        <p:tgtEl>
                                          <p:spTgt spid="40"/>
                                        </p:tgtEl>
                                        <p:attrNameLst>
                                          <p:attrName>style.rotation</p:attrName>
                                        </p:attrNameLst>
                                      </p:cBhvr>
                                      <p:tavLst>
                                        <p:tav tm="0">
                                          <p:val>
                                            <p:fltVal val="90"/>
                                          </p:val>
                                        </p:tav>
                                        <p:tav tm="100000">
                                          <p:val>
                                            <p:fltVal val="0"/>
                                          </p:val>
                                        </p:tav>
                                      </p:tavLst>
                                    </p:anim>
                                    <p:animEffect transition="in" filter="fade">
                                      <p:cBhvr>
                                        <p:cTn id="93" dur="750"/>
                                        <p:tgtEl>
                                          <p:spTgt spid="40"/>
                                        </p:tgtEl>
                                      </p:cBhvr>
                                    </p:animEffect>
                                  </p:childTnLst>
                                </p:cTn>
                              </p:par>
                              <p:par>
                                <p:cTn id="94" presetID="16" presetClass="entr" presetSubtype="37" fill="hold" grpId="0" nodeType="withEffect">
                                  <p:stCondLst>
                                    <p:cond delay="3000"/>
                                  </p:stCondLst>
                                  <p:childTnLst>
                                    <p:set>
                                      <p:cBhvr>
                                        <p:cTn id="95" dur="1" fill="hold">
                                          <p:stCondLst>
                                            <p:cond delay="0"/>
                                          </p:stCondLst>
                                        </p:cTn>
                                        <p:tgtEl>
                                          <p:spTgt spid="28"/>
                                        </p:tgtEl>
                                        <p:attrNameLst>
                                          <p:attrName>style.visibility</p:attrName>
                                        </p:attrNameLst>
                                      </p:cBhvr>
                                      <p:to>
                                        <p:strVal val="visible"/>
                                      </p:to>
                                    </p:set>
                                    <p:animEffect transition="in" filter="barn(outVertical)">
                                      <p:cBhvr>
                                        <p:cTn id="96" dur="750"/>
                                        <p:tgtEl>
                                          <p:spTgt spid="28"/>
                                        </p:tgtEl>
                                      </p:cBhvr>
                                    </p:animEffect>
                                  </p:childTnLst>
                                </p:cTn>
                              </p:par>
                              <p:par>
                                <p:cTn id="97" presetID="16" presetClass="entr" presetSubtype="37" fill="hold" grpId="0" nodeType="withEffect">
                                  <p:stCondLst>
                                    <p:cond delay="3000"/>
                                  </p:stCondLst>
                                  <p:childTnLst>
                                    <p:set>
                                      <p:cBhvr>
                                        <p:cTn id="98" dur="1" fill="hold">
                                          <p:stCondLst>
                                            <p:cond delay="0"/>
                                          </p:stCondLst>
                                        </p:cTn>
                                        <p:tgtEl>
                                          <p:spTgt spid="33"/>
                                        </p:tgtEl>
                                        <p:attrNameLst>
                                          <p:attrName>style.visibility</p:attrName>
                                        </p:attrNameLst>
                                      </p:cBhvr>
                                      <p:to>
                                        <p:strVal val="visible"/>
                                      </p:to>
                                    </p:set>
                                    <p:animEffect transition="in" filter="barn(outVertical)">
                                      <p:cBhvr>
                                        <p:cTn id="99" dur="750"/>
                                        <p:tgtEl>
                                          <p:spTgt spid="33"/>
                                        </p:tgtEl>
                                      </p:cBhvr>
                                    </p:animEffect>
                                  </p:childTnLst>
                                </p:cTn>
                              </p:par>
                              <p:par>
                                <p:cTn id="100" presetID="16" presetClass="entr" presetSubtype="37" fill="hold" grpId="0" nodeType="withEffect">
                                  <p:stCondLst>
                                    <p:cond delay="3000"/>
                                  </p:stCondLst>
                                  <p:childTnLst>
                                    <p:set>
                                      <p:cBhvr>
                                        <p:cTn id="101" dur="1" fill="hold">
                                          <p:stCondLst>
                                            <p:cond delay="0"/>
                                          </p:stCondLst>
                                        </p:cTn>
                                        <p:tgtEl>
                                          <p:spTgt spid="34"/>
                                        </p:tgtEl>
                                        <p:attrNameLst>
                                          <p:attrName>style.visibility</p:attrName>
                                        </p:attrNameLst>
                                      </p:cBhvr>
                                      <p:to>
                                        <p:strVal val="visible"/>
                                      </p:to>
                                    </p:set>
                                    <p:animEffect transition="in" filter="barn(outVertical)">
                                      <p:cBhvr>
                                        <p:cTn id="102" dur="750"/>
                                        <p:tgtEl>
                                          <p:spTgt spid="34"/>
                                        </p:tgtEl>
                                      </p:cBhvr>
                                    </p:animEffect>
                                  </p:childTnLst>
                                </p:cTn>
                              </p:par>
                              <p:par>
                                <p:cTn id="103" presetID="16" presetClass="entr" presetSubtype="37" fill="hold" grpId="0" nodeType="withEffect">
                                  <p:stCondLst>
                                    <p:cond delay="3000"/>
                                  </p:stCondLst>
                                  <p:childTnLst>
                                    <p:set>
                                      <p:cBhvr>
                                        <p:cTn id="104" dur="1" fill="hold">
                                          <p:stCondLst>
                                            <p:cond delay="0"/>
                                          </p:stCondLst>
                                        </p:cTn>
                                        <p:tgtEl>
                                          <p:spTgt spid="27"/>
                                        </p:tgtEl>
                                        <p:attrNameLst>
                                          <p:attrName>style.visibility</p:attrName>
                                        </p:attrNameLst>
                                      </p:cBhvr>
                                      <p:to>
                                        <p:strVal val="visible"/>
                                      </p:to>
                                    </p:set>
                                    <p:animEffect transition="in" filter="barn(outVertical)">
                                      <p:cBhvr>
                                        <p:cTn id="105" dur="750"/>
                                        <p:tgtEl>
                                          <p:spTgt spid="27"/>
                                        </p:tgtEl>
                                      </p:cBhvr>
                                    </p:animEffect>
                                  </p:childTnLst>
                                </p:cTn>
                              </p:par>
                              <p:par>
                                <p:cTn id="106" presetID="10" presetClass="entr" presetSubtype="0" fill="hold" grpId="0" nodeType="withEffect">
                                  <p:stCondLst>
                                    <p:cond delay="300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750"/>
                                        <p:tgtEl>
                                          <p:spTgt spid="26"/>
                                        </p:tgtEl>
                                      </p:cBhvr>
                                    </p:animEffect>
                                  </p:childTnLst>
                                </p:cTn>
                              </p:par>
                              <p:par>
                                <p:cTn id="109" presetID="45" presetClass="entr" presetSubtype="0" fill="hold" grpId="0" nodeType="withEffect">
                                  <p:stCondLst>
                                    <p:cond delay="3000"/>
                                  </p:stCondLst>
                                  <p:childTnLst>
                                    <p:set>
                                      <p:cBhvr>
                                        <p:cTn id="110" dur="1" fill="hold">
                                          <p:stCondLst>
                                            <p:cond delay="0"/>
                                          </p:stCondLst>
                                        </p:cTn>
                                        <p:tgtEl>
                                          <p:spTgt spid="5"/>
                                        </p:tgtEl>
                                        <p:attrNameLst>
                                          <p:attrName>style.visibility</p:attrName>
                                        </p:attrNameLst>
                                      </p:cBhvr>
                                      <p:to>
                                        <p:strVal val="visible"/>
                                      </p:to>
                                    </p:set>
                                    <p:animEffect transition="in" filter="fade">
                                      <p:cBhvr>
                                        <p:cTn id="111" dur="750"/>
                                        <p:tgtEl>
                                          <p:spTgt spid="5"/>
                                        </p:tgtEl>
                                      </p:cBhvr>
                                    </p:animEffect>
                                    <p:anim calcmode="lin" valueType="num">
                                      <p:cBhvr>
                                        <p:cTn id="112" dur="750" fill="hold"/>
                                        <p:tgtEl>
                                          <p:spTgt spid="5"/>
                                        </p:tgtEl>
                                        <p:attrNameLst>
                                          <p:attrName>ppt_w</p:attrName>
                                        </p:attrNameLst>
                                      </p:cBhvr>
                                      <p:tavLst>
                                        <p:tav tm="0" fmla="#ppt_w*sin(2.5*pi*$)">
                                          <p:val>
                                            <p:fltVal val="0"/>
                                          </p:val>
                                        </p:tav>
                                        <p:tav tm="100000">
                                          <p:val>
                                            <p:fltVal val="1"/>
                                          </p:val>
                                        </p:tav>
                                      </p:tavLst>
                                    </p:anim>
                                    <p:anim calcmode="lin" valueType="num">
                                      <p:cBhvr>
                                        <p:cTn id="113" dur="75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17" grpId="0" animBg="1"/>
      <p:bldP spid="17" grpId="1" animBg="1"/>
      <p:bldP spid="18" grpId="0" animBg="1"/>
      <p:bldP spid="18" grpId="1" animBg="1"/>
      <p:bldP spid="18" grpId="2" animBg="1"/>
      <p:bldP spid="19" grpId="0"/>
      <p:bldP spid="20" grpId="0"/>
      <p:bldP spid="26" grpId="0"/>
      <p:bldP spid="27" grpId="0"/>
      <p:bldP spid="28" grpId="0"/>
      <p:bldP spid="34" grpId="0"/>
      <p:bldP spid="35" grpId="0" animBg="1"/>
      <p:bldP spid="49" grpId="0" animBg="1"/>
      <p:bldP spid="50" grpId="0" animBg="1"/>
      <p:bldP spid="51" grpId="0" animBg="1"/>
      <p:bldP spid="36" grpId="0" animBg="1"/>
      <p:bldP spid="33"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78857" y="2319564"/>
            <a:ext cx="3062514" cy="2002971"/>
          </a:xfrm>
          <a:custGeom>
            <a:avLst/>
            <a:gdLst>
              <a:gd name="connsiteX0" fmla="*/ 0 w 3062514"/>
              <a:gd name="connsiteY0" fmla="*/ 0 h 2002971"/>
              <a:gd name="connsiteX1" fmla="*/ 3062514 w 3062514"/>
              <a:gd name="connsiteY1" fmla="*/ 0 h 2002971"/>
              <a:gd name="connsiteX2" fmla="*/ 3062514 w 3062514"/>
              <a:gd name="connsiteY2" fmla="*/ 2002971 h 2002971"/>
              <a:gd name="connsiteX3" fmla="*/ 0 w 3062514"/>
              <a:gd name="connsiteY3" fmla="*/ 2002971 h 2002971"/>
            </a:gdLst>
            <a:ahLst/>
            <a:cxnLst>
              <a:cxn ang="0">
                <a:pos x="connsiteX0" y="connsiteY0"/>
              </a:cxn>
              <a:cxn ang="0">
                <a:pos x="connsiteX1" y="connsiteY1"/>
              </a:cxn>
              <a:cxn ang="0">
                <a:pos x="connsiteX2" y="connsiteY2"/>
              </a:cxn>
              <a:cxn ang="0">
                <a:pos x="connsiteX3" y="connsiteY3"/>
              </a:cxn>
            </a:cxnLst>
            <a:rect l="l" t="t" r="r" b="b"/>
            <a:pathLst>
              <a:path w="3062514" h="2002971">
                <a:moveTo>
                  <a:pt x="0" y="0"/>
                </a:moveTo>
                <a:lnTo>
                  <a:pt x="3062514" y="0"/>
                </a:lnTo>
                <a:lnTo>
                  <a:pt x="3062514" y="2002971"/>
                </a:lnTo>
                <a:lnTo>
                  <a:pt x="0" y="2002971"/>
                </a:lnTo>
                <a:close/>
              </a:path>
            </a:pathLst>
          </a:custGeom>
          <a:solidFill>
            <a:schemeClr val="accent1"/>
          </a:solidFill>
          <a:ln w="12700">
            <a:noFill/>
          </a:ln>
          <a:effectLst>
            <a:outerShdw blurRad="495300" dist="406400" dir="2700000" sx="93000" sy="93000" algn="tl" rotWithShape="0">
              <a:schemeClr val="tx1">
                <a:lumMod val="50000"/>
                <a:lumOff val="50000"/>
                <a:alpha val="31000"/>
              </a:schemeClr>
            </a:outerShdw>
          </a:effectLst>
        </p:spPr>
      </p:pic>
      <p:sp>
        <p:nvSpPr>
          <p:cNvPr id="12" name="矩形 11"/>
          <p:cNvSpPr/>
          <p:nvPr/>
        </p:nvSpPr>
        <p:spPr>
          <a:xfrm>
            <a:off x="4542971" y="2319564"/>
            <a:ext cx="3106057" cy="2002971"/>
          </a:xfrm>
          <a:prstGeom prst="rect">
            <a:avLst/>
          </a:prstGeom>
          <a:solidFill>
            <a:schemeClr val="accent1"/>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707085" y="2319564"/>
            <a:ext cx="3106057" cy="2002971"/>
          </a:xfrm>
          <a:prstGeom prst="rect">
            <a:avLst/>
          </a:prstGeom>
          <a:solidFill>
            <a:schemeClr val="accent2"/>
          </a:solidFill>
          <a:ln w="12700">
            <a:noFill/>
          </a:ln>
          <a:effectLst>
            <a:outerShdw blurRad="495300" dist="406400" dir="2700000" sx="93000" sy="93000" algn="tl" rotWithShape="0">
              <a:schemeClr val="tx1">
                <a:lumMod val="50000"/>
                <a:lumOff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275540" y="4689375"/>
            <a:ext cx="2573370" cy="461665"/>
          </a:xfrm>
          <a:prstGeom prst="rect">
            <a:avLst/>
          </a:prstGeom>
          <a:noFill/>
        </p:spPr>
        <p:txBody>
          <a:bodyPr wrap="square" rtlCol="0">
            <a:spAutoFit/>
          </a:bodyPr>
          <a:lstStyle/>
          <a:p>
            <a:r>
              <a:rPr lang="en-US" altLang="zh-CN" sz="2400" dirty="0">
                <a:solidFill>
                  <a:schemeClr val="accent2"/>
                </a:solidFill>
              </a:rPr>
              <a:t>Photoshop Cs6</a:t>
            </a:r>
          </a:p>
        </p:txBody>
      </p:sp>
      <p:sp useBgFill="1">
        <p:nvSpPr>
          <p:cNvPr id="17" name="矩形 16"/>
          <p:cNvSpPr/>
          <p:nvPr/>
        </p:nvSpPr>
        <p:spPr>
          <a:xfrm>
            <a:off x="1275540" y="5112940"/>
            <a:ext cx="9659160" cy="572464"/>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30000"/>
              </a:lnSpc>
            </a:pPr>
            <a:r>
              <a:rPr lang="en-US" altLang="zh-CN" sz="1200" dirty="0">
                <a:solidFill>
                  <a:schemeClr val="tx1">
                    <a:lumMod val="75000"/>
                    <a:lumOff val="25000"/>
                  </a:schemeClr>
                </a:solidFill>
                <a:latin typeface="+mj-ea"/>
              </a:rPr>
              <a:t>Experience as your reference, your prudence as your brother will and hope as your an . Four short to words and you sum up what has lifted most.</a:t>
            </a:r>
            <a:endParaRPr lang="zh-CN" altLang="en-US" sz="1200" dirty="0">
              <a:solidFill>
                <a:schemeClr val="tx1">
                  <a:lumMod val="75000"/>
                  <a:lumOff val="25000"/>
                </a:schemeClr>
              </a:solidFill>
              <a:latin typeface="+mj-ea"/>
            </a:endParaRPr>
          </a:p>
        </p:txBody>
      </p:sp>
      <p:sp>
        <p:nvSpPr>
          <p:cNvPr id="18" name="文本框 17"/>
          <p:cNvSpPr txBox="1"/>
          <p:nvPr/>
        </p:nvSpPr>
        <p:spPr>
          <a:xfrm>
            <a:off x="4830987" y="2905551"/>
            <a:ext cx="2530026" cy="830997"/>
          </a:xfrm>
          <a:prstGeom prst="rect">
            <a:avLst/>
          </a:prstGeom>
          <a:noFill/>
        </p:spPr>
        <p:txBody>
          <a:bodyPr wrap="square" rtlCol="0">
            <a:spAutoFit/>
          </a:bodyPr>
          <a:lstStyle/>
          <a:p>
            <a:pPr algn="ctr"/>
            <a:r>
              <a:rPr lang="en-US" altLang="zh-CN" sz="4800" dirty="0">
                <a:solidFill>
                  <a:schemeClr val="bg1"/>
                </a:solidFill>
              </a:rPr>
              <a:t>+8,456</a:t>
            </a:r>
            <a:endParaRPr lang="zh-CN" altLang="en-US" sz="4800" dirty="0">
              <a:solidFill>
                <a:schemeClr val="bg1"/>
              </a:solidFill>
            </a:endParaRPr>
          </a:p>
        </p:txBody>
      </p:sp>
      <p:sp>
        <p:nvSpPr>
          <p:cNvPr id="19" name="文本框 18"/>
          <p:cNvSpPr txBox="1"/>
          <p:nvPr/>
        </p:nvSpPr>
        <p:spPr>
          <a:xfrm>
            <a:off x="7995100" y="2905551"/>
            <a:ext cx="2530026" cy="830997"/>
          </a:xfrm>
          <a:prstGeom prst="rect">
            <a:avLst/>
          </a:prstGeom>
          <a:noFill/>
        </p:spPr>
        <p:txBody>
          <a:bodyPr wrap="square" rtlCol="0">
            <a:spAutoFit/>
          </a:bodyPr>
          <a:lstStyle/>
          <a:p>
            <a:pPr algn="ctr"/>
            <a:r>
              <a:rPr lang="en-US" altLang="zh-CN" sz="4800" dirty="0">
                <a:solidFill>
                  <a:schemeClr val="bg1"/>
                </a:solidFill>
              </a:rPr>
              <a:t>62.1</a:t>
            </a:r>
            <a:r>
              <a:rPr lang="en-US" altLang="zh-CN" sz="2400" dirty="0">
                <a:solidFill>
                  <a:schemeClr val="bg1"/>
                </a:solidFill>
              </a:rPr>
              <a:t>%</a:t>
            </a:r>
            <a:endParaRPr lang="zh-CN" altLang="en-US" sz="4800" dirty="0">
              <a:solidFill>
                <a:schemeClr val="bg1"/>
              </a:solidFill>
            </a:endParaRPr>
          </a:p>
        </p:txBody>
      </p:sp>
      <p:sp>
        <p:nvSpPr>
          <p:cNvPr id="24" name="矩形 23"/>
          <p:cNvSpPr/>
          <p:nvPr/>
        </p:nvSpPr>
        <p:spPr>
          <a:xfrm>
            <a:off x="1275540" y="5685404"/>
            <a:ext cx="8084360" cy="332399"/>
          </a:xfrm>
          <a:prstGeom prst="rect">
            <a:avLst/>
          </a:prstGeom>
        </p:spPr>
        <p:txBody>
          <a:bodyPr wrap="square" anchor="ctr" anchorCtr="0">
            <a:spAutoFit/>
          </a:bodyPr>
          <a:lstStyle/>
          <a:p>
            <a:pPr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a:t>
            </a:r>
            <a:r>
              <a:rPr lang="en-US" altLang="zh-CN" sz="1200" dirty="0">
                <a:solidFill>
                  <a:schemeClr val="tx1">
                    <a:lumMod val="75000"/>
                    <a:lumOff val="25000"/>
                  </a:schemeClr>
                </a:solidFill>
                <a:latin typeface="+mj-ea"/>
              </a:rPr>
              <a:t> successful of individuals above the crowd.</a:t>
            </a:r>
            <a:endParaRPr lang="zh-CN" altLang="en-US" sz="1200" dirty="0">
              <a:solidFill>
                <a:schemeClr val="tx1">
                  <a:lumMod val="75000"/>
                  <a:lumOff val="25000"/>
                </a:schemeClr>
              </a:solidFill>
              <a:latin typeface="+mj-ea"/>
              <a:ea typeface="宋体" panose="02010600030101010101" pitchFamily="2" charset="-122"/>
            </a:endParaRPr>
          </a:p>
        </p:txBody>
      </p:sp>
      <p:sp>
        <p:nvSpPr>
          <p:cNvPr id="29" name="椭圆 28"/>
          <p:cNvSpPr/>
          <p:nvPr/>
        </p:nvSpPr>
        <p:spPr>
          <a:xfrm>
            <a:off x="489170" y="793429"/>
            <a:ext cx="423089" cy="42308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10821" y="123336"/>
            <a:ext cx="241860" cy="241860"/>
          </a:xfrm>
          <a:prstGeom prst="ellipse">
            <a:avLst/>
          </a:prstGeom>
          <a:solidFill>
            <a:srgbClr val="FDFFFE"/>
          </a:solidFill>
          <a:ln w="9525">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08063" y="134811"/>
            <a:ext cx="1112933" cy="1112930"/>
          </a:xfrm>
          <a:prstGeom prst="ellipse">
            <a:avLst/>
          </a:prstGeom>
          <a:solidFill>
            <a:schemeClr val="bg1"/>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04696" y="1100128"/>
            <a:ext cx="186049" cy="186048"/>
          </a:xfrm>
          <a:prstGeom prst="ellipse">
            <a:avLst/>
          </a:prstGeom>
          <a:solidFill>
            <a:srgbClr val="FDFFFE"/>
          </a:solidFill>
          <a:ln w="635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54001" y="472618"/>
            <a:ext cx="5213154"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34" name="圆角矩形 33"/>
          <p:cNvSpPr/>
          <p:nvPr/>
        </p:nvSpPr>
        <p:spPr>
          <a:xfrm rot="20167890">
            <a:off x="5128817" y="419608"/>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6286064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64" presetClass="path" presetSubtype="0" decel="30000" fill="hold" grpId="1" nodeType="withEffect">
                                  <p:stCondLst>
                                    <p:cond delay="0"/>
                                  </p:stCondLst>
                                  <p:childTnLst>
                                    <p:animMotion origin="layout" path="M -4.58333E-6 0.03889 L -4.58333E-6 -0.14814 " pathEditMode="relative" rAng="0" ptsTypes="AA">
                                      <p:cBhvr>
                                        <p:cTn id="9" dur="750" spd="-100000" fill="hold"/>
                                        <p:tgtEl>
                                          <p:spTgt spid="31"/>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4.58333E-6 0.03843 L -4.58333E-6 -3.7037E-6 " pathEditMode="relative" rAng="0" ptsTypes="AA">
                                      <p:cBhvr>
                                        <p:cTn id="11" dur="750" fill="hold"/>
                                        <p:tgtEl>
                                          <p:spTgt spid="31"/>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750"/>
                                        <p:tgtEl>
                                          <p:spTgt spid="33"/>
                                        </p:tgtEl>
                                      </p:cBhvr>
                                    </p:animEffect>
                                  </p:childTnLst>
                                </p:cTn>
                              </p:par>
                              <p:par>
                                <p:cTn id="15" presetID="63" presetClass="path" presetSubtype="0" decel="50000" fill="hold" grpId="1" nodeType="withEffect">
                                  <p:stCondLst>
                                    <p:cond delay="0"/>
                                  </p:stCondLst>
                                  <p:childTnLst>
                                    <p:animMotion origin="layout" path="M -0.01563 2.22222E-6 L 0.1108 2.22222E-6 " pathEditMode="relative" rAng="0" ptsTypes="AA">
                                      <p:cBhvr>
                                        <p:cTn id="16" dur="750" spd="-100000" fill="hold"/>
                                        <p:tgtEl>
                                          <p:spTgt spid="33"/>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3 2.22222E-6 L 4.58333E-6 2.22222E-6 " pathEditMode="relative" rAng="0" ptsTypes="AA">
                                      <p:cBhvr>
                                        <p:cTn id="18" dur="750" fill="hold"/>
                                        <p:tgtEl>
                                          <p:spTgt spid="33"/>
                                        </p:tgtEl>
                                        <p:attrNameLst>
                                          <p:attrName>ppt_x</p:attrName>
                                          <p:attrName>ppt_y</p:attrName>
                                        </p:attrNameLst>
                                      </p:cBhvr>
                                      <p:rCtr x="781" y="0"/>
                                    </p:animMotion>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42" presetClass="path" presetSubtype="0" decel="30000" fill="hold" grpId="1" nodeType="withEffect">
                                  <p:stCondLst>
                                    <p:cond delay="0"/>
                                  </p:stCondLst>
                                  <p:childTnLst>
                                    <p:animMotion origin="layout" path="M -4.16667E-7 -0.02361 L -4.16667E-7 0.05486 " pathEditMode="relative" rAng="0" ptsTypes="AA">
                                      <p:cBhvr>
                                        <p:cTn id="23" dur="750" spd="-100000" fill="hold"/>
                                        <p:tgtEl>
                                          <p:spTgt spid="34"/>
                                        </p:tgtEl>
                                        <p:attrNameLst>
                                          <p:attrName>ppt_x</p:attrName>
                                          <p:attrName>ppt_y</p:attrName>
                                        </p:attrNameLst>
                                      </p:cBhvr>
                                      <p:rCtr x="0" y="3912"/>
                                    </p:animMotion>
                                  </p:childTnLst>
                                </p:cTn>
                              </p:par>
                              <p:par>
                                <p:cTn id="24" presetID="42" presetClass="path" presetSubtype="0" accel="30000" decel="30000" fill="hold" grpId="2" nodeType="withEffect">
                                  <p:stCondLst>
                                    <p:cond delay="750"/>
                                  </p:stCondLst>
                                  <p:childTnLst>
                                    <p:animMotion origin="layout" path="M -4.16667E-7 -0.02361 L -4.16667E-7 -1.48148E-6 " pathEditMode="relative" rAng="0" ptsTypes="AA">
                                      <p:cBhvr>
                                        <p:cTn id="25" dur="750" fill="hold"/>
                                        <p:tgtEl>
                                          <p:spTgt spid="34"/>
                                        </p:tgtEl>
                                        <p:attrNameLst>
                                          <p:attrName>ppt_x</p:attrName>
                                          <p:attrName>ppt_y</p:attrName>
                                        </p:attrNameLst>
                                      </p:cBhvr>
                                      <p:rCtr x="0" y="1181"/>
                                    </p:animMotion>
                                  </p:childTnLst>
                                </p:cTn>
                              </p:par>
                              <p:par>
                                <p:cTn id="26" presetID="53" presetClass="entr" presetSubtype="16" fill="hold" grpId="0" nodeType="withEffect">
                                  <p:stCondLst>
                                    <p:cond delay="1000"/>
                                  </p:stCondLst>
                                  <p:childTnLst>
                                    <p:set>
                                      <p:cBhvr>
                                        <p:cTn id="27" dur="1" fill="hold">
                                          <p:stCondLst>
                                            <p:cond delay="0"/>
                                          </p:stCondLst>
                                        </p:cTn>
                                        <p:tgtEl>
                                          <p:spTgt spid="32"/>
                                        </p:tgtEl>
                                        <p:attrNameLst>
                                          <p:attrName>style.visibility</p:attrName>
                                        </p:attrNameLst>
                                      </p:cBhvr>
                                      <p:to>
                                        <p:strVal val="visible"/>
                                      </p:to>
                                    </p:set>
                                    <p:anim calcmode="lin" valueType="num">
                                      <p:cBhvr>
                                        <p:cTn id="28" dur="750" fill="hold"/>
                                        <p:tgtEl>
                                          <p:spTgt spid="32"/>
                                        </p:tgtEl>
                                        <p:attrNameLst>
                                          <p:attrName>ppt_w</p:attrName>
                                        </p:attrNameLst>
                                      </p:cBhvr>
                                      <p:tavLst>
                                        <p:tav tm="0">
                                          <p:val>
                                            <p:fltVal val="0"/>
                                          </p:val>
                                        </p:tav>
                                        <p:tav tm="100000">
                                          <p:val>
                                            <p:strVal val="#ppt_w"/>
                                          </p:val>
                                        </p:tav>
                                      </p:tavLst>
                                    </p:anim>
                                    <p:anim calcmode="lin" valueType="num">
                                      <p:cBhvr>
                                        <p:cTn id="29" dur="750" fill="hold"/>
                                        <p:tgtEl>
                                          <p:spTgt spid="32"/>
                                        </p:tgtEl>
                                        <p:attrNameLst>
                                          <p:attrName>ppt_h</p:attrName>
                                        </p:attrNameLst>
                                      </p:cBhvr>
                                      <p:tavLst>
                                        <p:tav tm="0">
                                          <p:val>
                                            <p:fltVal val="0"/>
                                          </p:val>
                                        </p:tav>
                                        <p:tav tm="100000">
                                          <p:val>
                                            <p:strVal val="#ppt_h"/>
                                          </p:val>
                                        </p:tav>
                                      </p:tavLst>
                                    </p:anim>
                                    <p:animEffect transition="in" filter="fade">
                                      <p:cBhvr>
                                        <p:cTn id="30" dur="750"/>
                                        <p:tgtEl>
                                          <p:spTgt spid="32"/>
                                        </p:tgtEl>
                                      </p:cBhvr>
                                    </p:animEffect>
                                  </p:childTnLst>
                                </p:cTn>
                              </p:par>
                              <p:par>
                                <p:cTn id="31" presetID="53" presetClass="entr" presetSubtype="16" fill="hold" grpId="0" nodeType="withEffect">
                                  <p:stCondLst>
                                    <p:cond delay="1250"/>
                                  </p:stCondLst>
                                  <p:childTnLst>
                                    <p:set>
                                      <p:cBhvr>
                                        <p:cTn id="32" dur="1" fill="hold">
                                          <p:stCondLst>
                                            <p:cond delay="0"/>
                                          </p:stCondLst>
                                        </p:cTn>
                                        <p:tgtEl>
                                          <p:spTgt spid="30"/>
                                        </p:tgtEl>
                                        <p:attrNameLst>
                                          <p:attrName>style.visibility</p:attrName>
                                        </p:attrNameLst>
                                      </p:cBhvr>
                                      <p:to>
                                        <p:strVal val="visible"/>
                                      </p:to>
                                    </p:set>
                                    <p:anim calcmode="lin" valueType="num">
                                      <p:cBhvr>
                                        <p:cTn id="33" dur="750" fill="hold"/>
                                        <p:tgtEl>
                                          <p:spTgt spid="30"/>
                                        </p:tgtEl>
                                        <p:attrNameLst>
                                          <p:attrName>ppt_w</p:attrName>
                                        </p:attrNameLst>
                                      </p:cBhvr>
                                      <p:tavLst>
                                        <p:tav tm="0">
                                          <p:val>
                                            <p:fltVal val="0"/>
                                          </p:val>
                                        </p:tav>
                                        <p:tav tm="100000">
                                          <p:val>
                                            <p:strVal val="#ppt_w"/>
                                          </p:val>
                                        </p:tav>
                                      </p:tavLst>
                                    </p:anim>
                                    <p:anim calcmode="lin" valueType="num">
                                      <p:cBhvr>
                                        <p:cTn id="34" dur="750" fill="hold"/>
                                        <p:tgtEl>
                                          <p:spTgt spid="30"/>
                                        </p:tgtEl>
                                        <p:attrNameLst>
                                          <p:attrName>ppt_h</p:attrName>
                                        </p:attrNameLst>
                                      </p:cBhvr>
                                      <p:tavLst>
                                        <p:tav tm="0">
                                          <p:val>
                                            <p:fltVal val="0"/>
                                          </p:val>
                                        </p:tav>
                                        <p:tav tm="100000">
                                          <p:val>
                                            <p:strVal val="#ppt_h"/>
                                          </p:val>
                                        </p:tav>
                                      </p:tavLst>
                                    </p:anim>
                                    <p:animEffect transition="in" filter="fade">
                                      <p:cBhvr>
                                        <p:cTn id="35" dur="750"/>
                                        <p:tgtEl>
                                          <p:spTgt spid="30"/>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750" fill="hold"/>
                                        <p:tgtEl>
                                          <p:spTgt spid="29"/>
                                        </p:tgtEl>
                                        <p:attrNameLst>
                                          <p:attrName>ppt_w</p:attrName>
                                        </p:attrNameLst>
                                      </p:cBhvr>
                                      <p:tavLst>
                                        <p:tav tm="0">
                                          <p:val>
                                            <p:fltVal val="0"/>
                                          </p:val>
                                        </p:tav>
                                        <p:tav tm="100000">
                                          <p:val>
                                            <p:strVal val="#ppt_w"/>
                                          </p:val>
                                        </p:tav>
                                      </p:tavLst>
                                    </p:anim>
                                    <p:anim calcmode="lin" valueType="num">
                                      <p:cBhvr>
                                        <p:cTn id="39" dur="750" fill="hold"/>
                                        <p:tgtEl>
                                          <p:spTgt spid="29"/>
                                        </p:tgtEl>
                                        <p:attrNameLst>
                                          <p:attrName>ppt_h</p:attrName>
                                        </p:attrNameLst>
                                      </p:cBhvr>
                                      <p:tavLst>
                                        <p:tav tm="0">
                                          <p:val>
                                            <p:fltVal val="0"/>
                                          </p:val>
                                        </p:tav>
                                        <p:tav tm="100000">
                                          <p:val>
                                            <p:strVal val="#ppt_h"/>
                                          </p:val>
                                        </p:tav>
                                      </p:tavLst>
                                    </p:anim>
                                    <p:animEffect transition="in" filter="fade">
                                      <p:cBhvr>
                                        <p:cTn id="40" dur="750"/>
                                        <p:tgtEl>
                                          <p:spTgt spid="29"/>
                                        </p:tgtEl>
                                      </p:cBhvr>
                                    </p:animEffect>
                                  </p:childTnLst>
                                </p:cTn>
                              </p:par>
                              <p:par>
                                <p:cTn id="41" presetID="10" presetClass="entr" presetSubtype="0" fill="hold" grpId="0" nodeType="withEffect">
                                  <p:stCondLst>
                                    <p:cond delay="20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par>
                                <p:cTn id="44" presetID="42" presetClass="path" presetSubtype="0" decel="30000" fill="hold" grpId="1" nodeType="withEffect">
                                  <p:stCondLst>
                                    <p:cond delay="2000"/>
                                  </p:stCondLst>
                                  <p:childTnLst>
                                    <p:animMotion origin="layout" path="M 3.125E-6 -0.03981 L 3.125E-6 0.14815 " pathEditMode="relative" rAng="0" ptsTypes="AA">
                                      <p:cBhvr>
                                        <p:cTn id="45" dur="1000" spd="-100000" fill="hold"/>
                                        <p:tgtEl>
                                          <p:spTgt spid="12"/>
                                        </p:tgtEl>
                                        <p:attrNameLst>
                                          <p:attrName>ppt_x</p:attrName>
                                          <p:attrName>ppt_y</p:attrName>
                                        </p:attrNameLst>
                                      </p:cBhvr>
                                      <p:rCtr x="0" y="9398"/>
                                    </p:animMotion>
                                  </p:childTnLst>
                                </p:cTn>
                              </p:par>
                              <p:par>
                                <p:cTn id="46" presetID="42" presetClass="path" presetSubtype="0" accel="30000" decel="30000" fill="hold" grpId="2" nodeType="withEffect">
                                  <p:stCondLst>
                                    <p:cond delay="3000"/>
                                  </p:stCondLst>
                                  <p:childTnLst>
                                    <p:animMotion origin="layout" path="M 3.125E-6 -0.03981 L 3.125E-6 -3.7037E-6 " pathEditMode="relative" rAng="0" ptsTypes="AA">
                                      <p:cBhvr>
                                        <p:cTn id="47" dur="750" fill="hold"/>
                                        <p:tgtEl>
                                          <p:spTgt spid="12"/>
                                        </p:tgtEl>
                                        <p:attrNameLst>
                                          <p:attrName>ppt_x</p:attrName>
                                          <p:attrName>ppt_y</p:attrName>
                                        </p:attrNameLst>
                                      </p:cBhvr>
                                      <p:rCtr x="0" y="1991"/>
                                    </p:animMotion>
                                  </p:childTnLst>
                                </p:cTn>
                              </p:par>
                              <p:par>
                                <p:cTn id="48" presetID="10" presetClass="entr" presetSubtype="0" fill="hold" grpId="0" nodeType="withEffect">
                                  <p:stCondLst>
                                    <p:cond delay="20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childTnLst>
                                </p:cTn>
                              </p:par>
                              <p:par>
                                <p:cTn id="51" presetID="64" presetClass="path" presetSubtype="0" decel="30000" fill="hold" grpId="1" nodeType="withEffect">
                                  <p:stCondLst>
                                    <p:cond delay="2000"/>
                                  </p:stCondLst>
                                  <p:childTnLst>
                                    <p:animMotion origin="layout" path="M 3.125E-6 0.03889 L 3.125E-6 -0.20486 " pathEditMode="relative" rAng="0" ptsTypes="AA">
                                      <p:cBhvr>
                                        <p:cTn id="52" dur="1000" spd="-100000" fill="hold"/>
                                        <p:tgtEl>
                                          <p:spTgt spid="13"/>
                                        </p:tgtEl>
                                        <p:attrNameLst>
                                          <p:attrName>ppt_x</p:attrName>
                                          <p:attrName>ppt_y</p:attrName>
                                        </p:attrNameLst>
                                      </p:cBhvr>
                                      <p:rCtr x="0" y="-12199"/>
                                    </p:animMotion>
                                  </p:childTnLst>
                                </p:cTn>
                              </p:par>
                              <p:par>
                                <p:cTn id="53" presetID="64" presetClass="path" presetSubtype="0" accel="30000" decel="30000" fill="hold" grpId="2" nodeType="withEffect">
                                  <p:stCondLst>
                                    <p:cond delay="3000"/>
                                  </p:stCondLst>
                                  <p:childTnLst>
                                    <p:animMotion origin="layout" path="M 3.95833E-6 0.03842 L 3.95833E-6 2.96296E-6 " pathEditMode="relative" rAng="0" ptsTypes="AA">
                                      <p:cBhvr>
                                        <p:cTn id="54" dur="750" fill="hold"/>
                                        <p:tgtEl>
                                          <p:spTgt spid="13"/>
                                        </p:tgtEl>
                                        <p:attrNameLst>
                                          <p:attrName>ppt_x</p:attrName>
                                          <p:attrName>ppt_y</p:attrName>
                                        </p:attrNameLst>
                                      </p:cBhvr>
                                      <p:rCtr x="0" y="-1921"/>
                                    </p:animMotion>
                                  </p:childTnLst>
                                </p:cTn>
                              </p:par>
                              <p:par>
                                <p:cTn id="55" presetID="10" presetClass="entr" presetSubtype="0" fill="hold" nodeType="withEffect">
                                  <p:stCondLst>
                                    <p:cond delay="20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childTnLst>
                                </p:cTn>
                              </p:par>
                              <p:par>
                                <p:cTn id="58" presetID="63" presetClass="path" presetSubtype="0" decel="50000" fill="hold" nodeType="withEffect">
                                  <p:stCondLst>
                                    <p:cond delay="2000"/>
                                  </p:stCondLst>
                                  <p:childTnLst>
                                    <p:animMotion origin="layout" path="M 0.01523 -3.7037E-6 L -0.10885 -3.7037E-6 " pathEditMode="relative" rAng="0" ptsTypes="AA">
                                      <p:cBhvr>
                                        <p:cTn id="59" dur="1000" spd="-100000" fill="hold"/>
                                        <p:tgtEl>
                                          <p:spTgt spid="15"/>
                                        </p:tgtEl>
                                        <p:attrNameLst>
                                          <p:attrName>ppt_x</p:attrName>
                                          <p:attrName>ppt_y</p:attrName>
                                        </p:attrNameLst>
                                      </p:cBhvr>
                                      <p:rCtr x="-6211" y="0"/>
                                    </p:animMotion>
                                  </p:childTnLst>
                                </p:cTn>
                              </p:par>
                              <p:par>
                                <p:cTn id="60" presetID="35" presetClass="path" presetSubtype="0" accel="50000" decel="50000" fill="hold" nodeType="withEffect">
                                  <p:stCondLst>
                                    <p:cond delay="3000"/>
                                  </p:stCondLst>
                                  <p:childTnLst>
                                    <p:animMotion origin="layout" path="M 0.01601 -3.7037E-6 L 8.33333E-7 -3.7037E-6 " pathEditMode="relative" rAng="0" ptsTypes="AA">
                                      <p:cBhvr>
                                        <p:cTn id="61" dur="750" fill="hold"/>
                                        <p:tgtEl>
                                          <p:spTgt spid="15"/>
                                        </p:tgtEl>
                                        <p:attrNameLst>
                                          <p:attrName>ppt_x</p:attrName>
                                          <p:attrName>ppt_y</p:attrName>
                                        </p:attrNameLst>
                                      </p:cBhvr>
                                      <p:rCtr x="-807" y="0"/>
                                    </p:animMotion>
                                  </p:childTnLst>
                                </p:cTn>
                              </p:par>
                              <p:par>
                                <p:cTn id="62" presetID="53" presetClass="entr" presetSubtype="16" fill="hold" grpId="0" nodeType="withEffect">
                                  <p:stCondLst>
                                    <p:cond delay="350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16" fill="hold" grpId="0" nodeType="withEffect">
                                  <p:stCondLst>
                                    <p:cond delay="350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par>
                                <p:cTn id="72" presetID="22" presetClass="entr" presetSubtype="8" fill="hold" grpId="0" nodeType="withEffect">
                                  <p:stCondLst>
                                    <p:cond delay="400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750"/>
                                        <p:tgtEl>
                                          <p:spTgt spid="16"/>
                                        </p:tgtEl>
                                      </p:cBhvr>
                                    </p:animEffect>
                                  </p:childTnLst>
                                </p:cTn>
                              </p:par>
                              <p:par>
                                <p:cTn id="75" presetID="10" presetClass="entr" presetSubtype="0" fill="hold" grpId="0" nodeType="withEffect">
                                  <p:stCondLst>
                                    <p:cond delay="400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750"/>
                                        <p:tgtEl>
                                          <p:spTgt spid="17"/>
                                        </p:tgtEl>
                                      </p:cBhvr>
                                    </p:animEffect>
                                  </p:childTnLst>
                                </p:cTn>
                              </p:par>
                              <p:par>
                                <p:cTn id="78" presetID="10" presetClass="entr" presetSubtype="0" fill="hold" grpId="0" nodeType="withEffect">
                                  <p:stCondLst>
                                    <p:cond delay="400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3" grpId="1" animBg="1"/>
      <p:bldP spid="13" grpId="2" animBg="1"/>
      <p:bldP spid="16" grpId="0"/>
      <p:bldP spid="17" grpId="0" animBg="1"/>
      <p:bldP spid="18" grpId="0"/>
      <p:bldP spid="19" grpId="0"/>
      <p:bldP spid="24" grpId="0"/>
      <p:bldP spid="29" grpId="0" animBg="1"/>
      <p:bldP spid="30" grpId="0" animBg="1"/>
      <p:bldP spid="31" grpId="0" animBg="1"/>
      <p:bldP spid="31" grpId="1" animBg="1"/>
      <p:bldP spid="31" grpId="2" animBg="1"/>
      <p:bldP spid="32" grpId="0" animBg="1"/>
      <p:bldP spid="33" grpId="0"/>
      <p:bldP spid="33" grpId="1"/>
      <p:bldP spid="33" grpId="2"/>
      <p:bldP spid="34" grpId="0" animBg="1"/>
      <p:bldP spid="34" grpId="1" animBg="1"/>
      <p:bldP spid="34"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662725" y="2451161"/>
            <a:ext cx="1514762" cy="3176937"/>
            <a:chOff x="5360878" y="2451161"/>
            <a:chExt cx="1514762" cy="3176937"/>
          </a:xfrm>
        </p:grpSpPr>
        <p:grpSp>
          <p:nvGrpSpPr>
            <p:cNvPr id="75" name="组合 74"/>
            <p:cNvGrpSpPr/>
            <p:nvPr/>
          </p:nvGrpSpPr>
          <p:grpSpPr>
            <a:xfrm>
              <a:off x="5360878" y="2451161"/>
              <a:ext cx="1514762" cy="3176937"/>
              <a:chOff x="1783476" y="2698811"/>
              <a:chExt cx="1514762" cy="3176937"/>
            </a:xfrm>
          </p:grpSpPr>
          <p:grpSp>
            <p:nvGrpSpPr>
              <p:cNvPr id="50" name="组合 49"/>
              <p:cNvGrpSpPr/>
              <p:nvPr/>
            </p:nvGrpSpPr>
            <p:grpSpPr>
              <a:xfrm>
                <a:off x="1783476" y="2698811"/>
                <a:ext cx="1514762" cy="3176937"/>
                <a:chOff x="1783476" y="2698811"/>
                <a:chExt cx="1514762" cy="3176937"/>
              </a:xfrm>
            </p:grpSpPr>
            <p:grpSp>
              <p:nvGrpSpPr>
                <p:cNvPr id="10" name="组合 9"/>
                <p:cNvGrpSpPr/>
                <p:nvPr/>
              </p:nvGrpSpPr>
              <p:grpSpPr>
                <a:xfrm>
                  <a:off x="1783476" y="2698811"/>
                  <a:ext cx="1514762" cy="3176937"/>
                  <a:chOff x="1622554" y="2345990"/>
                  <a:chExt cx="1967956" cy="4127429"/>
                </a:xfrm>
              </p:grpSpPr>
              <p:sp>
                <p:nvSpPr>
                  <p:cNvPr id="11" name="Freeform 5"/>
                  <p:cNvSpPr>
                    <a:spLocks noEditPoints="1"/>
                  </p:cNvSpPr>
                  <p:nvPr/>
                </p:nvSpPr>
                <p:spPr bwMode="auto">
                  <a:xfrm>
                    <a:off x="1645174" y="2368610"/>
                    <a:ext cx="1945336" cy="4104809"/>
                  </a:xfrm>
                  <a:custGeom>
                    <a:avLst/>
                    <a:gdLst>
                      <a:gd name="T0" fmla="*/ 0 w 1508"/>
                      <a:gd name="T1" fmla="*/ 2962 h 3186"/>
                      <a:gd name="T2" fmla="*/ 66 w 1508"/>
                      <a:gd name="T3" fmla="*/ 3120 h 3186"/>
                      <a:gd name="T4" fmla="*/ 224 w 1508"/>
                      <a:gd name="T5" fmla="*/ 3186 h 3186"/>
                      <a:gd name="T6" fmla="*/ 1284 w 1508"/>
                      <a:gd name="T7" fmla="*/ 3186 h 3186"/>
                      <a:gd name="T8" fmla="*/ 1442 w 1508"/>
                      <a:gd name="T9" fmla="*/ 3120 h 3186"/>
                      <a:gd name="T10" fmla="*/ 1508 w 1508"/>
                      <a:gd name="T11" fmla="*/ 2962 h 3186"/>
                      <a:gd name="T12" fmla="*/ 1508 w 1508"/>
                      <a:gd name="T13" fmla="*/ 1508 h 3186"/>
                      <a:gd name="T14" fmla="*/ 0 w 1508"/>
                      <a:gd name="T15" fmla="*/ 1508 h 3186"/>
                      <a:gd name="T16" fmla="*/ 0 w 1508"/>
                      <a:gd name="T17" fmla="*/ 2962 h 3186"/>
                      <a:gd name="T18" fmla="*/ 1442 w 1508"/>
                      <a:gd name="T19" fmla="*/ 66 h 3186"/>
                      <a:gd name="T20" fmla="*/ 1284 w 1508"/>
                      <a:gd name="T21" fmla="*/ 0 h 3186"/>
                      <a:gd name="T22" fmla="*/ 224 w 1508"/>
                      <a:gd name="T23" fmla="*/ 0 h 3186"/>
                      <a:gd name="T24" fmla="*/ 66 w 1508"/>
                      <a:gd name="T25" fmla="*/ 66 h 3186"/>
                      <a:gd name="T26" fmla="*/ 0 w 1508"/>
                      <a:gd name="T27" fmla="*/ 224 h 3186"/>
                      <a:gd name="T28" fmla="*/ 0 w 1508"/>
                      <a:gd name="T29" fmla="*/ 1508 h 3186"/>
                      <a:gd name="T30" fmla="*/ 1508 w 1508"/>
                      <a:gd name="T31" fmla="*/ 1508 h 3186"/>
                      <a:gd name="T32" fmla="*/ 1508 w 1508"/>
                      <a:gd name="T33" fmla="*/ 224 h 3186"/>
                      <a:gd name="T34" fmla="*/ 1442 w 1508"/>
                      <a:gd name="T35" fmla="*/ 66 h 3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8" h="3186">
                        <a:moveTo>
                          <a:pt x="0" y="2962"/>
                        </a:moveTo>
                        <a:cubicBezTo>
                          <a:pt x="0" y="3022"/>
                          <a:pt x="23" y="3078"/>
                          <a:pt x="66" y="3120"/>
                        </a:cubicBezTo>
                        <a:cubicBezTo>
                          <a:pt x="108" y="3163"/>
                          <a:pt x="164" y="3186"/>
                          <a:pt x="224" y="3186"/>
                        </a:cubicBezTo>
                        <a:cubicBezTo>
                          <a:pt x="1284" y="3186"/>
                          <a:pt x="1284" y="3186"/>
                          <a:pt x="1284" y="3186"/>
                        </a:cubicBezTo>
                        <a:cubicBezTo>
                          <a:pt x="1344" y="3186"/>
                          <a:pt x="1400" y="3163"/>
                          <a:pt x="1442" y="3120"/>
                        </a:cubicBezTo>
                        <a:cubicBezTo>
                          <a:pt x="1485" y="3078"/>
                          <a:pt x="1508" y="3022"/>
                          <a:pt x="1508" y="2962"/>
                        </a:cubicBezTo>
                        <a:cubicBezTo>
                          <a:pt x="1508" y="1508"/>
                          <a:pt x="1508" y="1508"/>
                          <a:pt x="1508" y="1508"/>
                        </a:cubicBezTo>
                        <a:cubicBezTo>
                          <a:pt x="0" y="1508"/>
                          <a:pt x="0" y="1508"/>
                          <a:pt x="0" y="1508"/>
                        </a:cubicBezTo>
                        <a:cubicBezTo>
                          <a:pt x="0" y="2962"/>
                          <a:pt x="0" y="2962"/>
                          <a:pt x="0" y="2962"/>
                        </a:cubicBezTo>
                        <a:moveTo>
                          <a:pt x="1442" y="66"/>
                        </a:moveTo>
                        <a:cubicBezTo>
                          <a:pt x="1400" y="23"/>
                          <a:pt x="1344" y="0"/>
                          <a:pt x="1284" y="0"/>
                        </a:cubicBezTo>
                        <a:cubicBezTo>
                          <a:pt x="224" y="0"/>
                          <a:pt x="224" y="0"/>
                          <a:pt x="224" y="0"/>
                        </a:cubicBezTo>
                        <a:cubicBezTo>
                          <a:pt x="164" y="0"/>
                          <a:pt x="108" y="23"/>
                          <a:pt x="66" y="66"/>
                        </a:cubicBezTo>
                        <a:cubicBezTo>
                          <a:pt x="23" y="108"/>
                          <a:pt x="0" y="164"/>
                          <a:pt x="0" y="224"/>
                        </a:cubicBezTo>
                        <a:cubicBezTo>
                          <a:pt x="0" y="1508"/>
                          <a:pt x="0" y="1508"/>
                          <a:pt x="0" y="1508"/>
                        </a:cubicBezTo>
                        <a:cubicBezTo>
                          <a:pt x="1508" y="1508"/>
                          <a:pt x="1508" y="1508"/>
                          <a:pt x="1508" y="1508"/>
                        </a:cubicBezTo>
                        <a:cubicBezTo>
                          <a:pt x="1508" y="224"/>
                          <a:pt x="1508" y="224"/>
                          <a:pt x="1508" y="224"/>
                        </a:cubicBezTo>
                        <a:cubicBezTo>
                          <a:pt x="1508" y="164"/>
                          <a:pt x="1485" y="108"/>
                          <a:pt x="1442" y="66"/>
                        </a:cubicBezTo>
                      </a:path>
                    </a:pathLst>
                  </a:custGeom>
                  <a:solidFill>
                    <a:schemeClr val="bg1"/>
                  </a:solidFill>
                  <a:ln>
                    <a:solidFill>
                      <a:schemeClr val="bg1">
                        <a:lumMod val="65000"/>
                      </a:schemeClr>
                    </a:solidFill>
                  </a:ln>
                  <a:effectLst>
                    <a:outerShdw blurRad="419100" dist="419100" dir="2700000" sx="96000" sy="96000" algn="tl" rotWithShape="0">
                      <a:schemeClr val="bg1">
                        <a:lumMod val="65000"/>
                        <a:alpha val="30000"/>
                      </a:scheme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2" name="Oval 8"/>
                  <p:cNvSpPr>
                    <a:spLocks noChangeArrowheads="1"/>
                  </p:cNvSpPr>
                  <p:nvPr/>
                </p:nvSpPr>
                <p:spPr bwMode="auto">
                  <a:xfrm>
                    <a:off x="2442913" y="5996887"/>
                    <a:ext cx="348352" cy="348350"/>
                  </a:xfrm>
                  <a:prstGeom prst="ellipse">
                    <a:avLst/>
                  </a:prstGeom>
                  <a:solidFill>
                    <a:schemeClr val="bg1"/>
                  </a:solidFill>
                  <a:ln>
                    <a:solidFill>
                      <a:schemeClr val="bg1">
                        <a:lumMod val="65000"/>
                      </a:schemeClr>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2432357" y="2686801"/>
                    <a:ext cx="361924" cy="76909"/>
                  </a:xfrm>
                  <a:custGeom>
                    <a:avLst/>
                    <a:gdLst>
                      <a:gd name="T0" fmla="*/ 250 w 280"/>
                      <a:gd name="T1" fmla="*/ 0 h 60"/>
                      <a:gd name="T2" fmla="*/ 30 w 280"/>
                      <a:gd name="T3" fmla="*/ 0 h 60"/>
                      <a:gd name="T4" fmla="*/ 0 w 280"/>
                      <a:gd name="T5" fmla="*/ 30 h 60"/>
                      <a:gd name="T6" fmla="*/ 30 w 280"/>
                      <a:gd name="T7" fmla="*/ 60 h 60"/>
                      <a:gd name="T8" fmla="*/ 250 w 280"/>
                      <a:gd name="T9" fmla="*/ 60 h 60"/>
                      <a:gd name="T10" fmla="*/ 280 w 280"/>
                      <a:gd name="T11" fmla="*/ 30 h 60"/>
                      <a:gd name="T12" fmla="*/ 250 w 28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80" h="60">
                        <a:moveTo>
                          <a:pt x="250" y="0"/>
                        </a:moveTo>
                        <a:cubicBezTo>
                          <a:pt x="30" y="0"/>
                          <a:pt x="30" y="0"/>
                          <a:pt x="30" y="0"/>
                        </a:cubicBezTo>
                        <a:cubicBezTo>
                          <a:pt x="13" y="0"/>
                          <a:pt x="0" y="13"/>
                          <a:pt x="0" y="30"/>
                        </a:cubicBezTo>
                        <a:cubicBezTo>
                          <a:pt x="0" y="47"/>
                          <a:pt x="13" y="60"/>
                          <a:pt x="30" y="60"/>
                        </a:cubicBezTo>
                        <a:cubicBezTo>
                          <a:pt x="250" y="60"/>
                          <a:pt x="250" y="60"/>
                          <a:pt x="250" y="60"/>
                        </a:cubicBezTo>
                        <a:cubicBezTo>
                          <a:pt x="267" y="60"/>
                          <a:pt x="280" y="47"/>
                          <a:pt x="280" y="30"/>
                        </a:cubicBezTo>
                        <a:cubicBezTo>
                          <a:pt x="280" y="13"/>
                          <a:pt x="267" y="0"/>
                          <a:pt x="250" y="0"/>
                        </a:cubicBezTo>
                        <a:close/>
                      </a:path>
                    </a:pathLst>
                  </a:custGeom>
                  <a:solidFill>
                    <a:schemeClr val="bg1"/>
                  </a:solidFill>
                  <a:ln>
                    <a:noFill/>
                  </a:ln>
                  <a:effectLst>
                    <a:innerShdw blurRad="88900">
                      <a:schemeClr val="bg2">
                        <a:lumMod val="90000"/>
                      </a:scheme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14" name="Oval 11"/>
                  <p:cNvSpPr>
                    <a:spLocks noChangeArrowheads="1"/>
                  </p:cNvSpPr>
                  <p:nvPr/>
                </p:nvSpPr>
                <p:spPr bwMode="auto">
                  <a:xfrm>
                    <a:off x="2580142" y="2532983"/>
                    <a:ext cx="72385" cy="72385"/>
                  </a:xfrm>
                  <a:prstGeom prst="ellipse">
                    <a:avLst/>
                  </a:prstGeom>
                  <a:solidFill>
                    <a:schemeClr val="bg1"/>
                  </a:solidFill>
                  <a:ln>
                    <a:noFill/>
                  </a:ln>
                  <a:effectLst>
                    <a:innerShdw blurRad="88900">
                      <a:schemeClr val="bg2">
                        <a:lumMod val="90000"/>
                      </a:scheme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2946590" y="2345990"/>
                    <a:ext cx="313666" cy="22620"/>
                  </a:xfrm>
                  <a:custGeom>
                    <a:avLst/>
                    <a:gdLst>
                      <a:gd name="T0" fmla="*/ 201 w 208"/>
                      <a:gd name="T1" fmla="*/ 0 h 15"/>
                      <a:gd name="T2" fmla="*/ 8 w 208"/>
                      <a:gd name="T3" fmla="*/ 0 h 15"/>
                      <a:gd name="T4" fmla="*/ 0 w 208"/>
                      <a:gd name="T5" fmla="*/ 5 h 15"/>
                      <a:gd name="T6" fmla="*/ 0 w 208"/>
                      <a:gd name="T7" fmla="*/ 15 h 15"/>
                      <a:gd name="T8" fmla="*/ 208 w 208"/>
                      <a:gd name="T9" fmla="*/ 15 h 15"/>
                      <a:gd name="T10" fmla="*/ 208 w 208"/>
                      <a:gd name="T11" fmla="*/ 5 h 15"/>
                      <a:gd name="T12" fmla="*/ 201 w 208"/>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8" h="15">
                        <a:moveTo>
                          <a:pt x="201" y="0"/>
                        </a:moveTo>
                        <a:lnTo>
                          <a:pt x="8" y="0"/>
                        </a:lnTo>
                        <a:lnTo>
                          <a:pt x="0" y="5"/>
                        </a:lnTo>
                        <a:lnTo>
                          <a:pt x="0" y="15"/>
                        </a:lnTo>
                        <a:lnTo>
                          <a:pt x="208" y="15"/>
                        </a:lnTo>
                        <a:lnTo>
                          <a:pt x="208" y="5"/>
                        </a:lnTo>
                        <a:lnTo>
                          <a:pt x="201" y="0"/>
                        </a:lnTo>
                        <a:close/>
                      </a:path>
                    </a:pathLst>
                  </a:custGeom>
                  <a:solidFill>
                    <a:srgbClr val="FAFAFA"/>
                  </a:solidFill>
                  <a:ln>
                    <a:solidFill>
                      <a:schemeClr val="bg1">
                        <a:lumMod val="65000"/>
                      </a:schemeClr>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1622554" y="2934115"/>
                    <a:ext cx="22620" cy="186993"/>
                  </a:xfrm>
                  <a:custGeom>
                    <a:avLst/>
                    <a:gdLst>
                      <a:gd name="T0" fmla="*/ 6 w 18"/>
                      <a:gd name="T1" fmla="*/ 0 h 146"/>
                      <a:gd name="T2" fmla="*/ 0 w 18"/>
                      <a:gd name="T3" fmla="*/ 6 h 146"/>
                      <a:gd name="T4" fmla="*/ 0 w 18"/>
                      <a:gd name="T5" fmla="*/ 140 h 146"/>
                      <a:gd name="T6" fmla="*/ 6 w 18"/>
                      <a:gd name="T7" fmla="*/ 146 h 146"/>
                      <a:gd name="T8" fmla="*/ 18 w 18"/>
                      <a:gd name="T9" fmla="*/ 146 h 146"/>
                      <a:gd name="T10" fmla="*/ 18 w 18"/>
                      <a:gd name="T11" fmla="*/ 0 h 146"/>
                      <a:gd name="T12" fmla="*/ 6 w 18"/>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18" h="146">
                        <a:moveTo>
                          <a:pt x="6" y="0"/>
                        </a:moveTo>
                        <a:cubicBezTo>
                          <a:pt x="3" y="3"/>
                          <a:pt x="2" y="4"/>
                          <a:pt x="0" y="6"/>
                        </a:cubicBezTo>
                        <a:cubicBezTo>
                          <a:pt x="0" y="140"/>
                          <a:pt x="0" y="140"/>
                          <a:pt x="0" y="140"/>
                        </a:cubicBezTo>
                        <a:cubicBezTo>
                          <a:pt x="2" y="142"/>
                          <a:pt x="3" y="143"/>
                          <a:pt x="6" y="146"/>
                        </a:cubicBezTo>
                        <a:cubicBezTo>
                          <a:pt x="18" y="146"/>
                          <a:pt x="18" y="146"/>
                          <a:pt x="18" y="146"/>
                        </a:cubicBezTo>
                        <a:cubicBezTo>
                          <a:pt x="18" y="0"/>
                          <a:pt x="18" y="0"/>
                          <a:pt x="18" y="0"/>
                        </a:cubicBezTo>
                        <a:lnTo>
                          <a:pt x="6" y="0"/>
                        </a:lnTo>
                        <a:close/>
                      </a:path>
                    </a:pathLst>
                  </a:custGeom>
                  <a:solidFill>
                    <a:srgbClr val="FAFAFA"/>
                  </a:solidFill>
                  <a:ln>
                    <a:solidFill>
                      <a:schemeClr val="bg1">
                        <a:lumMod val="65000"/>
                      </a:schemeClr>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1622554" y="3323183"/>
                    <a:ext cx="22620" cy="143261"/>
                  </a:xfrm>
                  <a:custGeom>
                    <a:avLst/>
                    <a:gdLst>
                      <a:gd name="T0" fmla="*/ 6 w 18"/>
                      <a:gd name="T1" fmla="*/ 0 h 112"/>
                      <a:gd name="T2" fmla="*/ 0 w 18"/>
                      <a:gd name="T3" fmla="*/ 6 h 112"/>
                      <a:gd name="T4" fmla="*/ 0 w 18"/>
                      <a:gd name="T5" fmla="*/ 106 h 112"/>
                      <a:gd name="T6" fmla="*/ 6 w 18"/>
                      <a:gd name="T7" fmla="*/ 112 h 112"/>
                      <a:gd name="T8" fmla="*/ 18 w 18"/>
                      <a:gd name="T9" fmla="*/ 112 h 112"/>
                      <a:gd name="T10" fmla="*/ 18 w 18"/>
                      <a:gd name="T11" fmla="*/ 0 h 112"/>
                      <a:gd name="T12" fmla="*/ 6 w 18"/>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8" h="112">
                        <a:moveTo>
                          <a:pt x="6" y="0"/>
                        </a:moveTo>
                        <a:cubicBezTo>
                          <a:pt x="3" y="3"/>
                          <a:pt x="2" y="4"/>
                          <a:pt x="0" y="6"/>
                        </a:cubicBezTo>
                        <a:cubicBezTo>
                          <a:pt x="0" y="106"/>
                          <a:pt x="0" y="106"/>
                          <a:pt x="0" y="106"/>
                        </a:cubicBezTo>
                        <a:cubicBezTo>
                          <a:pt x="2" y="108"/>
                          <a:pt x="3" y="109"/>
                          <a:pt x="6" y="112"/>
                        </a:cubicBezTo>
                        <a:cubicBezTo>
                          <a:pt x="18" y="112"/>
                          <a:pt x="18" y="112"/>
                          <a:pt x="18" y="112"/>
                        </a:cubicBezTo>
                        <a:cubicBezTo>
                          <a:pt x="18" y="0"/>
                          <a:pt x="18" y="0"/>
                          <a:pt x="18" y="0"/>
                        </a:cubicBezTo>
                        <a:lnTo>
                          <a:pt x="6" y="0"/>
                        </a:lnTo>
                        <a:close/>
                      </a:path>
                    </a:pathLst>
                  </a:custGeom>
                  <a:solidFill>
                    <a:srgbClr val="FAFAFA"/>
                  </a:solidFill>
                  <a:ln>
                    <a:solidFill>
                      <a:schemeClr val="bg1">
                        <a:lumMod val="65000"/>
                      </a:schemeClr>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1622554" y="3665500"/>
                    <a:ext cx="22620" cy="144769"/>
                  </a:xfrm>
                  <a:custGeom>
                    <a:avLst/>
                    <a:gdLst>
                      <a:gd name="T0" fmla="*/ 6 w 18"/>
                      <a:gd name="T1" fmla="*/ 0 h 112"/>
                      <a:gd name="T2" fmla="*/ 0 w 18"/>
                      <a:gd name="T3" fmla="*/ 6 h 112"/>
                      <a:gd name="T4" fmla="*/ 0 w 18"/>
                      <a:gd name="T5" fmla="*/ 106 h 112"/>
                      <a:gd name="T6" fmla="*/ 6 w 18"/>
                      <a:gd name="T7" fmla="*/ 112 h 112"/>
                      <a:gd name="T8" fmla="*/ 18 w 18"/>
                      <a:gd name="T9" fmla="*/ 112 h 112"/>
                      <a:gd name="T10" fmla="*/ 18 w 18"/>
                      <a:gd name="T11" fmla="*/ 0 h 112"/>
                      <a:gd name="T12" fmla="*/ 6 w 18"/>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8" h="112">
                        <a:moveTo>
                          <a:pt x="6" y="0"/>
                        </a:moveTo>
                        <a:cubicBezTo>
                          <a:pt x="3" y="3"/>
                          <a:pt x="2" y="4"/>
                          <a:pt x="0" y="6"/>
                        </a:cubicBezTo>
                        <a:cubicBezTo>
                          <a:pt x="0" y="106"/>
                          <a:pt x="0" y="106"/>
                          <a:pt x="0" y="106"/>
                        </a:cubicBezTo>
                        <a:cubicBezTo>
                          <a:pt x="2" y="108"/>
                          <a:pt x="3" y="109"/>
                          <a:pt x="6" y="112"/>
                        </a:cubicBezTo>
                        <a:cubicBezTo>
                          <a:pt x="18" y="112"/>
                          <a:pt x="18" y="112"/>
                          <a:pt x="18" y="112"/>
                        </a:cubicBezTo>
                        <a:cubicBezTo>
                          <a:pt x="18" y="0"/>
                          <a:pt x="18" y="0"/>
                          <a:pt x="18" y="0"/>
                        </a:cubicBezTo>
                        <a:lnTo>
                          <a:pt x="6" y="0"/>
                        </a:lnTo>
                        <a:close/>
                      </a:path>
                    </a:pathLst>
                  </a:custGeom>
                  <a:solidFill>
                    <a:srgbClr val="FAFAFA"/>
                  </a:solidFill>
                  <a:ln>
                    <a:solidFill>
                      <a:schemeClr val="bg1">
                        <a:lumMod val="65000"/>
                      </a:schemeClr>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19" name="任意多边形 18"/>
                  <p:cNvSpPr/>
                  <p:nvPr/>
                </p:nvSpPr>
                <p:spPr>
                  <a:xfrm>
                    <a:off x="1777124" y="2952211"/>
                    <a:ext cx="1660322" cy="2936099"/>
                  </a:xfrm>
                  <a:custGeom>
                    <a:avLst/>
                    <a:gdLst>
                      <a:gd name="connsiteX0" fmla="*/ 0 w 1747838"/>
                      <a:gd name="connsiteY0" fmla="*/ 0 h 3090862"/>
                      <a:gd name="connsiteX1" fmla="*/ 1747838 w 1747838"/>
                      <a:gd name="connsiteY1" fmla="*/ 0 h 3090862"/>
                      <a:gd name="connsiteX2" fmla="*/ 1747838 w 1747838"/>
                      <a:gd name="connsiteY2" fmla="*/ 3090862 h 3090862"/>
                      <a:gd name="connsiteX3" fmla="*/ 0 w 1747838"/>
                      <a:gd name="connsiteY3" fmla="*/ 3090862 h 3090862"/>
                    </a:gdLst>
                    <a:ahLst/>
                    <a:cxnLst>
                      <a:cxn ang="0">
                        <a:pos x="connsiteX0" y="connsiteY0"/>
                      </a:cxn>
                      <a:cxn ang="0">
                        <a:pos x="connsiteX1" y="connsiteY1"/>
                      </a:cxn>
                      <a:cxn ang="0">
                        <a:pos x="connsiteX2" y="connsiteY2"/>
                      </a:cxn>
                      <a:cxn ang="0">
                        <a:pos x="connsiteX3" y="connsiteY3"/>
                      </a:cxn>
                    </a:cxnLst>
                    <a:rect l="l" t="t" r="r" b="b"/>
                    <a:pathLst>
                      <a:path w="1747838" h="3090862">
                        <a:moveTo>
                          <a:pt x="0" y="0"/>
                        </a:moveTo>
                        <a:lnTo>
                          <a:pt x="1747838" y="0"/>
                        </a:lnTo>
                        <a:lnTo>
                          <a:pt x="1747838" y="3090862"/>
                        </a:lnTo>
                        <a:lnTo>
                          <a:pt x="0" y="3090862"/>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sp>
              <p:nvSpPr>
                <p:cNvPr id="39" name="矩形 38"/>
                <p:cNvSpPr/>
                <p:nvPr/>
              </p:nvSpPr>
              <p:spPr>
                <a:xfrm>
                  <a:off x="1808774" y="3825886"/>
                  <a:ext cx="1479600" cy="540000"/>
                </a:xfrm>
                <a:prstGeom prst="rect">
                  <a:avLst/>
                </a:pr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圆角矩形 71"/>
              <p:cNvSpPr/>
              <p:nvPr/>
            </p:nvSpPr>
            <p:spPr>
              <a:xfrm>
                <a:off x="2498860" y="5593478"/>
                <a:ext cx="99084" cy="99084"/>
              </a:xfrm>
              <a:prstGeom prst="roundRect">
                <a:avLst/>
              </a:prstGeom>
              <a:solidFill>
                <a:srgbClr val="FDFFFE"/>
              </a:solidFill>
              <a:ln w="6350">
                <a:solidFill>
                  <a:schemeClr val="bg1">
                    <a:lumMod val="6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5480500" y="3162300"/>
              <a:ext cx="1286650" cy="1238587"/>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6786556" y="2917778"/>
            <a:ext cx="1277972" cy="564989"/>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786556" y="3482767"/>
            <a:ext cx="1277972" cy="564989"/>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786556" y="4047756"/>
            <a:ext cx="1277972" cy="564989"/>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786556" y="4612744"/>
            <a:ext cx="1277972" cy="564989"/>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同侧圆角矩形 45"/>
          <p:cNvSpPr/>
          <p:nvPr/>
        </p:nvSpPr>
        <p:spPr>
          <a:xfrm rot="5400000">
            <a:off x="8594909" y="2513099"/>
            <a:ext cx="564990" cy="1374347"/>
          </a:xfrm>
          <a:prstGeom prst="round2SameRect">
            <a:avLst>
              <a:gd name="adj1" fmla="val 50000"/>
              <a:gd name="adj2" fmla="val 0"/>
            </a:avLst>
          </a:prstGeom>
          <a:solidFill>
            <a:schemeClr val="accent1"/>
          </a:solidFill>
          <a:ln w="12700">
            <a:noFill/>
          </a:ln>
          <a:effectLst>
            <a:outerShdw blurRad="419100" dist="419100" dir="2700000" sx="90000" sy="90000" algn="tl" rotWithShape="0">
              <a:schemeClr val="tx1">
                <a:lumMod val="50000"/>
                <a:lumOff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同侧圆角矩形 46"/>
          <p:cNvSpPr/>
          <p:nvPr/>
        </p:nvSpPr>
        <p:spPr>
          <a:xfrm rot="5400000">
            <a:off x="9127410" y="2545587"/>
            <a:ext cx="564990" cy="2439350"/>
          </a:xfrm>
          <a:prstGeom prst="round2SameRect">
            <a:avLst>
              <a:gd name="adj1" fmla="val 50000"/>
              <a:gd name="adj2" fmla="val 0"/>
            </a:avLst>
          </a:prstGeom>
          <a:solidFill>
            <a:schemeClr val="accent2"/>
          </a:solidFill>
          <a:ln w="12700">
            <a:noFill/>
          </a:ln>
          <a:effectLst>
            <a:outerShdw blurRad="419100" dist="419100" dir="2700000" sx="90000" sy="90000" algn="tl" rotWithShape="0">
              <a:schemeClr val="tx1">
                <a:lumMod val="50000"/>
                <a:lumOff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同侧圆角矩形 47"/>
          <p:cNvSpPr/>
          <p:nvPr/>
        </p:nvSpPr>
        <p:spPr>
          <a:xfrm rot="5400000">
            <a:off x="9412685" y="2825301"/>
            <a:ext cx="564990" cy="3009899"/>
          </a:xfrm>
          <a:prstGeom prst="round2SameRect">
            <a:avLst>
              <a:gd name="adj1" fmla="val 50000"/>
              <a:gd name="adj2" fmla="val 0"/>
            </a:avLst>
          </a:prstGeom>
          <a:solidFill>
            <a:schemeClr val="accent3"/>
          </a:solidFill>
          <a:ln w="12700">
            <a:noFill/>
          </a:ln>
          <a:effectLst>
            <a:outerShdw blurRad="419100" dist="419100" dir="2700000" sx="90000" sy="90000" algn="tl" rotWithShape="0">
              <a:schemeClr val="tx1">
                <a:lumMod val="50000"/>
                <a:lumOff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同侧圆角矩形 48"/>
          <p:cNvSpPr/>
          <p:nvPr/>
        </p:nvSpPr>
        <p:spPr>
          <a:xfrm rot="5400000">
            <a:off x="8642111" y="4160863"/>
            <a:ext cx="564990" cy="1468751"/>
          </a:xfrm>
          <a:prstGeom prst="round2SameRect">
            <a:avLst>
              <a:gd name="adj1" fmla="val 50000"/>
              <a:gd name="adj2" fmla="val 0"/>
            </a:avLst>
          </a:prstGeom>
          <a:solidFill>
            <a:schemeClr val="accent4"/>
          </a:solidFill>
          <a:ln w="12700">
            <a:noFill/>
          </a:ln>
          <a:effectLst>
            <a:outerShdw blurRad="419100" dist="419100" dir="2700000" sx="90000" sy="90000" algn="tl" rotWithShape="0">
              <a:schemeClr val="tx1">
                <a:lumMod val="50000"/>
                <a:lumOff val="50000"/>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9040815" y="2960243"/>
            <a:ext cx="480060" cy="480060"/>
          </a:xfrm>
          <a:prstGeom prst="ellipse">
            <a:avLst/>
          </a:prstGeom>
          <a:solidFill>
            <a:srgbClr val="FDFFF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0103096" y="3522520"/>
            <a:ext cx="480060" cy="480060"/>
          </a:xfrm>
          <a:prstGeom prst="ellipse">
            <a:avLst/>
          </a:prstGeom>
          <a:solidFill>
            <a:srgbClr val="FDFFF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0674824" y="4090220"/>
            <a:ext cx="480060" cy="480060"/>
          </a:xfrm>
          <a:prstGeom prst="ellipse">
            <a:avLst/>
          </a:prstGeom>
          <a:solidFill>
            <a:srgbClr val="FDFFF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9144046" y="4655210"/>
            <a:ext cx="480060" cy="480060"/>
          </a:xfrm>
          <a:prstGeom prst="ellipse">
            <a:avLst/>
          </a:prstGeom>
          <a:solidFill>
            <a:srgbClr val="FDFFF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0823623" y="4197351"/>
            <a:ext cx="182462" cy="265798"/>
            <a:chOff x="8331200" y="1257300"/>
            <a:chExt cx="330200" cy="481013"/>
          </a:xfrm>
          <a:solidFill>
            <a:schemeClr val="accent3"/>
          </a:solidFill>
        </p:grpSpPr>
        <p:sp>
          <p:nvSpPr>
            <p:cNvPr id="59" name="Oval 135"/>
            <p:cNvSpPr>
              <a:spLocks noChangeArrowheads="1"/>
            </p:cNvSpPr>
            <p:nvPr/>
          </p:nvSpPr>
          <p:spPr bwMode="auto">
            <a:xfrm>
              <a:off x="8440738" y="1365250"/>
              <a:ext cx="112713" cy="1127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36"/>
            <p:cNvSpPr>
              <a:spLocks noEditPoints="1"/>
            </p:cNvSpPr>
            <p:nvPr/>
          </p:nvSpPr>
          <p:spPr bwMode="auto">
            <a:xfrm>
              <a:off x="8331200" y="1257300"/>
              <a:ext cx="330200" cy="330200"/>
            </a:xfrm>
            <a:custGeom>
              <a:avLst/>
              <a:gdLst>
                <a:gd name="T0" fmla="*/ 88 w 88"/>
                <a:gd name="T1" fmla="*/ 44 h 88"/>
                <a:gd name="T2" fmla="*/ 79 w 88"/>
                <a:gd name="T3" fmla="*/ 35 h 88"/>
                <a:gd name="T4" fmla="*/ 82 w 88"/>
                <a:gd name="T5" fmla="*/ 22 h 88"/>
                <a:gd name="T6" fmla="*/ 70 w 88"/>
                <a:gd name="T7" fmla="*/ 19 h 88"/>
                <a:gd name="T8" fmla="*/ 66 w 88"/>
                <a:gd name="T9" fmla="*/ 6 h 88"/>
                <a:gd name="T10" fmla="*/ 53 w 88"/>
                <a:gd name="T11" fmla="*/ 9 h 88"/>
                <a:gd name="T12" fmla="*/ 44 w 88"/>
                <a:gd name="T13" fmla="*/ 0 h 88"/>
                <a:gd name="T14" fmla="*/ 35 w 88"/>
                <a:gd name="T15" fmla="*/ 9 h 88"/>
                <a:gd name="T16" fmla="*/ 22 w 88"/>
                <a:gd name="T17" fmla="*/ 6 h 88"/>
                <a:gd name="T18" fmla="*/ 18 w 88"/>
                <a:gd name="T19" fmla="*/ 19 h 88"/>
                <a:gd name="T20" fmla="*/ 6 w 88"/>
                <a:gd name="T21" fmla="*/ 22 h 88"/>
                <a:gd name="T22" fmla="*/ 9 w 88"/>
                <a:gd name="T23" fmla="*/ 35 h 88"/>
                <a:gd name="T24" fmla="*/ 0 w 88"/>
                <a:gd name="T25" fmla="*/ 44 h 88"/>
                <a:gd name="T26" fmla="*/ 9 w 88"/>
                <a:gd name="T27" fmla="*/ 54 h 88"/>
                <a:gd name="T28" fmla="*/ 6 w 88"/>
                <a:gd name="T29" fmla="*/ 66 h 88"/>
                <a:gd name="T30" fmla="*/ 18 w 88"/>
                <a:gd name="T31" fmla="*/ 70 h 88"/>
                <a:gd name="T32" fmla="*/ 22 w 88"/>
                <a:gd name="T33" fmla="*/ 82 h 88"/>
                <a:gd name="T34" fmla="*/ 35 w 88"/>
                <a:gd name="T35" fmla="*/ 79 h 88"/>
                <a:gd name="T36" fmla="*/ 44 w 88"/>
                <a:gd name="T37" fmla="*/ 88 h 88"/>
                <a:gd name="T38" fmla="*/ 53 w 88"/>
                <a:gd name="T39" fmla="*/ 79 h 88"/>
                <a:gd name="T40" fmla="*/ 66 w 88"/>
                <a:gd name="T41" fmla="*/ 82 h 88"/>
                <a:gd name="T42" fmla="*/ 70 w 88"/>
                <a:gd name="T43" fmla="*/ 70 h 88"/>
                <a:gd name="T44" fmla="*/ 82 w 88"/>
                <a:gd name="T45" fmla="*/ 66 h 88"/>
                <a:gd name="T46" fmla="*/ 79 w 88"/>
                <a:gd name="T47" fmla="*/ 54 h 88"/>
                <a:gd name="T48" fmla="*/ 88 w 88"/>
                <a:gd name="T49" fmla="*/ 44 h 88"/>
                <a:gd name="T50" fmla="*/ 44 w 88"/>
                <a:gd name="T51" fmla="*/ 69 h 88"/>
                <a:gd name="T52" fmla="*/ 19 w 88"/>
                <a:gd name="T53" fmla="*/ 44 h 88"/>
                <a:gd name="T54" fmla="*/ 44 w 88"/>
                <a:gd name="T55" fmla="*/ 20 h 88"/>
                <a:gd name="T56" fmla="*/ 69 w 88"/>
                <a:gd name="T57" fmla="*/ 44 h 88"/>
                <a:gd name="T58" fmla="*/ 44 w 88"/>
                <a:gd name="T5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88">
                  <a:moveTo>
                    <a:pt x="88" y="44"/>
                  </a:moveTo>
                  <a:cubicBezTo>
                    <a:pt x="79" y="35"/>
                    <a:pt x="79" y="35"/>
                    <a:pt x="79" y="35"/>
                  </a:cubicBezTo>
                  <a:cubicBezTo>
                    <a:pt x="82" y="22"/>
                    <a:pt x="82" y="22"/>
                    <a:pt x="82" y="22"/>
                  </a:cubicBezTo>
                  <a:cubicBezTo>
                    <a:pt x="70" y="19"/>
                    <a:pt x="70" y="19"/>
                    <a:pt x="70" y="19"/>
                  </a:cubicBezTo>
                  <a:cubicBezTo>
                    <a:pt x="66" y="6"/>
                    <a:pt x="66" y="6"/>
                    <a:pt x="66" y="6"/>
                  </a:cubicBezTo>
                  <a:cubicBezTo>
                    <a:pt x="53" y="9"/>
                    <a:pt x="53" y="9"/>
                    <a:pt x="53" y="9"/>
                  </a:cubicBezTo>
                  <a:cubicBezTo>
                    <a:pt x="44" y="0"/>
                    <a:pt x="44" y="0"/>
                    <a:pt x="44" y="0"/>
                  </a:cubicBezTo>
                  <a:cubicBezTo>
                    <a:pt x="35" y="9"/>
                    <a:pt x="35" y="9"/>
                    <a:pt x="35" y="9"/>
                  </a:cubicBezTo>
                  <a:cubicBezTo>
                    <a:pt x="22" y="6"/>
                    <a:pt x="22" y="6"/>
                    <a:pt x="22" y="6"/>
                  </a:cubicBezTo>
                  <a:cubicBezTo>
                    <a:pt x="18" y="19"/>
                    <a:pt x="18" y="19"/>
                    <a:pt x="18" y="19"/>
                  </a:cubicBezTo>
                  <a:cubicBezTo>
                    <a:pt x="6" y="22"/>
                    <a:pt x="6" y="22"/>
                    <a:pt x="6" y="22"/>
                  </a:cubicBezTo>
                  <a:cubicBezTo>
                    <a:pt x="9" y="35"/>
                    <a:pt x="9" y="35"/>
                    <a:pt x="9" y="35"/>
                  </a:cubicBezTo>
                  <a:cubicBezTo>
                    <a:pt x="0" y="44"/>
                    <a:pt x="0" y="44"/>
                    <a:pt x="0" y="44"/>
                  </a:cubicBezTo>
                  <a:cubicBezTo>
                    <a:pt x="9" y="54"/>
                    <a:pt x="9" y="54"/>
                    <a:pt x="9" y="54"/>
                  </a:cubicBezTo>
                  <a:cubicBezTo>
                    <a:pt x="6" y="66"/>
                    <a:pt x="6" y="66"/>
                    <a:pt x="6" y="66"/>
                  </a:cubicBezTo>
                  <a:cubicBezTo>
                    <a:pt x="18" y="70"/>
                    <a:pt x="18" y="70"/>
                    <a:pt x="18" y="70"/>
                  </a:cubicBezTo>
                  <a:cubicBezTo>
                    <a:pt x="22" y="82"/>
                    <a:pt x="22" y="82"/>
                    <a:pt x="22" y="82"/>
                  </a:cubicBezTo>
                  <a:cubicBezTo>
                    <a:pt x="35" y="79"/>
                    <a:pt x="35" y="79"/>
                    <a:pt x="35" y="79"/>
                  </a:cubicBezTo>
                  <a:cubicBezTo>
                    <a:pt x="44" y="88"/>
                    <a:pt x="44" y="88"/>
                    <a:pt x="44" y="88"/>
                  </a:cubicBezTo>
                  <a:cubicBezTo>
                    <a:pt x="53" y="79"/>
                    <a:pt x="53" y="79"/>
                    <a:pt x="53" y="79"/>
                  </a:cubicBezTo>
                  <a:cubicBezTo>
                    <a:pt x="66" y="82"/>
                    <a:pt x="66" y="82"/>
                    <a:pt x="66" y="82"/>
                  </a:cubicBezTo>
                  <a:cubicBezTo>
                    <a:pt x="70" y="70"/>
                    <a:pt x="70" y="70"/>
                    <a:pt x="70" y="70"/>
                  </a:cubicBezTo>
                  <a:cubicBezTo>
                    <a:pt x="82" y="66"/>
                    <a:pt x="82" y="66"/>
                    <a:pt x="82" y="66"/>
                  </a:cubicBezTo>
                  <a:cubicBezTo>
                    <a:pt x="79" y="54"/>
                    <a:pt x="79" y="54"/>
                    <a:pt x="79" y="54"/>
                  </a:cubicBezTo>
                  <a:lnTo>
                    <a:pt x="88" y="44"/>
                  </a:lnTo>
                  <a:close/>
                  <a:moveTo>
                    <a:pt x="44" y="69"/>
                  </a:moveTo>
                  <a:cubicBezTo>
                    <a:pt x="30" y="69"/>
                    <a:pt x="19" y="58"/>
                    <a:pt x="19" y="44"/>
                  </a:cubicBezTo>
                  <a:cubicBezTo>
                    <a:pt x="19" y="31"/>
                    <a:pt x="30" y="20"/>
                    <a:pt x="44" y="20"/>
                  </a:cubicBezTo>
                  <a:cubicBezTo>
                    <a:pt x="58" y="20"/>
                    <a:pt x="69" y="31"/>
                    <a:pt x="69" y="44"/>
                  </a:cubicBezTo>
                  <a:cubicBezTo>
                    <a:pt x="69"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37"/>
            <p:cNvSpPr>
              <a:spLocks/>
            </p:cNvSpPr>
            <p:nvPr/>
          </p:nvSpPr>
          <p:spPr bwMode="auto">
            <a:xfrm>
              <a:off x="8440738" y="1595438"/>
              <a:ext cx="112713" cy="142875"/>
            </a:xfrm>
            <a:custGeom>
              <a:avLst/>
              <a:gdLst>
                <a:gd name="T0" fmla="*/ 52 w 71"/>
                <a:gd name="T1" fmla="*/ 12 h 90"/>
                <a:gd name="T2" fmla="*/ 35 w 71"/>
                <a:gd name="T3" fmla="*/ 28 h 90"/>
                <a:gd name="T4" fmla="*/ 19 w 71"/>
                <a:gd name="T5" fmla="*/ 12 h 90"/>
                <a:gd name="T6" fmla="*/ 7 w 71"/>
                <a:gd name="T7" fmla="*/ 0 h 90"/>
                <a:gd name="T8" fmla="*/ 0 w 71"/>
                <a:gd name="T9" fmla="*/ 2 h 90"/>
                <a:gd name="T10" fmla="*/ 0 w 71"/>
                <a:gd name="T11" fmla="*/ 90 h 90"/>
                <a:gd name="T12" fmla="*/ 35 w 71"/>
                <a:gd name="T13" fmla="*/ 57 h 90"/>
                <a:gd name="T14" fmla="*/ 71 w 71"/>
                <a:gd name="T15" fmla="*/ 90 h 90"/>
                <a:gd name="T16" fmla="*/ 71 w 71"/>
                <a:gd name="T17" fmla="*/ 2 h 90"/>
                <a:gd name="T18" fmla="*/ 64 w 71"/>
                <a:gd name="T19" fmla="*/ 0 h 90"/>
                <a:gd name="T20" fmla="*/ 52 w 71"/>
                <a:gd name="T21"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90">
                  <a:moveTo>
                    <a:pt x="52" y="12"/>
                  </a:moveTo>
                  <a:lnTo>
                    <a:pt x="35" y="28"/>
                  </a:lnTo>
                  <a:lnTo>
                    <a:pt x="19" y="12"/>
                  </a:lnTo>
                  <a:lnTo>
                    <a:pt x="7" y="0"/>
                  </a:lnTo>
                  <a:lnTo>
                    <a:pt x="0" y="2"/>
                  </a:lnTo>
                  <a:lnTo>
                    <a:pt x="0" y="90"/>
                  </a:lnTo>
                  <a:lnTo>
                    <a:pt x="35" y="57"/>
                  </a:lnTo>
                  <a:lnTo>
                    <a:pt x="71" y="90"/>
                  </a:lnTo>
                  <a:lnTo>
                    <a:pt x="71" y="2"/>
                  </a:lnTo>
                  <a:lnTo>
                    <a:pt x="64" y="0"/>
                  </a:lnTo>
                  <a:lnTo>
                    <a:pt x="5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p:cNvGrpSpPr/>
          <p:nvPr/>
        </p:nvGrpSpPr>
        <p:grpSpPr>
          <a:xfrm>
            <a:off x="9251176" y="4799622"/>
            <a:ext cx="265800" cy="191236"/>
            <a:chOff x="10179050" y="361950"/>
            <a:chExt cx="481013" cy="346076"/>
          </a:xfrm>
          <a:solidFill>
            <a:schemeClr val="accent4"/>
          </a:solidFill>
        </p:grpSpPr>
        <p:sp>
          <p:nvSpPr>
            <p:cNvPr id="63" name="Freeform 155"/>
            <p:cNvSpPr>
              <a:spLocks/>
            </p:cNvSpPr>
            <p:nvPr/>
          </p:nvSpPr>
          <p:spPr bwMode="auto">
            <a:xfrm>
              <a:off x="10355263" y="617538"/>
              <a:ext cx="127000" cy="90488"/>
            </a:xfrm>
            <a:custGeom>
              <a:avLst/>
              <a:gdLst>
                <a:gd name="T0" fmla="*/ 0 w 34"/>
                <a:gd name="T1" fmla="*/ 6 h 24"/>
                <a:gd name="T2" fmla="*/ 17 w 34"/>
                <a:gd name="T3" fmla="*/ 24 h 24"/>
                <a:gd name="T4" fmla="*/ 34 w 34"/>
                <a:gd name="T5" fmla="*/ 6 h 24"/>
                <a:gd name="T6" fmla="*/ 17 w 34"/>
                <a:gd name="T7" fmla="*/ 0 h 24"/>
                <a:gd name="T8" fmla="*/ 0 w 34"/>
                <a:gd name="T9" fmla="*/ 6 h 24"/>
              </a:gdLst>
              <a:ahLst/>
              <a:cxnLst>
                <a:cxn ang="0">
                  <a:pos x="T0" y="T1"/>
                </a:cxn>
                <a:cxn ang="0">
                  <a:pos x="T2" y="T3"/>
                </a:cxn>
                <a:cxn ang="0">
                  <a:pos x="T4" y="T5"/>
                </a:cxn>
                <a:cxn ang="0">
                  <a:pos x="T6" y="T7"/>
                </a:cxn>
                <a:cxn ang="0">
                  <a:pos x="T8" y="T9"/>
                </a:cxn>
              </a:cxnLst>
              <a:rect l="0" t="0" r="r" b="b"/>
              <a:pathLst>
                <a:path w="34" h="24">
                  <a:moveTo>
                    <a:pt x="0" y="6"/>
                  </a:moveTo>
                  <a:cubicBezTo>
                    <a:pt x="17" y="24"/>
                    <a:pt x="17" y="24"/>
                    <a:pt x="17" y="24"/>
                  </a:cubicBezTo>
                  <a:cubicBezTo>
                    <a:pt x="34" y="6"/>
                    <a:pt x="34" y="6"/>
                    <a:pt x="34" y="6"/>
                  </a:cubicBezTo>
                  <a:cubicBezTo>
                    <a:pt x="30" y="2"/>
                    <a:pt x="24" y="0"/>
                    <a:pt x="17" y="0"/>
                  </a:cubicBezTo>
                  <a:cubicBezTo>
                    <a:pt x="10" y="0"/>
                    <a:pt x="4" y="2"/>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56"/>
            <p:cNvSpPr>
              <a:spLocks/>
            </p:cNvSpPr>
            <p:nvPr/>
          </p:nvSpPr>
          <p:spPr bwMode="auto">
            <a:xfrm>
              <a:off x="10269538" y="490538"/>
              <a:ext cx="300038" cy="112713"/>
            </a:xfrm>
            <a:custGeom>
              <a:avLst/>
              <a:gdLst>
                <a:gd name="T0" fmla="*/ 0 w 80"/>
                <a:gd name="T1" fmla="*/ 16 h 30"/>
                <a:gd name="T2" fmla="*/ 13 w 80"/>
                <a:gd name="T3" fmla="*/ 30 h 30"/>
                <a:gd name="T4" fmla="*/ 40 w 80"/>
                <a:gd name="T5" fmla="*/ 20 h 30"/>
                <a:gd name="T6" fmla="*/ 67 w 80"/>
                <a:gd name="T7" fmla="*/ 30 h 30"/>
                <a:gd name="T8" fmla="*/ 80 w 80"/>
                <a:gd name="T9" fmla="*/ 16 h 30"/>
                <a:gd name="T10" fmla="*/ 40 w 80"/>
                <a:gd name="T11" fmla="*/ 0 h 30"/>
                <a:gd name="T12" fmla="*/ 0 w 80"/>
                <a:gd name="T13" fmla="*/ 16 h 30"/>
              </a:gdLst>
              <a:ahLst/>
              <a:cxnLst>
                <a:cxn ang="0">
                  <a:pos x="T0" y="T1"/>
                </a:cxn>
                <a:cxn ang="0">
                  <a:pos x="T2" y="T3"/>
                </a:cxn>
                <a:cxn ang="0">
                  <a:pos x="T4" y="T5"/>
                </a:cxn>
                <a:cxn ang="0">
                  <a:pos x="T6" y="T7"/>
                </a:cxn>
                <a:cxn ang="0">
                  <a:pos x="T8" y="T9"/>
                </a:cxn>
                <a:cxn ang="0">
                  <a:pos x="T10" y="T11"/>
                </a:cxn>
                <a:cxn ang="0">
                  <a:pos x="T12" y="T13"/>
                </a:cxn>
              </a:cxnLst>
              <a:rect l="0" t="0" r="r" b="b"/>
              <a:pathLst>
                <a:path w="80" h="30">
                  <a:moveTo>
                    <a:pt x="0" y="16"/>
                  </a:moveTo>
                  <a:cubicBezTo>
                    <a:pt x="13" y="30"/>
                    <a:pt x="13" y="30"/>
                    <a:pt x="13" y="30"/>
                  </a:cubicBezTo>
                  <a:cubicBezTo>
                    <a:pt x="20" y="23"/>
                    <a:pt x="30" y="20"/>
                    <a:pt x="40" y="20"/>
                  </a:cubicBezTo>
                  <a:cubicBezTo>
                    <a:pt x="50" y="20"/>
                    <a:pt x="60" y="23"/>
                    <a:pt x="67" y="30"/>
                  </a:cubicBezTo>
                  <a:cubicBezTo>
                    <a:pt x="80" y="16"/>
                    <a:pt x="80" y="16"/>
                    <a:pt x="80" y="16"/>
                  </a:cubicBezTo>
                  <a:cubicBezTo>
                    <a:pt x="70" y="6"/>
                    <a:pt x="56" y="0"/>
                    <a:pt x="40" y="0"/>
                  </a:cubicBezTo>
                  <a:cubicBezTo>
                    <a:pt x="24" y="0"/>
                    <a:pt x="10" y="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57"/>
            <p:cNvSpPr>
              <a:spLocks/>
            </p:cNvSpPr>
            <p:nvPr/>
          </p:nvSpPr>
          <p:spPr bwMode="auto">
            <a:xfrm>
              <a:off x="10179050" y="361950"/>
              <a:ext cx="481013" cy="150813"/>
            </a:xfrm>
            <a:custGeom>
              <a:avLst/>
              <a:gdLst>
                <a:gd name="T0" fmla="*/ 64 w 128"/>
                <a:gd name="T1" fmla="*/ 0 h 40"/>
                <a:gd name="T2" fmla="*/ 0 w 128"/>
                <a:gd name="T3" fmla="*/ 25 h 40"/>
                <a:gd name="T4" fmla="*/ 14 w 128"/>
                <a:gd name="T5" fmla="*/ 40 h 40"/>
                <a:gd name="T6" fmla="*/ 35 w 128"/>
                <a:gd name="T7" fmla="*/ 25 h 40"/>
                <a:gd name="T8" fmla="*/ 64 w 128"/>
                <a:gd name="T9" fmla="*/ 19 h 40"/>
                <a:gd name="T10" fmla="*/ 93 w 128"/>
                <a:gd name="T11" fmla="*/ 25 h 40"/>
                <a:gd name="T12" fmla="*/ 114 w 128"/>
                <a:gd name="T13" fmla="*/ 40 h 40"/>
                <a:gd name="T14" fmla="*/ 128 w 128"/>
                <a:gd name="T15" fmla="*/ 25 h 40"/>
                <a:gd name="T16" fmla="*/ 64 w 12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0">
                  <a:moveTo>
                    <a:pt x="64" y="0"/>
                  </a:moveTo>
                  <a:cubicBezTo>
                    <a:pt x="39" y="0"/>
                    <a:pt x="17" y="10"/>
                    <a:pt x="0" y="25"/>
                  </a:cubicBezTo>
                  <a:cubicBezTo>
                    <a:pt x="14" y="40"/>
                    <a:pt x="14" y="40"/>
                    <a:pt x="14" y="40"/>
                  </a:cubicBezTo>
                  <a:cubicBezTo>
                    <a:pt x="20" y="33"/>
                    <a:pt x="27" y="29"/>
                    <a:pt x="35" y="25"/>
                  </a:cubicBezTo>
                  <a:cubicBezTo>
                    <a:pt x="44" y="21"/>
                    <a:pt x="54" y="19"/>
                    <a:pt x="64" y="19"/>
                  </a:cubicBezTo>
                  <a:cubicBezTo>
                    <a:pt x="74" y="19"/>
                    <a:pt x="83" y="21"/>
                    <a:pt x="93" y="25"/>
                  </a:cubicBezTo>
                  <a:cubicBezTo>
                    <a:pt x="101" y="29"/>
                    <a:pt x="108" y="33"/>
                    <a:pt x="114" y="40"/>
                  </a:cubicBezTo>
                  <a:cubicBezTo>
                    <a:pt x="128" y="25"/>
                    <a:pt x="128" y="25"/>
                    <a:pt x="128" y="25"/>
                  </a:cubicBezTo>
                  <a:cubicBezTo>
                    <a:pt x="111" y="10"/>
                    <a:pt x="89"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6" name="组合 65"/>
          <p:cNvGrpSpPr/>
          <p:nvPr/>
        </p:nvGrpSpPr>
        <p:grpSpPr>
          <a:xfrm>
            <a:off x="10210227" y="3691934"/>
            <a:ext cx="265798" cy="141232"/>
            <a:chOff x="8256588" y="407988"/>
            <a:chExt cx="481013" cy="255588"/>
          </a:xfrm>
          <a:solidFill>
            <a:schemeClr val="accent2"/>
          </a:solidFill>
        </p:grpSpPr>
        <p:sp>
          <p:nvSpPr>
            <p:cNvPr id="67" name="Freeform 159"/>
            <p:cNvSpPr>
              <a:spLocks noEditPoints="1"/>
            </p:cNvSpPr>
            <p:nvPr/>
          </p:nvSpPr>
          <p:spPr bwMode="auto">
            <a:xfrm>
              <a:off x="8256588" y="407988"/>
              <a:ext cx="481013" cy="255588"/>
            </a:xfrm>
            <a:custGeom>
              <a:avLst/>
              <a:gdLst>
                <a:gd name="T0" fmla="*/ 267 w 303"/>
                <a:gd name="T1" fmla="*/ 35 h 161"/>
                <a:gd name="T2" fmla="*/ 267 w 303"/>
                <a:gd name="T3" fmla="*/ 0 h 161"/>
                <a:gd name="T4" fmla="*/ 0 w 303"/>
                <a:gd name="T5" fmla="*/ 0 h 161"/>
                <a:gd name="T6" fmla="*/ 0 w 303"/>
                <a:gd name="T7" fmla="*/ 161 h 161"/>
                <a:gd name="T8" fmla="*/ 267 w 303"/>
                <a:gd name="T9" fmla="*/ 161 h 161"/>
                <a:gd name="T10" fmla="*/ 267 w 303"/>
                <a:gd name="T11" fmla="*/ 125 h 161"/>
                <a:gd name="T12" fmla="*/ 303 w 303"/>
                <a:gd name="T13" fmla="*/ 125 h 161"/>
                <a:gd name="T14" fmla="*/ 303 w 303"/>
                <a:gd name="T15" fmla="*/ 35 h 161"/>
                <a:gd name="T16" fmla="*/ 267 w 303"/>
                <a:gd name="T17" fmla="*/ 35 h 161"/>
                <a:gd name="T18" fmla="*/ 234 w 303"/>
                <a:gd name="T19" fmla="*/ 128 h 161"/>
                <a:gd name="T20" fmla="*/ 35 w 303"/>
                <a:gd name="T21" fmla="*/ 128 h 161"/>
                <a:gd name="T22" fmla="*/ 35 w 303"/>
                <a:gd name="T23" fmla="*/ 33 h 161"/>
                <a:gd name="T24" fmla="*/ 234 w 303"/>
                <a:gd name="T25" fmla="*/ 33 h 161"/>
                <a:gd name="T26" fmla="*/ 234 w 303"/>
                <a:gd name="T27" fmla="*/ 12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61">
                  <a:moveTo>
                    <a:pt x="267" y="35"/>
                  </a:moveTo>
                  <a:lnTo>
                    <a:pt x="267" y="0"/>
                  </a:lnTo>
                  <a:lnTo>
                    <a:pt x="0" y="0"/>
                  </a:lnTo>
                  <a:lnTo>
                    <a:pt x="0" y="161"/>
                  </a:lnTo>
                  <a:lnTo>
                    <a:pt x="267" y="161"/>
                  </a:lnTo>
                  <a:lnTo>
                    <a:pt x="267" y="125"/>
                  </a:lnTo>
                  <a:lnTo>
                    <a:pt x="303" y="125"/>
                  </a:lnTo>
                  <a:lnTo>
                    <a:pt x="303" y="35"/>
                  </a:lnTo>
                  <a:lnTo>
                    <a:pt x="267" y="35"/>
                  </a:lnTo>
                  <a:close/>
                  <a:moveTo>
                    <a:pt x="234" y="128"/>
                  </a:moveTo>
                  <a:lnTo>
                    <a:pt x="35" y="128"/>
                  </a:lnTo>
                  <a:lnTo>
                    <a:pt x="35" y="33"/>
                  </a:lnTo>
                  <a:lnTo>
                    <a:pt x="234" y="33"/>
                  </a:lnTo>
                  <a:lnTo>
                    <a:pt x="23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Rectangle 160"/>
            <p:cNvSpPr>
              <a:spLocks noChangeArrowheads="1"/>
            </p:cNvSpPr>
            <p:nvPr/>
          </p:nvSpPr>
          <p:spPr bwMode="auto">
            <a:xfrm>
              <a:off x="8482013" y="482600"/>
              <a:ext cx="52388"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Rectangle 161"/>
            <p:cNvSpPr>
              <a:spLocks noChangeArrowheads="1"/>
            </p:cNvSpPr>
            <p:nvPr/>
          </p:nvSpPr>
          <p:spPr bwMode="auto">
            <a:xfrm>
              <a:off x="8407400" y="482600"/>
              <a:ext cx="52388"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162"/>
            <p:cNvSpPr>
              <a:spLocks noChangeArrowheads="1"/>
            </p:cNvSpPr>
            <p:nvPr/>
          </p:nvSpPr>
          <p:spPr bwMode="auto">
            <a:xfrm>
              <a:off x="8331200" y="482600"/>
              <a:ext cx="52388"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1" name="Freeform 165"/>
          <p:cNvSpPr>
            <a:spLocks noEditPoints="1"/>
          </p:cNvSpPr>
          <p:nvPr/>
        </p:nvSpPr>
        <p:spPr bwMode="auto">
          <a:xfrm>
            <a:off x="9160688" y="3107726"/>
            <a:ext cx="265800" cy="185094"/>
          </a:xfrm>
          <a:custGeom>
            <a:avLst/>
            <a:gdLst>
              <a:gd name="T0" fmla="*/ 123 w 128"/>
              <a:gd name="T1" fmla="*/ 26 h 89"/>
              <a:gd name="T2" fmla="*/ 123 w 128"/>
              <a:gd name="T3" fmla="*/ 26 h 89"/>
              <a:gd name="T4" fmla="*/ 93 w 128"/>
              <a:gd name="T5" fmla="*/ 0 h 89"/>
              <a:gd name="T6" fmla="*/ 93 w 128"/>
              <a:gd name="T7" fmla="*/ 0 h 89"/>
              <a:gd name="T8" fmla="*/ 35 w 128"/>
              <a:gd name="T9" fmla="*/ 0 h 89"/>
              <a:gd name="T10" fmla="*/ 35 w 128"/>
              <a:gd name="T11" fmla="*/ 0 h 89"/>
              <a:gd name="T12" fmla="*/ 5 w 128"/>
              <a:gd name="T13" fmla="*/ 26 h 89"/>
              <a:gd name="T14" fmla="*/ 5 w 128"/>
              <a:gd name="T15" fmla="*/ 26 h 89"/>
              <a:gd name="T16" fmla="*/ 0 w 128"/>
              <a:gd name="T17" fmla="*/ 74 h 89"/>
              <a:gd name="T18" fmla="*/ 15 w 128"/>
              <a:gd name="T19" fmla="*/ 89 h 89"/>
              <a:gd name="T20" fmla="*/ 28 w 128"/>
              <a:gd name="T21" fmla="*/ 80 h 89"/>
              <a:gd name="T22" fmla="*/ 42 w 128"/>
              <a:gd name="T23" fmla="*/ 58 h 89"/>
              <a:gd name="T24" fmla="*/ 86 w 128"/>
              <a:gd name="T25" fmla="*/ 58 h 89"/>
              <a:gd name="T26" fmla="*/ 100 w 128"/>
              <a:gd name="T27" fmla="*/ 80 h 89"/>
              <a:gd name="T28" fmla="*/ 113 w 128"/>
              <a:gd name="T29" fmla="*/ 89 h 89"/>
              <a:gd name="T30" fmla="*/ 128 w 128"/>
              <a:gd name="T31" fmla="*/ 74 h 89"/>
              <a:gd name="T32" fmla="*/ 123 w 128"/>
              <a:gd name="T33" fmla="*/ 26 h 89"/>
              <a:gd name="T34" fmla="*/ 96 w 128"/>
              <a:gd name="T35" fmla="*/ 14 h 89"/>
              <a:gd name="T36" fmla="*/ 101 w 128"/>
              <a:gd name="T37" fmla="*/ 19 h 89"/>
              <a:gd name="T38" fmla="*/ 96 w 128"/>
              <a:gd name="T39" fmla="*/ 24 h 89"/>
              <a:gd name="T40" fmla="*/ 91 w 128"/>
              <a:gd name="T41" fmla="*/ 19 h 89"/>
              <a:gd name="T42" fmla="*/ 96 w 128"/>
              <a:gd name="T43" fmla="*/ 14 h 89"/>
              <a:gd name="T44" fmla="*/ 49 w 128"/>
              <a:gd name="T45" fmla="*/ 34 h 89"/>
              <a:gd name="T46" fmla="*/ 39 w 128"/>
              <a:gd name="T47" fmla="*/ 34 h 89"/>
              <a:gd name="T48" fmla="*/ 39 w 128"/>
              <a:gd name="T49" fmla="*/ 44 h 89"/>
              <a:gd name="T50" fmla="*/ 30 w 128"/>
              <a:gd name="T51" fmla="*/ 44 h 89"/>
              <a:gd name="T52" fmla="*/ 30 w 128"/>
              <a:gd name="T53" fmla="*/ 34 h 89"/>
              <a:gd name="T54" fmla="*/ 20 w 128"/>
              <a:gd name="T55" fmla="*/ 34 h 89"/>
              <a:gd name="T56" fmla="*/ 20 w 128"/>
              <a:gd name="T57" fmla="*/ 24 h 89"/>
              <a:gd name="T58" fmla="*/ 30 w 128"/>
              <a:gd name="T59" fmla="*/ 24 h 89"/>
              <a:gd name="T60" fmla="*/ 30 w 128"/>
              <a:gd name="T61" fmla="*/ 14 h 89"/>
              <a:gd name="T62" fmla="*/ 39 w 128"/>
              <a:gd name="T63" fmla="*/ 14 h 89"/>
              <a:gd name="T64" fmla="*/ 39 w 128"/>
              <a:gd name="T65" fmla="*/ 24 h 89"/>
              <a:gd name="T66" fmla="*/ 49 w 128"/>
              <a:gd name="T67" fmla="*/ 24 h 89"/>
              <a:gd name="T68" fmla="*/ 49 w 128"/>
              <a:gd name="T69" fmla="*/ 34 h 89"/>
              <a:gd name="T70" fmla="*/ 86 w 128"/>
              <a:gd name="T71" fmla="*/ 34 h 89"/>
              <a:gd name="T72" fmla="*/ 81 w 128"/>
              <a:gd name="T73" fmla="*/ 29 h 89"/>
              <a:gd name="T74" fmla="*/ 86 w 128"/>
              <a:gd name="T75" fmla="*/ 24 h 89"/>
              <a:gd name="T76" fmla="*/ 91 w 128"/>
              <a:gd name="T77" fmla="*/ 29 h 89"/>
              <a:gd name="T78" fmla="*/ 86 w 128"/>
              <a:gd name="T79" fmla="*/ 34 h 89"/>
              <a:gd name="T80" fmla="*/ 96 w 128"/>
              <a:gd name="T81" fmla="*/ 44 h 89"/>
              <a:gd name="T82" fmla="*/ 91 w 128"/>
              <a:gd name="T83" fmla="*/ 39 h 89"/>
              <a:gd name="T84" fmla="*/ 96 w 128"/>
              <a:gd name="T85" fmla="*/ 34 h 89"/>
              <a:gd name="T86" fmla="*/ 101 w 128"/>
              <a:gd name="T87" fmla="*/ 39 h 89"/>
              <a:gd name="T88" fmla="*/ 96 w 128"/>
              <a:gd name="T89" fmla="*/ 44 h 89"/>
              <a:gd name="T90" fmla="*/ 106 w 128"/>
              <a:gd name="T91" fmla="*/ 34 h 89"/>
              <a:gd name="T92" fmla="*/ 101 w 128"/>
              <a:gd name="T93" fmla="*/ 29 h 89"/>
              <a:gd name="T94" fmla="*/ 106 w 128"/>
              <a:gd name="T95" fmla="*/ 24 h 89"/>
              <a:gd name="T96" fmla="*/ 111 w 128"/>
              <a:gd name="T97" fmla="*/ 29 h 89"/>
              <a:gd name="T98" fmla="*/ 106 w 128"/>
              <a:gd name="T99" fmla="*/ 3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89">
                <a:moveTo>
                  <a:pt x="123" y="26"/>
                </a:moveTo>
                <a:cubicBezTo>
                  <a:pt x="123" y="26"/>
                  <a:pt x="123" y="26"/>
                  <a:pt x="123" y="26"/>
                </a:cubicBezTo>
                <a:cubicBezTo>
                  <a:pt x="121" y="11"/>
                  <a:pt x="109" y="0"/>
                  <a:pt x="93" y="0"/>
                </a:cubicBezTo>
                <a:cubicBezTo>
                  <a:pt x="93" y="0"/>
                  <a:pt x="93" y="0"/>
                  <a:pt x="93" y="0"/>
                </a:cubicBezTo>
                <a:cubicBezTo>
                  <a:pt x="35" y="0"/>
                  <a:pt x="35" y="0"/>
                  <a:pt x="35" y="0"/>
                </a:cubicBezTo>
                <a:cubicBezTo>
                  <a:pt x="35" y="0"/>
                  <a:pt x="35" y="0"/>
                  <a:pt x="35" y="0"/>
                </a:cubicBezTo>
                <a:cubicBezTo>
                  <a:pt x="19" y="0"/>
                  <a:pt x="7" y="11"/>
                  <a:pt x="5" y="26"/>
                </a:cubicBezTo>
                <a:cubicBezTo>
                  <a:pt x="5" y="26"/>
                  <a:pt x="5" y="26"/>
                  <a:pt x="5" y="26"/>
                </a:cubicBezTo>
                <a:cubicBezTo>
                  <a:pt x="5" y="26"/>
                  <a:pt x="0" y="73"/>
                  <a:pt x="0" y="74"/>
                </a:cubicBezTo>
                <a:cubicBezTo>
                  <a:pt x="0" y="82"/>
                  <a:pt x="7" y="89"/>
                  <a:pt x="15" y="89"/>
                </a:cubicBezTo>
                <a:cubicBezTo>
                  <a:pt x="21" y="89"/>
                  <a:pt x="26" y="85"/>
                  <a:pt x="28" y="80"/>
                </a:cubicBezTo>
                <a:cubicBezTo>
                  <a:pt x="42" y="58"/>
                  <a:pt x="42" y="58"/>
                  <a:pt x="42" y="58"/>
                </a:cubicBezTo>
                <a:cubicBezTo>
                  <a:pt x="86" y="58"/>
                  <a:pt x="86" y="58"/>
                  <a:pt x="86" y="58"/>
                </a:cubicBezTo>
                <a:cubicBezTo>
                  <a:pt x="100" y="80"/>
                  <a:pt x="100" y="80"/>
                  <a:pt x="100" y="80"/>
                </a:cubicBezTo>
                <a:cubicBezTo>
                  <a:pt x="102" y="85"/>
                  <a:pt x="107" y="89"/>
                  <a:pt x="113" y="89"/>
                </a:cubicBezTo>
                <a:cubicBezTo>
                  <a:pt x="121" y="89"/>
                  <a:pt x="128" y="82"/>
                  <a:pt x="128" y="74"/>
                </a:cubicBezTo>
                <a:cubicBezTo>
                  <a:pt x="128" y="73"/>
                  <a:pt x="123" y="26"/>
                  <a:pt x="123" y="26"/>
                </a:cubicBezTo>
                <a:close/>
                <a:moveTo>
                  <a:pt x="96" y="14"/>
                </a:moveTo>
                <a:cubicBezTo>
                  <a:pt x="99" y="14"/>
                  <a:pt x="101" y="16"/>
                  <a:pt x="101" y="19"/>
                </a:cubicBezTo>
                <a:cubicBezTo>
                  <a:pt x="101" y="22"/>
                  <a:pt x="99" y="24"/>
                  <a:pt x="96" y="24"/>
                </a:cubicBezTo>
                <a:cubicBezTo>
                  <a:pt x="93" y="24"/>
                  <a:pt x="91" y="22"/>
                  <a:pt x="91" y="19"/>
                </a:cubicBezTo>
                <a:cubicBezTo>
                  <a:pt x="91" y="16"/>
                  <a:pt x="93" y="14"/>
                  <a:pt x="96" y="14"/>
                </a:cubicBezTo>
                <a:close/>
                <a:moveTo>
                  <a:pt x="49" y="34"/>
                </a:moveTo>
                <a:cubicBezTo>
                  <a:pt x="39" y="34"/>
                  <a:pt x="39" y="34"/>
                  <a:pt x="39" y="34"/>
                </a:cubicBezTo>
                <a:cubicBezTo>
                  <a:pt x="39" y="44"/>
                  <a:pt x="39" y="44"/>
                  <a:pt x="39" y="44"/>
                </a:cubicBezTo>
                <a:cubicBezTo>
                  <a:pt x="30" y="44"/>
                  <a:pt x="30" y="44"/>
                  <a:pt x="30" y="44"/>
                </a:cubicBezTo>
                <a:cubicBezTo>
                  <a:pt x="30" y="34"/>
                  <a:pt x="30" y="34"/>
                  <a:pt x="30" y="34"/>
                </a:cubicBezTo>
                <a:cubicBezTo>
                  <a:pt x="20" y="34"/>
                  <a:pt x="20" y="34"/>
                  <a:pt x="20" y="34"/>
                </a:cubicBezTo>
                <a:cubicBezTo>
                  <a:pt x="20" y="24"/>
                  <a:pt x="20" y="24"/>
                  <a:pt x="20" y="24"/>
                </a:cubicBezTo>
                <a:cubicBezTo>
                  <a:pt x="30" y="24"/>
                  <a:pt x="30" y="24"/>
                  <a:pt x="30" y="24"/>
                </a:cubicBezTo>
                <a:cubicBezTo>
                  <a:pt x="30" y="14"/>
                  <a:pt x="30" y="14"/>
                  <a:pt x="30" y="14"/>
                </a:cubicBezTo>
                <a:cubicBezTo>
                  <a:pt x="39" y="14"/>
                  <a:pt x="39" y="14"/>
                  <a:pt x="39" y="14"/>
                </a:cubicBezTo>
                <a:cubicBezTo>
                  <a:pt x="39" y="24"/>
                  <a:pt x="39" y="24"/>
                  <a:pt x="39" y="24"/>
                </a:cubicBezTo>
                <a:cubicBezTo>
                  <a:pt x="49" y="24"/>
                  <a:pt x="49" y="24"/>
                  <a:pt x="49" y="24"/>
                </a:cubicBezTo>
                <a:lnTo>
                  <a:pt x="49" y="34"/>
                </a:lnTo>
                <a:close/>
                <a:moveTo>
                  <a:pt x="86" y="34"/>
                </a:moveTo>
                <a:cubicBezTo>
                  <a:pt x="83" y="34"/>
                  <a:pt x="81" y="32"/>
                  <a:pt x="81" y="29"/>
                </a:cubicBezTo>
                <a:cubicBezTo>
                  <a:pt x="81" y="26"/>
                  <a:pt x="83" y="24"/>
                  <a:pt x="86" y="24"/>
                </a:cubicBezTo>
                <a:cubicBezTo>
                  <a:pt x="89" y="24"/>
                  <a:pt x="91" y="26"/>
                  <a:pt x="91" y="29"/>
                </a:cubicBezTo>
                <a:cubicBezTo>
                  <a:pt x="91" y="32"/>
                  <a:pt x="89" y="34"/>
                  <a:pt x="86" y="34"/>
                </a:cubicBezTo>
                <a:close/>
                <a:moveTo>
                  <a:pt x="96" y="44"/>
                </a:moveTo>
                <a:cubicBezTo>
                  <a:pt x="93" y="44"/>
                  <a:pt x="91" y="41"/>
                  <a:pt x="91" y="39"/>
                </a:cubicBezTo>
                <a:cubicBezTo>
                  <a:pt x="91" y="36"/>
                  <a:pt x="93" y="34"/>
                  <a:pt x="96" y="34"/>
                </a:cubicBezTo>
                <a:cubicBezTo>
                  <a:pt x="99" y="34"/>
                  <a:pt x="101" y="36"/>
                  <a:pt x="101" y="39"/>
                </a:cubicBezTo>
                <a:cubicBezTo>
                  <a:pt x="101" y="41"/>
                  <a:pt x="99" y="44"/>
                  <a:pt x="96" y="44"/>
                </a:cubicBezTo>
                <a:close/>
                <a:moveTo>
                  <a:pt x="106" y="34"/>
                </a:moveTo>
                <a:cubicBezTo>
                  <a:pt x="103" y="34"/>
                  <a:pt x="101" y="32"/>
                  <a:pt x="101" y="29"/>
                </a:cubicBezTo>
                <a:cubicBezTo>
                  <a:pt x="101" y="26"/>
                  <a:pt x="103" y="24"/>
                  <a:pt x="106" y="24"/>
                </a:cubicBezTo>
                <a:cubicBezTo>
                  <a:pt x="109" y="24"/>
                  <a:pt x="111" y="26"/>
                  <a:pt x="111" y="29"/>
                </a:cubicBezTo>
                <a:cubicBezTo>
                  <a:pt x="111" y="32"/>
                  <a:pt x="109" y="34"/>
                  <a:pt x="106"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文本框 75"/>
          <p:cNvSpPr txBox="1"/>
          <p:nvPr/>
        </p:nvSpPr>
        <p:spPr>
          <a:xfrm>
            <a:off x="8589454" y="3593273"/>
            <a:ext cx="1974652" cy="338554"/>
          </a:xfrm>
          <a:prstGeom prst="rect">
            <a:avLst/>
          </a:prstGeom>
          <a:noFill/>
        </p:spPr>
        <p:txBody>
          <a:bodyPr wrap="square" rtlCol="0">
            <a:spAutoFit/>
          </a:bodyPr>
          <a:lstStyle/>
          <a:p>
            <a:pPr algn="ctr"/>
            <a:r>
              <a:rPr lang="en-US" altLang="zh-CN" sz="1600" dirty="0">
                <a:solidFill>
                  <a:schemeClr val="bg1"/>
                </a:solidFill>
              </a:rPr>
              <a:t>Windows</a:t>
            </a:r>
            <a:endParaRPr lang="zh-CN" altLang="en-US" sz="1600" dirty="0">
              <a:solidFill>
                <a:schemeClr val="bg1"/>
              </a:solidFill>
            </a:endParaRPr>
          </a:p>
        </p:txBody>
      </p:sp>
      <p:sp>
        <p:nvSpPr>
          <p:cNvPr id="77" name="文本框 76"/>
          <p:cNvSpPr txBox="1"/>
          <p:nvPr/>
        </p:nvSpPr>
        <p:spPr>
          <a:xfrm>
            <a:off x="9040815" y="4160973"/>
            <a:ext cx="2036228" cy="338554"/>
          </a:xfrm>
          <a:prstGeom prst="rect">
            <a:avLst/>
          </a:prstGeom>
          <a:noFill/>
        </p:spPr>
        <p:txBody>
          <a:bodyPr wrap="square" rtlCol="0">
            <a:spAutoFit/>
          </a:bodyPr>
          <a:lstStyle/>
          <a:p>
            <a:pPr algn="ctr"/>
            <a:r>
              <a:rPr lang="en-US" altLang="zh-CN" sz="1600" dirty="0">
                <a:solidFill>
                  <a:schemeClr val="bg1"/>
                </a:solidFill>
              </a:rPr>
              <a:t>Photoshop</a:t>
            </a:r>
            <a:endParaRPr lang="zh-CN" altLang="en-US" sz="1600" dirty="0">
              <a:solidFill>
                <a:schemeClr val="bg1"/>
              </a:solidFill>
            </a:endParaRPr>
          </a:p>
        </p:txBody>
      </p:sp>
      <p:sp>
        <p:nvSpPr>
          <p:cNvPr id="78" name="文本框 77"/>
          <p:cNvSpPr txBox="1"/>
          <p:nvPr/>
        </p:nvSpPr>
        <p:spPr>
          <a:xfrm>
            <a:off x="7820712" y="4730849"/>
            <a:ext cx="1715670" cy="338554"/>
          </a:xfrm>
          <a:prstGeom prst="rect">
            <a:avLst/>
          </a:prstGeom>
          <a:noFill/>
        </p:spPr>
        <p:txBody>
          <a:bodyPr wrap="square" rtlCol="0">
            <a:spAutoFit/>
          </a:bodyPr>
          <a:lstStyle/>
          <a:p>
            <a:pPr algn="ctr"/>
            <a:r>
              <a:rPr lang="en-US" altLang="zh-CN" sz="1600" dirty="0">
                <a:solidFill>
                  <a:schemeClr val="bg1"/>
                </a:solidFill>
              </a:rPr>
              <a:t>Google</a:t>
            </a:r>
            <a:endParaRPr lang="zh-CN" altLang="en-US" sz="1600" dirty="0">
              <a:solidFill>
                <a:schemeClr val="bg1"/>
              </a:solidFill>
            </a:endParaRPr>
          </a:p>
        </p:txBody>
      </p:sp>
      <p:sp>
        <p:nvSpPr>
          <p:cNvPr id="79" name="文本框 78"/>
          <p:cNvSpPr txBox="1"/>
          <p:nvPr/>
        </p:nvSpPr>
        <p:spPr>
          <a:xfrm>
            <a:off x="7842867" y="3033627"/>
            <a:ext cx="1547988" cy="338554"/>
          </a:xfrm>
          <a:prstGeom prst="rect">
            <a:avLst/>
          </a:prstGeom>
          <a:noFill/>
        </p:spPr>
        <p:txBody>
          <a:bodyPr wrap="square" rtlCol="0">
            <a:spAutoFit/>
          </a:bodyPr>
          <a:lstStyle/>
          <a:p>
            <a:pPr algn="ctr"/>
            <a:r>
              <a:rPr lang="en-US" altLang="zh-CN" sz="1600" dirty="0">
                <a:solidFill>
                  <a:schemeClr val="bg1"/>
                </a:solidFill>
              </a:rPr>
              <a:t>Adobe</a:t>
            </a:r>
          </a:p>
        </p:txBody>
      </p:sp>
      <p:sp>
        <p:nvSpPr>
          <p:cNvPr id="80" name="文本框 79"/>
          <p:cNvSpPr txBox="1"/>
          <p:nvPr/>
        </p:nvSpPr>
        <p:spPr>
          <a:xfrm>
            <a:off x="7164375" y="3030995"/>
            <a:ext cx="522334" cy="338554"/>
          </a:xfrm>
          <a:prstGeom prst="rect">
            <a:avLst/>
          </a:prstGeom>
          <a:noFill/>
        </p:spPr>
        <p:txBody>
          <a:bodyPr wrap="square" rtlCol="0">
            <a:spAutoFit/>
          </a:bodyPr>
          <a:lstStyle/>
          <a:p>
            <a:pPr algn="ctr"/>
            <a:r>
              <a:rPr lang="en-US" altLang="zh-CN" sz="1600" dirty="0">
                <a:solidFill>
                  <a:schemeClr val="bg1"/>
                </a:solidFill>
              </a:rPr>
              <a:t>01</a:t>
            </a:r>
            <a:endParaRPr lang="zh-CN" altLang="en-US" sz="1600" dirty="0">
              <a:solidFill>
                <a:schemeClr val="bg1"/>
              </a:solidFill>
            </a:endParaRPr>
          </a:p>
        </p:txBody>
      </p:sp>
      <p:sp>
        <p:nvSpPr>
          <p:cNvPr id="81" name="文本框 80"/>
          <p:cNvSpPr txBox="1"/>
          <p:nvPr/>
        </p:nvSpPr>
        <p:spPr>
          <a:xfrm>
            <a:off x="7164375" y="3595984"/>
            <a:ext cx="522334" cy="338554"/>
          </a:xfrm>
          <a:prstGeom prst="rect">
            <a:avLst/>
          </a:prstGeom>
          <a:noFill/>
        </p:spPr>
        <p:txBody>
          <a:bodyPr wrap="square" rtlCol="0">
            <a:spAutoFit/>
          </a:bodyPr>
          <a:lstStyle/>
          <a:p>
            <a:pPr algn="ctr"/>
            <a:r>
              <a:rPr lang="en-US" altLang="zh-CN" sz="1600" dirty="0">
                <a:solidFill>
                  <a:schemeClr val="bg1"/>
                </a:solidFill>
              </a:rPr>
              <a:t>02</a:t>
            </a:r>
            <a:endParaRPr lang="zh-CN" altLang="en-US" sz="1600" dirty="0">
              <a:solidFill>
                <a:schemeClr val="bg1"/>
              </a:solidFill>
            </a:endParaRPr>
          </a:p>
        </p:txBody>
      </p:sp>
      <p:sp>
        <p:nvSpPr>
          <p:cNvPr id="82" name="文本框 81"/>
          <p:cNvSpPr txBox="1"/>
          <p:nvPr/>
        </p:nvSpPr>
        <p:spPr>
          <a:xfrm>
            <a:off x="7164375" y="4160973"/>
            <a:ext cx="522334" cy="338554"/>
          </a:xfrm>
          <a:prstGeom prst="rect">
            <a:avLst/>
          </a:prstGeom>
          <a:noFill/>
        </p:spPr>
        <p:txBody>
          <a:bodyPr wrap="square" rtlCol="0">
            <a:spAutoFit/>
          </a:bodyPr>
          <a:lstStyle/>
          <a:p>
            <a:pPr algn="ctr"/>
            <a:r>
              <a:rPr lang="en-US" altLang="zh-CN" sz="1600" dirty="0">
                <a:solidFill>
                  <a:schemeClr val="bg1"/>
                </a:solidFill>
              </a:rPr>
              <a:t>03</a:t>
            </a:r>
            <a:endParaRPr lang="zh-CN" altLang="en-US" sz="1600" dirty="0">
              <a:solidFill>
                <a:schemeClr val="bg1"/>
              </a:solidFill>
            </a:endParaRPr>
          </a:p>
        </p:txBody>
      </p:sp>
      <p:sp>
        <p:nvSpPr>
          <p:cNvPr id="83" name="文本框 82"/>
          <p:cNvSpPr txBox="1"/>
          <p:nvPr/>
        </p:nvSpPr>
        <p:spPr>
          <a:xfrm>
            <a:off x="7164375" y="4725961"/>
            <a:ext cx="522334" cy="338554"/>
          </a:xfrm>
          <a:prstGeom prst="rect">
            <a:avLst/>
          </a:prstGeom>
          <a:noFill/>
        </p:spPr>
        <p:txBody>
          <a:bodyPr wrap="square" rtlCol="0">
            <a:spAutoFit/>
          </a:bodyPr>
          <a:lstStyle/>
          <a:p>
            <a:pPr algn="ctr"/>
            <a:r>
              <a:rPr lang="en-US" altLang="zh-CN" sz="1600" dirty="0">
                <a:solidFill>
                  <a:schemeClr val="bg1"/>
                </a:solidFill>
              </a:rPr>
              <a:t>04</a:t>
            </a:r>
            <a:endParaRPr lang="zh-CN" altLang="en-US" sz="1600" dirty="0">
              <a:solidFill>
                <a:schemeClr val="bg1"/>
              </a:solidFill>
            </a:endParaRPr>
          </a:p>
        </p:txBody>
      </p:sp>
      <p:sp>
        <p:nvSpPr>
          <p:cNvPr id="73" name="文本框 72"/>
          <p:cNvSpPr txBox="1"/>
          <p:nvPr/>
        </p:nvSpPr>
        <p:spPr>
          <a:xfrm>
            <a:off x="991872" y="2445631"/>
            <a:ext cx="2573370" cy="461665"/>
          </a:xfrm>
          <a:prstGeom prst="rect">
            <a:avLst/>
          </a:prstGeom>
          <a:noFill/>
        </p:spPr>
        <p:txBody>
          <a:bodyPr wrap="square" rtlCol="0">
            <a:spAutoFit/>
          </a:bodyPr>
          <a:lstStyle/>
          <a:p>
            <a:r>
              <a:rPr lang="en-US" altLang="zh-CN" sz="2400" dirty="0">
                <a:solidFill>
                  <a:schemeClr val="accent2"/>
                </a:solidFill>
              </a:rPr>
              <a:t>Photoshop Cs6</a:t>
            </a:r>
          </a:p>
        </p:txBody>
      </p:sp>
      <p:sp>
        <p:nvSpPr>
          <p:cNvPr id="74" name="矩形 73"/>
          <p:cNvSpPr/>
          <p:nvPr/>
        </p:nvSpPr>
        <p:spPr>
          <a:xfrm>
            <a:off x="991872" y="2898642"/>
            <a:ext cx="4794658" cy="812530"/>
          </a:xfrm>
          <a:prstGeom prst="rect">
            <a:avLst/>
          </a:prstGeom>
          <a:noFill/>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lnSpc>
                <a:spcPct val="130000"/>
              </a:lnSpc>
            </a:pPr>
            <a:r>
              <a:rPr lang="en-US" altLang="zh-CN" sz="1200" dirty="0">
                <a:solidFill>
                  <a:schemeClr val="tx1">
                    <a:lumMod val="75000"/>
                    <a:lumOff val="25000"/>
                  </a:schemeClr>
                </a:solidFill>
                <a:latin typeface="+mj-ea"/>
              </a:rPr>
              <a:t>Experience as your reference, your prudence as your brother will and hope as your an . Four short to words and you sum up what has lifted most.</a:t>
            </a:r>
            <a:endParaRPr lang="zh-CN" altLang="en-US" sz="1200" dirty="0">
              <a:solidFill>
                <a:schemeClr val="tx1">
                  <a:lumMod val="75000"/>
                  <a:lumOff val="25000"/>
                </a:schemeClr>
              </a:solidFill>
              <a:latin typeface="+mj-ea"/>
            </a:endParaRPr>
          </a:p>
        </p:txBody>
      </p:sp>
      <p:sp>
        <p:nvSpPr>
          <p:cNvPr id="87" name="矩形 86"/>
          <p:cNvSpPr/>
          <p:nvPr/>
        </p:nvSpPr>
        <p:spPr>
          <a:xfrm>
            <a:off x="991872" y="3717724"/>
            <a:ext cx="4794658" cy="548035"/>
          </a:xfrm>
          <a:prstGeom prst="rect">
            <a:avLst/>
          </a:prstGeom>
        </p:spPr>
        <p:txBody>
          <a:bodyPr wrap="square" anchor="ctr" anchorCtr="0">
            <a:spAutoFit/>
          </a:bodyPr>
          <a:lstStyle/>
          <a:p>
            <a:pPr algn="just" fontAlgn="base">
              <a:lnSpc>
                <a:spcPct val="130000"/>
              </a:lnSpc>
              <a:spcBef>
                <a:spcPct val="0"/>
              </a:spcBef>
              <a:spcAft>
                <a:spcPct val="0"/>
              </a:spcAft>
              <a:buFont typeface="Arial" panose="020B0604020202020204" pitchFamily="34" charset="0"/>
            </a:pPr>
            <a:r>
              <a:rPr lang="en-US" altLang="zh-CN" sz="1200" dirty="0">
                <a:solidFill>
                  <a:schemeClr val="tx1">
                    <a:lumMod val="75000"/>
                    <a:lumOff val="25000"/>
                  </a:schemeClr>
                </a:solidFill>
                <a:latin typeface="+mj-ea"/>
                <a:ea typeface="宋体" panose="02010600030101010101" pitchFamily="2" charset="-122"/>
              </a:rPr>
              <a:t>Don‘t aim for success if you want it; a just do a what .</a:t>
            </a:r>
            <a:r>
              <a:rPr lang="en-US" altLang="zh-CN" sz="1200" dirty="0">
                <a:solidFill>
                  <a:schemeClr val="tx1">
                    <a:lumMod val="75000"/>
                    <a:lumOff val="25000"/>
                  </a:schemeClr>
                </a:solidFill>
                <a:latin typeface="+mj-ea"/>
              </a:rPr>
              <a:t> success of individuals above the crowd.</a:t>
            </a:r>
            <a:endParaRPr lang="zh-CN" altLang="en-US" sz="1200" dirty="0">
              <a:solidFill>
                <a:schemeClr val="tx1">
                  <a:lumMod val="75000"/>
                  <a:lumOff val="25000"/>
                </a:schemeClr>
              </a:solidFill>
              <a:latin typeface="+mj-ea"/>
              <a:ea typeface="宋体" panose="02010600030101010101" pitchFamily="2" charset="-122"/>
            </a:endParaRPr>
          </a:p>
        </p:txBody>
      </p:sp>
      <p:sp>
        <p:nvSpPr>
          <p:cNvPr id="88" name="椭圆 87"/>
          <p:cNvSpPr/>
          <p:nvPr/>
        </p:nvSpPr>
        <p:spPr>
          <a:xfrm>
            <a:off x="1040953" y="4500656"/>
            <a:ext cx="1130300" cy="1130300"/>
          </a:xfrm>
          <a:prstGeom prst="ellipse">
            <a:avLst/>
          </a:prstGeom>
          <a:solidFill>
            <a:srgbClr val="FDFFFE"/>
          </a:solidFill>
          <a:ln w="12700">
            <a:solidFill>
              <a:schemeClr val="accent1">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a:off x="1040953" y="4834974"/>
            <a:ext cx="1130300" cy="461665"/>
          </a:xfrm>
          <a:prstGeom prst="rect">
            <a:avLst/>
          </a:prstGeom>
          <a:noFill/>
        </p:spPr>
        <p:txBody>
          <a:bodyPr wrap="square" rtlCol="0">
            <a:spAutoFit/>
          </a:bodyPr>
          <a:lstStyle/>
          <a:p>
            <a:pPr algn="ctr"/>
            <a:r>
              <a:rPr lang="en-US" altLang="zh-CN" sz="2400" dirty="0">
                <a:solidFill>
                  <a:schemeClr val="accent1"/>
                </a:solidFill>
              </a:rPr>
              <a:t>3000</a:t>
            </a:r>
            <a:r>
              <a:rPr lang="en-US" altLang="zh-CN" sz="1600" dirty="0">
                <a:solidFill>
                  <a:schemeClr val="accent1"/>
                </a:solidFill>
              </a:rPr>
              <a:t>+</a:t>
            </a:r>
            <a:endParaRPr lang="zh-CN" altLang="en-US" dirty="0">
              <a:solidFill>
                <a:schemeClr val="accent1"/>
              </a:solidFill>
            </a:endParaRPr>
          </a:p>
        </p:txBody>
      </p:sp>
      <p:sp>
        <p:nvSpPr>
          <p:cNvPr id="90" name="椭圆 89"/>
          <p:cNvSpPr/>
          <p:nvPr/>
        </p:nvSpPr>
        <p:spPr>
          <a:xfrm>
            <a:off x="2674962" y="4500656"/>
            <a:ext cx="1130300" cy="1130300"/>
          </a:xfrm>
          <a:prstGeom prst="ellipse">
            <a:avLst/>
          </a:prstGeom>
          <a:solidFill>
            <a:srgbClr val="FDFFFE"/>
          </a:solidFill>
          <a:ln w="12700">
            <a:solidFill>
              <a:schemeClr val="accent2">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2734261" y="4834974"/>
            <a:ext cx="1011702" cy="461665"/>
          </a:xfrm>
          <a:prstGeom prst="rect">
            <a:avLst/>
          </a:prstGeom>
          <a:noFill/>
        </p:spPr>
        <p:txBody>
          <a:bodyPr wrap="square" rtlCol="0">
            <a:spAutoFit/>
          </a:bodyPr>
          <a:lstStyle/>
          <a:p>
            <a:pPr algn="ctr"/>
            <a:r>
              <a:rPr lang="en-US" altLang="zh-CN" sz="2400" dirty="0">
                <a:solidFill>
                  <a:schemeClr val="accent2"/>
                </a:solidFill>
              </a:rPr>
              <a:t>75</a:t>
            </a:r>
            <a:r>
              <a:rPr lang="en-US" altLang="zh-CN" sz="1600" dirty="0">
                <a:solidFill>
                  <a:schemeClr val="accent2"/>
                </a:solidFill>
              </a:rPr>
              <a:t>%</a:t>
            </a:r>
            <a:endParaRPr lang="zh-CN" altLang="en-US" sz="1200" dirty="0">
              <a:solidFill>
                <a:schemeClr val="accent2"/>
              </a:solidFill>
            </a:endParaRPr>
          </a:p>
        </p:txBody>
      </p:sp>
      <p:sp>
        <p:nvSpPr>
          <p:cNvPr id="92" name="椭圆 91"/>
          <p:cNvSpPr/>
          <p:nvPr/>
        </p:nvSpPr>
        <p:spPr>
          <a:xfrm>
            <a:off x="4308971" y="4500656"/>
            <a:ext cx="1130300" cy="1130300"/>
          </a:xfrm>
          <a:prstGeom prst="ellipse">
            <a:avLst/>
          </a:prstGeom>
          <a:solidFill>
            <a:srgbClr val="FDFFFE"/>
          </a:solidFill>
          <a:ln w="12700">
            <a:solidFill>
              <a:schemeClr val="accent3">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4308971" y="4834974"/>
            <a:ext cx="1130300" cy="461665"/>
          </a:xfrm>
          <a:prstGeom prst="rect">
            <a:avLst/>
          </a:prstGeom>
          <a:noFill/>
        </p:spPr>
        <p:txBody>
          <a:bodyPr wrap="square" rtlCol="0">
            <a:spAutoFit/>
          </a:bodyPr>
          <a:lstStyle/>
          <a:p>
            <a:pPr algn="ctr"/>
            <a:r>
              <a:rPr lang="en-US" altLang="zh-CN" sz="2400" dirty="0">
                <a:solidFill>
                  <a:schemeClr val="accent3"/>
                </a:solidFill>
              </a:rPr>
              <a:t>5,648</a:t>
            </a:r>
            <a:r>
              <a:rPr lang="en-US" altLang="zh-CN" sz="1600" dirty="0">
                <a:solidFill>
                  <a:schemeClr val="accent3"/>
                </a:solidFill>
              </a:rPr>
              <a:t>$</a:t>
            </a:r>
            <a:endParaRPr lang="zh-CN" altLang="en-US" dirty="0">
              <a:solidFill>
                <a:schemeClr val="accent3"/>
              </a:solidFill>
            </a:endParaRPr>
          </a:p>
        </p:txBody>
      </p:sp>
      <p:sp>
        <p:nvSpPr>
          <p:cNvPr id="84" name="椭圆 83"/>
          <p:cNvSpPr/>
          <p:nvPr/>
        </p:nvSpPr>
        <p:spPr>
          <a:xfrm>
            <a:off x="489170" y="793429"/>
            <a:ext cx="423089" cy="423088"/>
          </a:xfrm>
          <a:prstGeom prst="ellipse">
            <a:avLst/>
          </a:prstGeom>
          <a:solidFill>
            <a:srgbClr val="FDFFFE"/>
          </a:solid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610821" y="123336"/>
            <a:ext cx="241860" cy="241860"/>
          </a:xfrm>
          <a:prstGeom prst="ellipse">
            <a:avLst/>
          </a:prstGeom>
          <a:solidFill>
            <a:srgbClr val="FDFFFE"/>
          </a:solidFill>
          <a:ln w="9525">
            <a:solidFill>
              <a:schemeClr val="accent4"/>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508063" y="134811"/>
            <a:ext cx="1112933" cy="1112930"/>
          </a:xfrm>
          <a:prstGeom prst="ellipse">
            <a:avLst/>
          </a:prstGeom>
          <a:solidFill>
            <a:schemeClr val="bg1"/>
          </a:solidFill>
          <a:ln w="12700">
            <a:solidFill>
              <a:schemeClr val="bg1">
                <a:lumMod val="65000"/>
                <a:alpha val="45000"/>
              </a:schemeClr>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804696" y="1100128"/>
            <a:ext cx="186049" cy="186048"/>
          </a:xfrm>
          <a:prstGeom prst="ellipse">
            <a:avLst/>
          </a:prstGeom>
          <a:solidFill>
            <a:srgbClr val="FDFFFE"/>
          </a:solidFill>
          <a:ln w="6350">
            <a:solidFill>
              <a:schemeClr val="accent3"/>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94"/>
          <p:cNvSpPr txBox="1"/>
          <p:nvPr/>
        </p:nvSpPr>
        <p:spPr>
          <a:xfrm>
            <a:off x="254001" y="472618"/>
            <a:ext cx="5213154" cy="707886"/>
          </a:xfrm>
          <a:prstGeom prst="rect">
            <a:avLst/>
          </a:prstGeom>
          <a:noFill/>
        </p:spPr>
        <p:txBody>
          <a:bodyPr wrap="square" rtlCol="0">
            <a:spAutoFit/>
          </a:bodyPr>
          <a:lstStyle/>
          <a:p>
            <a:pPr algn="ctr"/>
            <a:r>
              <a:rPr lang="en-US" altLang="zh-CN" sz="4000" b="1" dirty="0">
                <a:solidFill>
                  <a:schemeClr val="tx1">
                    <a:lumMod val="65000"/>
                    <a:lumOff val="35000"/>
                  </a:schemeClr>
                </a:solidFill>
                <a:effectLst>
                  <a:outerShdw blurRad="215900" dist="152400" dir="2700000" algn="tl" rotWithShape="0">
                    <a:schemeClr val="tx1">
                      <a:lumMod val="50000"/>
                      <a:lumOff val="50000"/>
                      <a:alpha val="29000"/>
                    </a:schemeClr>
                  </a:outerShdw>
                </a:effectLst>
                <a:latin typeface="+mj-ea"/>
                <a:ea typeface="+mj-ea"/>
              </a:rPr>
              <a:t>Creative</a:t>
            </a:r>
            <a:r>
              <a:rPr lang="en-US" altLang="zh-CN" sz="4000" b="1" dirty="0">
                <a:solidFill>
                  <a:schemeClr val="accent2"/>
                </a:solidFill>
                <a:effectLst>
                  <a:outerShdw blurRad="215900" dist="152400" dir="2700000" algn="tl" rotWithShape="0">
                    <a:schemeClr val="tx1">
                      <a:lumMod val="50000"/>
                      <a:lumOff val="50000"/>
                      <a:alpha val="29000"/>
                    </a:schemeClr>
                  </a:outerShdw>
                </a:effectLst>
                <a:latin typeface="+mj-ea"/>
                <a:ea typeface="+mj-ea"/>
              </a:rPr>
              <a:t> Design</a:t>
            </a:r>
          </a:p>
        </p:txBody>
      </p:sp>
      <p:sp>
        <p:nvSpPr>
          <p:cNvPr id="96" name="圆角矩形 95"/>
          <p:cNvSpPr/>
          <p:nvPr/>
        </p:nvSpPr>
        <p:spPr>
          <a:xfrm rot="20167890">
            <a:off x="5128817" y="419608"/>
            <a:ext cx="111069" cy="192822"/>
          </a:xfrm>
          <a:prstGeom prst="roundRect">
            <a:avLst/>
          </a:prstGeom>
          <a:noFill/>
          <a:ln w="12700">
            <a:solidFill>
              <a:schemeClr val="accent2"/>
            </a:solidFill>
          </a:ln>
          <a:effectLst>
            <a:outerShdw blurRad="419100" dist="419100" dir="2700000" sx="90000" sy="90000" algn="tl" rotWithShape="0">
              <a:schemeClr val="tx1">
                <a:lumMod val="50000"/>
                <a:lumOff val="50000"/>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6414908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63" presetClass="path" presetSubtype="0" decel="50000" fill="hold" nodeType="withEffect">
                                  <p:stCondLst>
                                    <p:cond delay="0"/>
                                  </p:stCondLst>
                                  <p:childTnLst>
                                    <p:animMotion origin="layout" path="M -0.01562 1.11111E-6 L 0.11081 1.11111E-6 " pathEditMode="relative" rAng="0" ptsTypes="AA">
                                      <p:cBhvr>
                                        <p:cTn id="9" dur="750" spd="-100000" fill="hold"/>
                                        <p:tgtEl>
                                          <p:spTgt spid="3"/>
                                        </p:tgtEl>
                                        <p:attrNameLst>
                                          <p:attrName>ppt_x</p:attrName>
                                          <p:attrName>ppt_y</p:attrName>
                                        </p:attrNameLst>
                                      </p:cBhvr>
                                      <p:rCtr x="6315" y="0"/>
                                    </p:animMotion>
                                  </p:childTnLst>
                                </p:cTn>
                              </p:par>
                              <p:par>
                                <p:cTn id="10" presetID="35" presetClass="path" presetSubtype="0" accel="50000" decel="50000" fill="hold" nodeType="withEffect">
                                  <p:stCondLst>
                                    <p:cond delay="750"/>
                                  </p:stCondLst>
                                  <p:childTnLst>
                                    <p:animMotion origin="layout" path="M -0.01562 1.11111E-6 L -3.75E-6 1.11111E-6 " pathEditMode="relative" rAng="0" ptsTypes="AA">
                                      <p:cBhvr>
                                        <p:cTn id="11" dur="750" fill="hold"/>
                                        <p:tgtEl>
                                          <p:spTgt spid="3"/>
                                        </p:tgtEl>
                                        <p:attrNameLst>
                                          <p:attrName>ppt_x</p:attrName>
                                          <p:attrName>ppt_y</p:attrName>
                                        </p:attrNameLst>
                                      </p:cBhvr>
                                      <p:rCtr x="781" y="0"/>
                                    </p:animMotion>
                                  </p:childTnLst>
                                </p:cTn>
                              </p:par>
                              <p:par>
                                <p:cTn id="12" presetID="22" presetClass="entr" presetSubtype="8" fill="hold" grpId="0" nodeType="withEffect">
                                  <p:stCondLst>
                                    <p:cond delay="125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grpId="0" nodeType="withEffect">
                                  <p:stCondLst>
                                    <p:cond delay="125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8" fill="hold" grpId="0" nodeType="withEffect">
                                  <p:stCondLst>
                                    <p:cond delay="125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grpId="0" nodeType="withEffect">
                                  <p:stCondLst>
                                    <p:cond delay="175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750"/>
                                        <p:tgtEl>
                                          <p:spTgt spid="46"/>
                                        </p:tgtEl>
                                      </p:cBhvr>
                                    </p:animEffect>
                                  </p:childTnLst>
                                </p:cTn>
                              </p:par>
                              <p:par>
                                <p:cTn id="27" presetID="22" presetClass="entr" presetSubtype="8" fill="hold" grpId="0" nodeType="withEffect">
                                  <p:stCondLst>
                                    <p:cond delay="175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750"/>
                                        <p:tgtEl>
                                          <p:spTgt spid="47"/>
                                        </p:tgtEl>
                                      </p:cBhvr>
                                    </p:animEffect>
                                  </p:childTnLst>
                                </p:cTn>
                              </p:par>
                              <p:par>
                                <p:cTn id="30" presetID="22" presetClass="entr" presetSubtype="8" fill="hold" grpId="0" nodeType="withEffect">
                                  <p:stCondLst>
                                    <p:cond delay="175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750"/>
                                        <p:tgtEl>
                                          <p:spTgt spid="48"/>
                                        </p:tgtEl>
                                      </p:cBhvr>
                                    </p:animEffect>
                                  </p:childTnLst>
                                </p:cTn>
                              </p:par>
                              <p:par>
                                <p:cTn id="33" presetID="22" presetClass="entr" presetSubtype="8" fill="hold" grpId="0" nodeType="withEffect">
                                  <p:stCondLst>
                                    <p:cond delay="175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750"/>
                                        <p:tgtEl>
                                          <p:spTgt spid="49"/>
                                        </p:tgtEl>
                                      </p:cBhvr>
                                    </p:animEffect>
                                  </p:childTnLst>
                                </p:cTn>
                              </p:par>
                              <p:par>
                                <p:cTn id="36" presetID="53" presetClass="entr" presetSubtype="16" fill="hold" grpId="0" nodeType="withEffect">
                                  <p:stCondLst>
                                    <p:cond delay="1750"/>
                                  </p:stCondLst>
                                  <p:childTnLst>
                                    <p:set>
                                      <p:cBhvr>
                                        <p:cTn id="37" dur="1" fill="hold">
                                          <p:stCondLst>
                                            <p:cond delay="0"/>
                                          </p:stCondLst>
                                        </p:cTn>
                                        <p:tgtEl>
                                          <p:spTgt spid="80"/>
                                        </p:tgtEl>
                                        <p:attrNameLst>
                                          <p:attrName>style.visibility</p:attrName>
                                        </p:attrNameLst>
                                      </p:cBhvr>
                                      <p:to>
                                        <p:strVal val="visible"/>
                                      </p:to>
                                    </p:set>
                                    <p:anim calcmode="lin" valueType="num">
                                      <p:cBhvr>
                                        <p:cTn id="38" dur="500" fill="hold"/>
                                        <p:tgtEl>
                                          <p:spTgt spid="80"/>
                                        </p:tgtEl>
                                        <p:attrNameLst>
                                          <p:attrName>ppt_w</p:attrName>
                                        </p:attrNameLst>
                                      </p:cBhvr>
                                      <p:tavLst>
                                        <p:tav tm="0">
                                          <p:val>
                                            <p:fltVal val="0"/>
                                          </p:val>
                                        </p:tav>
                                        <p:tav tm="100000">
                                          <p:val>
                                            <p:strVal val="#ppt_w"/>
                                          </p:val>
                                        </p:tav>
                                      </p:tavLst>
                                    </p:anim>
                                    <p:anim calcmode="lin" valueType="num">
                                      <p:cBhvr>
                                        <p:cTn id="39" dur="500" fill="hold"/>
                                        <p:tgtEl>
                                          <p:spTgt spid="80"/>
                                        </p:tgtEl>
                                        <p:attrNameLst>
                                          <p:attrName>ppt_h</p:attrName>
                                        </p:attrNameLst>
                                      </p:cBhvr>
                                      <p:tavLst>
                                        <p:tav tm="0">
                                          <p:val>
                                            <p:fltVal val="0"/>
                                          </p:val>
                                        </p:tav>
                                        <p:tav tm="100000">
                                          <p:val>
                                            <p:strVal val="#ppt_h"/>
                                          </p:val>
                                        </p:tav>
                                      </p:tavLst>
                                    </p:anim>
                                    <p:animEffect transition="in" filter="fade">
                                      <p:cBhvr>
                                        <p:cTn id="40" dur="500"/>
                                        <p:tgtEl>
                                          <p:spTgt spid="80"/>
                                        </p:tgtEl>
                                      </p:cBhvr>
                                    </p:animEffect>
                                  </p:childTnLst>
                                </p:cTn>
                              </p:par>
                              <p:par>
                                <p:cTn id="41" presetID="53" presetClass="entr" presetSubtype="16" fill="hold" grpId="0" nodeType="withEffect">
                                  <p:stCondLst>
                                    <p:cond delay="1750"/>
                                  </p:stCondLst>
                                  <p:childTnLst>
                                    <p:set>
                                      <p:cBhvr>
                                        <p:cTn id="42" dur="1" fill="hold">
                                          <p:stCondLst>
                                            <p:cond delay="0"/>
                                          </p:stCondLst>
                                        </p:cTn>
                                        <p:tgtEl>
                                          <p:spTgt spid="81"/>
                                        </p:tgtEl>
                                        <p:attrNameLst>
                                          <p:attrName>style.visibility</p:attrName>
                                        </p:attrNameLst>
                                      </p:cBhvr>
                                      <p:to>
                                        <p:strVal val="visible"/>
                                      </p:to>
                                    </p:set>
                                    <p:anim calcmode="lin" valueType="num">
                                      <p:cBhvr>
                                        <p:cTn id="43" dur="500" fill="hold"/>
                                        <p:tgtEl>
                                          <p:spTgt spid="81"/>
                                        </p:tgtEl>
                                        <p:attrNameLst>
                                          <p:attrName>ppt_w</p:attrName>
                                        </p:attrNameLst>
                                      </p:cBhvr>
                                      <p:tavLst>
                                        <p:tav tm="0">
                                          <p:val>
                                            <p:fltVal val="0"/>
                                          </p:val>
                                        </p:tav>
                                        <p:tav tm="100000">
                                          <p:val>
                                            <p:strVal val="#ppt_w"/>
                                          </p:val>
                                        </p:tav>
                                      </p:tavLst>
                                    </p:anim>
                                    <p:anim calcmode="lin" valueType="num">
                                      <p:cBhvr>
                                        <p:cTn id="44" dur="500" fill="hold"/>
                                        <p:tgtEl>
                                          <p:spTgt spid="81"/>
                                        </p:tgtEl>
                                        <p:attrNameLst>
                                          <p:attrName>ppt_h</p:attrName>
                                        </p:attrNameLst>
                                      </p:cBhvr>
                                      <p:tavLst>
                                        <p:tav tm="0">
                                          <p:val>
                                            <p:fltVal val="0"/>
                                          </p:val>
                                        </p:tav>
                                        <p:tav tm="100000">
                                          <p:val>
                                            <p:strVal val="#ppt_h"/>
                                          </p:val>
                                        </p:tav>
                                      </p:tavLst>
                                    </p:anim>
                                    <p:animEffect transition="in" filter="fade">
                                      <p:cBhvr>
                                        <p:cTn id="45" dur="500"/>
                                        <p:tgtEl>
                                          <p:spTgt spid="81"/>
                                        </p:tgtEl>
                                      </p:cBhvr>
                                    </p:animEffect>
                                  </p:childTnLst>
                                </p:cTn>
                              </p:par>
                              <p:par>
                                <p:cTn id="46" presetID="53" presetClass="entr" presetSubtype="16" fill="hold" grpId="0" nodeType="withEffect">
                                  <p:stCondLst>
                                    <p:cond delay="1750"/>
                                  </p:stCondLst>
                                  <p:childTnLst>
                                    <p:set>
                                      <p:cBhvr>
                                        <p:cTn id="47" dur="1" fill="hold">
                                          <p:stCondLst>
                                            <p:cond delay="0"/>
                                          </p:stCondLst>
                                        </p:cTn>
                                        <p:tgtEl>
                                          <p:spTgt spid="82"/>
                                        </p:tgtEl>
                                        <p:attrNameLst>
                                          <p:attrName>style.visibility</p:attrName>
                                        </p:attrNameLst>
                                      </p:cBhvr>
                                      <p:to>
                                        <p:strVal val="visible"/>
                                      </p:to>
                                    </p:set>
                                    <p:anim calcmode="lin" valueType="num">
                                      <p:cBhvr>
                                        <p:cTn id="48" dur="500" fill="hold"/>
                                        <p:tgtEl>
                                          <p:spTgt spid="82"/>
                                        </p:tgtEl>
                                        <p:attrNameLst>
                                          <p:attrName>ppt_w</p:attrName>
                                        </p:attrNameLst>
                                      </p:cBhvr>
                                      <p:tavLst>
                                        <p:tav tm="0">
                                          <p:val>
                                            <p:fltVal val="0"/>
                                          </p:val>
                                        </p:tav>
                                        <p:tav tm="100000">
                                          <p:val>
                                            <p:strVal val="#ppt_w"/>
                                          </p:val>
                                        </p:tav>
                                      </p:tavLst>
                                    </p:anim>
                                    <p:anim calcmode="lin" valueType="num">
                                      <p:cBhvr>
                                        <p:cTn id="49" dur="500" fill="hold"/>
                                        <p:tgtEl>
                                          <p:spTgt spid="82"/>
                                        </p:tgtEl>
                                        <p:attrNameLst>
                                          <p:attrName>ppt_h</p:attrName>
                                        </p:attrNameLst>
                                      </p:cBhvr>
                                      <p:tavLst>
                                        <p:tav tm="0">
                                          <p:val>
                                            <p:fltVal val="0"/>
                                          </p:val>
                                        </p:tav>
                                        <p:tav tm="100000">
                                          <p:val>
                                            <p:strVal val="#ppt_h"/>
                                          </p:val>
                                        </p:tav>
                                      </p:tavLst>
                                    </p:anim>
                                    <p:animEffect transition="in" filter="fade">
                                      <p:cBhvr>
                                        <p:cTn id="50" dur="500"/>
                                        <p:tgtEl>
                                          <p:spTgt spid="82"/>
                                        </p:tgtEl>
                                      </p:cBhvr>
                                    </p:animEffect>
                                  </p:childTnLst>
                                </p:cTn>
                              </p:par>
                              <p:par>
                                <p:cTn id="51" presetID="53" presetClass="entr" presetSubtype="16" fill="hold" grpId="0" nodeType="withEffect">
                                  <p:stCondLst>
                                    <p:cond delay="1750"/>
                                  </p:stCondLst>
                                  <p:childTnLst>
                                    <p:set>
                                      <p:cBhvr>
                                        <p:cTn id="52" dur="1" fill="hold">
                                          <p:stCondLst>
                                            <p:cond delay="0"/>
                                          </p:stCondLst>
                                        </p:cTn>
                                        <p:tgtEl>
                                          <p:spTgt spid="83"/>
                                        </p:tgtEl>
                                        <p:attrNameLst>
                                          <p:attrName>style.visibility</p:attrName>
                                        </p:attrNameLst>
                                      </p:cBhvr>
                                      <p:to>
                                        <p:strVal val="visible"/>
                                      </p:to>
                                    </p:set>
                                    <p:anim calcmode="lin" valueType="num">
                                      <p:cBhvr>
                                        <p:cTn id="53" dur="500" fill="hold"/>
                                        <p:tgtEl>
                                          <p:spTgt spid="83"/>
                                        </p:tgtEl>
                                        <p:attrNameLst>
                                          <p:attrName>ppt_w</p:attrName>
                                        </p:attrNameLst>
                                      </p:cBhvr>
                                      <p:tavLst>
                                        <p:tav tm="0">
                                          <p:val>
                                            <p:fltVal val="0"/>
                                          </p:val>
                                        </p:tav>
                                        <p:tav tm="100000">
                                          <p:val>
                                            <p:strVal val="#ppt_w"/>
                                          </p:val>
                                        </p:tav>
                                      </p:tavLst>
                                    </p:anim>
                                    <p:anim calcmode="lin" valueType="num">
                                      <p:cBhvr>
                                        <p:cTn id="54" dur="500" fill="hold"/>
                                        <p:tgtEl>
                                          <p:spTgt spid="83"/>
                                        </p:tgtEl>
                                        <p:attrNameLst>
                                          <p:attrName>ppt_h</p:attrName>
                                        </p:attrNameLst>
                                      </p:cBhvr>
                                      <p:tavLst>
                                        <p:tav tm="0">
                                          <p:val>
                                            <p:fltVal val="0"/>
                                          </p:val>
                                        </p:tav>
                                        <p:tav tm="100000">
                                          <p:val>
                                            <p:strVal val="#ppt_h"/>
                                          </p:val>
                                        </p:tav>
                                      </p:tavLst>
                                    </p:anim>
                                    <p:animEffect transition="in" filter="fade">
                                      <p:cBhvr>
                                        <p:cTn id="55" dur="500"/>
                                        <p:tgtEl>
                                          <p:spTgt spid="83"/>
                                        </p:tgtEl>
                                      </p:cBhvr>
                                    </p:animEffect>
                                  </p:childTnLst>
                                </p:cTn>
                              </p:par>
                              <p:par>
                                <p:cTn id="56" presetID="53" presetClass="entr" presetSubtype="16" fill="hold" grpId="0" nodeType="withEffect">
                                  <p:stCondLst>
                                    <p:cond delay="2250"/>
                                  </p:stCondLst>
                                  <p:childTnLst>
                                    <p:set>
                                      <p:cBhvr>
                                        <p:cTn id="57" dur="1" fill="hold">
                                          <p:stCondLst>
                                            <p:cond delay="0"/>
                                          </p:stCondLst>
                                        </p:cTn>
                                        <p:tgtEl>
                                          <p:spTgt spid="54"/>
                                        </p:tgtEl>
                                        <p:attrNameLst>
                                          <p:attrName>style.visibility</p:attrName>
                                        </p:attrNameLst>
                                      </p:cBhvr>
                                      <p:to>
                                        <p:strVal val="visible"/>
                                      </p:to>
                                    </p:set>
                                    <p:anim calcmode="lin" valueType="num">
                                      <p:cBhvr>
                                        <p:cTn id="58" dur="750" fill="hold"/>
                                        <p:tgtEl>
                                          <p:spTgt spid="54"/>
                                        </p:tgtEl>
                                        <p:attrNameLst>
                                          <p:attrName>ppt_w</p:attrName>
                                        </p:attrNameLst>
                                      </p:cBhvr>
                                      <p:tavLst>
                                        <p:tav tm="0">
                                          <p:val>
                                            <p:fltVal val="0"/>
                                          </p:val>
                                        </p:tav>
                                        <p:tav tm="100000">
                                          <p:val>
                                            <p:strVal val="#ppt_w"/>
                                          </p:val>
                                        </p:tav>
                                      </p:tavLst>
                                    </p:anim>
                                    <p:anim calcmode="lin" valueType="num">
                                      <p:cBhvr>
                                        <p:cTn id="59" dur="750" fill="hold"/>
                                        <p:tgtEl>
                                          <p:spTgt spid="54"/>
                                        </p:tgtEl>
                                        <p:attrNameLst>
                                          <p:attrName>ppt_h</p:attrName>
                                        </p:attrNameLst>
                                      </p:cBhvr>
                                      <p:tavLst>
                                        <p:tav tm="0">
                                          <p:val>
                                            <p:fltVal val="0"/>
                                          </p:val>
                                        </p:tav>
                                        <p:tav tm="100000">
                                          <p:val>
                                            <p:strVal val="#ppt_h"/>
                                          </p:val>
                                        </p:tav>
                                      </p:tavLst>
                                    </p:anim>
                                    <p:animEffect transition="in" filter="fade">
                                      <p:cBhvr>
                                        <p:cTn id="60" dur="750"/>
                                        <p:tgtEl>
                                          <p:spTgt spid="54"/>
                                        </p:tgtEl>
                                      </p:cBhvr>
                                    </p:animEffect>
                                  </p:childTnLst>
                                </p:cTn>
                              </p:par>
                              <p:par>
                                <p:cTn id="61" presetID="53" presetClass="entr" presetSubtype="16" fill="hold" grpId="0" nodeType="withEffect">
                                  <p:stCondLst>
                                    <p:cond delay="2250"/>
                                  </p:stCondLst>
                                  <p:childTnLst>
                                    <p:set>
                                      <p:cBhvr>
                                        <p:cTn id="62" dur="1" fill="hold">
                                          <p:stCondLst>
                                            <p:cond delay="0"/>
                                          </p:stCondLst>
                                        </p:cTn>
                                        <p:tgtEl>
                                          <p:spTgt spid="55"/>
                                        </p:tgtEl>
                                        <p:attrNameLst>
                                          <p:attrName>style.visibility</p:attrName>
                                        </p:attrNameLst>
                                      </p:cBhvr>
                                      <p:to>
                                        <p:strVal val="visible"/>
                                      </p:to>
                                    </p:set>
                                    <p:anim calcmode="lin" valueType="num">
                                      <p:cBhvr>
                                        <p:cTn id="63" dur="750" fill="hold"/>
                                        <p:tgtEl>
                                          <p:spTgt spid="55"/>
                                        </p:tgtEl>
                                        <p:attrNameLst>
                                          <p:attrName>ppt_w</p:attrName>
                                        </p:attrNameLst>
                                      </p:cBhvr>
                                      <p:tavLst>
                                        <p:tav tm="0">
                                          <p:val>
                                            <p:fltVal val="0"/>
                                          </p:val>
                                        </p:tav>
                                        <p:tav tm="100000">
                                          <p:val>
                                            <p:strVal val="#ppt_w"/>
                                          </p:val>
                                        </p:tav>
                                      </p:tavLst>
                                    </p:anim>
                                    <p:anim calcmode="lin" valueType="num">
                                      <p:cBhvr>
                                        <p:cTn id="64" dur="750" fill="hold"/>
                                        <p:tgtEl>
                                          <p:spTgt spid="55"/>
                                        </p:tgtEl>
                                        <p:attrNameLst>
                                          <p:attrName>ppt_h</p:attrName>
                                        </p:attrNameLst>
                                      </p:cBhvr>
                                      <p:tavLst>
                                        <p:tav tm="0">
                                          <p:val>
                                            <p:fltVal val="0"/>
                                          </p:val>
                                        </p:tav>
                                        <p:tav tm="100000">
                                          <p:val>
                                            <p:strVal val="#ppt_h"/>
                                          </p:val>
                                        </p:tav>
                                      </p:tavLst>
                                    </p:anim>
                                    <p:animEffect transition="in" filter="fade">
                                      <p:cBhvr>
                                        <p:cTn id="65" dur="750"/>
                                        <p:tgtEl>
                                          <p:spTgt spid="55"/>
                                        </p:tgtEl>
                                      </p:cBhvr>
                                    </p:animEffect>
                                  </p:childTnLst>
                                </p:cTn>
                              </p:par>
                              <p:par>
                                <p:cTn id="66" presetID="53" presetClass="entr" presetSubtype="16" fill="hold" grpId="0" nodeType="withEffect">
                                  <p:stCondLst>
                                    <p:cond delay="2250"/>
                                  </p:stCondLst>
                                  <p:childTnLst>
                                    <p:set>
                                      <p:cBhvr>
                                        <p:cTn id="67" dur="1" fill="hold">
                                          <p:stCondLst>
                                            <p:cond delay="0"/>
                                          </p:stCondLst>
                                        </p:cTn>
                                        <p:tgtEl>
                                          <p:spTgt spid="57"/>
                                        </p:tgtEl>
                                        <p:attrNameLst>
                                          <p:attrName>style.visibility</p:attrName>
                                        </p:attrNameLst>
                                      </p:cBhvr>
                                      <p:to>
                                        <p:strVal val="visible"/>
                                      </p:to>
                                    </p:set>
                                    <p:anim calcmode="lin" valueType="num">
                                      <p:cBhvr>
                                        <p:cTn id="68" dur="750" fill="hold"/>
                                        <p:tgtEl>
                                          <p:spTgt spid="57"/>
                                        </p:tgtEl>
                                        <p:attrNameLst>
                                          <p:attrName>ppt_w</p:attrName>
                                        </p:attrNameLst>
                                      </p:cBhvr>
                                      <p:tavLst>
                                        <p:tav tm="0">
                                          <p:val>
                                            <p:fltVal val="0"/>
                                          </p:val>
                                        </p:tav>
                                        <p:tav tm="100000">
                                          <p:val>
                                            <p:strVal val="#ppt_w"/>
                                          </p:val>
                                        </p:tav>
                                      </p:tavLst>
                                    </p:anim>
                                    <p:anim calcmode="lin" valueType="num">
                                      <p:cBhvr>
                                        <p:cTn id="69" dur="750" fill="hold"/>
                                        <p:tgtEl>
                                          <p:spTgt spid="57"/>
                                        </p:tgtEl>
                                        <p:attrNameLst>
                                          <p:attrName>ppt_h</p:attrName>
                                        </p:attrNameLst>
                                      </p:cBhvr>
                                      <p:tavLst>
                                        <p:tav tm="0">
                                          <p:val>
                                            <p:fltVal val="0"/>
                                          </p:val>
                                        </p:tav>
                                        <p:tav tm="100000">
                                          <p:val>
                                            <p:strVal val="#ppt_h"/>
                                          </p:val>
                                        </p:tav>
                                      </p:tavLst>
                                    </p:anim>
                                    <p:animEffect transition="in" filter="fade">
                                      <p:cBhvr>
                                        <p:cTn id="70" dur="750"/>
                                        <p:tgtEl>
                                          <p:spTgt spid="57"/>
                                        </p:tgtEl>
                                      </p:cBhvr>
                                    </p:animEffect>
                                  </p:childTnLst>
                                </p:cTn>
                              </p:par>
                              <p:par>
                                <p:cTn id="71" presetID="53" presetClass="entr" presetSubtype="16" fill="hold" grpId="0" nodeType="withEffect">
                                  <p:stCondLst>
                                    <p:cond delay="2250"/>
                                  </p:stCondLst>
                                  <p:childTnLst>
                                    <p:set>
                                      <p:cBhvr>
                                        <p:cTn id="72" dur="1" fill="hold">
                                          <p:stCondLst>
                                            <p:cond delay="0"/>
                                          </p:stCondLst>
                                        </p:cTn>
                                        <p:tgtEl>
                                          <p:spTgt spid="53"/>
                                        </p:tgtEl>
                                        <p:attrNameLst>
                                          <p:attrName>style.visibility</p:attrName>
                                        </p:attrNameLst>
                                      </p:cBhvr>
                                      <p:to>
                                        <p:strVal val="visible"/>
                                      </p:to>
                                    </p:set>
                                    <p:anim calcmode="lin" valueType="num">
                                      <p:cBhvr>
                                        <p:cTn id="73" dur="750" fill="hold"/>
                                        <p:tgtEl>
                                          <p:spTgt spid="53"/>
                                        </p:tgtEl>
                                        <p:attrNameLst>
                                          <p:attrName>ppt_w</p:attrName>
                                        </p:attrNameLst>
                                      </p:cBhvr>
                                      <p:tavLst>
                                        <p:tav tm="0">
                                          <p:val>
                                            <p:fltVal val="0"/>
                                          </p:val>
                                        </p:tav>
                                        <p:tav tm="100000">
                                          <p:val>
                                            <p:strVal val="#ppt_w"/>
                                          </p:val>
                                        </p:tav>
                                      </p:tavLst>
                                    </p:anim>
                                    <p:anim calcmode="lin" valueType="num">
                                      <p:cBhvr>
                                        <p:cTn id="74" dur="750" fill="hold"/>
                                        <p:tgtEl>
                                          <p:spTgt spid="53"/>
                                        </p:tgtEl>
                                        <p:attrNameLst>
                                          <p:attrName>ppt_h</p:attrName>
                                        </p:attrNameLst>
                                      </p:cBhvr>
                                      <p:tavLst>
                                        <p:tav tm="0">
                                          <p:val>
                                            <p:fltVal val="0"/>
                                          </p:val>
                                        </p:tav>
                                        <p:tav tm="100000">
                                          <p:val>
                                            <p:strVal val="#ppt_h"/>
                                          </p:val>
                                        </p:tav>
                                      </p:tavLst>
                                    </p:anim>
                                    <p:animEffect transition="in" filter="fade">
                                      <p:cBhvr>
                                        <p:cTn id="75" dur="750"/>
                                        <p:tgtEl>
                                          <p:spTgt spid="53"/>
                                        </p:tgtEl>
                                      </p:cBhvr>
                                    </p:animEffect>
                                  </p:childTnLst>
                                </p:cTn>
                              </p:par>
                              <p:par>
                                <p:cTn id="76" presetID="31" presetClass="entr" presetSubtype="0" fill="hold" grpId="0" nodeType="withEffect">
                                  <p:stCondLst>
                                    <p:cond delay="2250"/>
                                  </p:stCondLst>
                                  <p:childTnLst>
                                    <p:set>
                                      <p:cBhvr>
                                        <p:cTn id="77" dur="1" fill="hold">
                                          <p:stCondLst>
                                            <p:cond delay="0"/>
                                          </p:stCondLst>
                                        </p:cTn>
                                        <p:tgtEl>
                                          <p:spTgt spid="71"/>
                                        </p:tgtEl>
                                        <p:attrNameLst>
                                          <p:attrName>style.visibility</p:attrName>
                                        </p:attrNameLst>
                                      </p:cBhvr>
                                      <p:to>
                                        <p:strVal val="visible"/>
                                      </p:to>
                                    </p:set>
                                    <p:anim calcmode="lin" valueType="num">
                                      <p:cBhvr>
                                        <p:cTn id="78" dur="750" fill="hold"/>
                                        <p:tgtEl>
                                          <p:spTgt spid="71"/>
                                        </p:tgtEl>
                                        <p:attrNameLst>
                                          <p:attrName>ppt_w</p:attrName>
                                        </p:attrNameLst>
                                      </p:cBhvr>
                                      <p:tavLst>
                                        <p:tav tm="0">
                                          <p:val>
                                            <p:fltVal val="0"/>
                                          </p:val>
                                        </p:tav>
                                        <p:tav tm="100000">
                                          <p:val>
                                            <p:strVal val="#ppt_w"/>
                                          </p:val>
                                        </p:tav>
                                      </p:tavLst>
                                    </p:anim>
                                    <p:anim calcmode="lin" valueType="num">
                                      <p:cBhvr>
                                        <p:cTn id="79" dur="750" fill="hold"/>
                                        <p:tgtEl>
                                          <p:spTgt spid="71"/>
                                        </p:tgtEl>
                                        <p:attrNameLst>
                                          <p:attrName>ppt_h</p:attrName>
                                        </p:attrNameLst>
                                      </p:cBhvr>
                                      <p:tavLst>
                                        <p:tav tm="0">
                                          <p:val>
                                            <p:fltVal val="0"/>
                                          </p:val>
                                        </p:tav>
                                        <p:tav tm="100000">
                                          <p:val>
                                            <p:strVal val="#ppt_h"/>
                                          </p:val>
                                        </p:tav>
                                      </p:tavLst>
                                    </p:anim>
                                    <p:anim calcmode="lin" valueType="num">
                                      <p:cBhvr>
                                        <p:cTn id="80" dur="750" fill="hold"/>
                                        <p:tgtEl>
                                          <p:spTgt spid="71"/>
                                        </p:tgtEl>
                                        <p:attrNameLst>
                                          <p:attrName>style.rotation</p:attrName>
                                        </p:attrNameLst>
                                      </p:cBhvr>
                                      <p:tavLst>
                                        <p:tav tm="0">
                                          <p:val>
                                            <p:fltVal val="90"/>
                                          </p:val>
                                        </p:tav>
                                        <p:tav tm="100000">
                                          <p:val>
                                            <p:fltVal val="0"/>
                                          </p:val>
                                        </p:tav>
                                      </p:tavLst>
                                    </p:anim>
                                    <p:animEffect transition="in" filter="fade">
                                      <p:cBhvr>
                                        <p:cTn id="81" dur="750"/>
                                        <p:tgtEl>
                                          <p:spTgt spid="71"/>
                                        </p:tgtEl>
                                      </p:cBhvr>
                                    </p:animEffect>
                                  </p:childTnLst>
                                </p:cTn>
                              </p:par>
                              <p:par>
                                <p:cTn id="82" presetID="31" presetClass="entr" presetSubtype="0" fill="hold" nodeType="withEffect">
                                  <p:stCondLst>
                                    <p:cond delay="2250"/>
                                  </p:stCondLst>
                                  <p:childTnLst>
                                    <p:set>
                                      <p:cBhvr>
                                        <p:cTn id="83" dur="1" fill="hold">
                                          <p:stCondLst>
                                            <p:cond delay="0"/>
                                          </p:stCondLst>
                                        </p:cTn>
                                        <p:tgtEl>
                                          <p:spTgt spid="66"/>
                                        </p:tgtEl>
                                        <p:attrNameLst>
                                          <p:attrName>style.visibility</p:attrName>
                                        </p:attrNameLst>
                                      </p:cBhvr>
                                      <p:to>
                                        <p:strVal val="visible"/>
                                      </p:to>
                                    </p:set>
                                    <p:anim calcmode="lin" valueType="num">
                                      <p:cBhvr>
                                        <p:cTn id="84" dur="750" fill="hold"/>
                                        <p:tgtEl>
                                          <p:spTgt spid="66"/>
                                        </p:tgtEl>
                                        <p:attrNameLst>
                                          <p:attrName>ppt_w</p:attrName>
                                        </p:attrNameLst>
                                      </p:cBhvr>
                                      <p:tavLst>
                                        <p:tav tm="0">
                                          <p:val>
                                            <p:fltVal val="0"/>
                                          </p:val>
                                        </p:tav>
                                        <p:tav tm="100000">
                                          <p:val>
                                            <p:strVal val="#ppt_w"/>
                                          </p:val>
                                        </p:tav>
                                      </p:tavLst>
                                    </p:anim>
                                    <p:anim calcmode="lin" valueType="num">
                                      <p:cBhvr>
                                        <p:cTn id="85" dur="750" fill="hold"/>
                                        <p:tgtEl>
                                          <p:spTgt spid="66"/>
                                        </p:tgtEl>
                                        <p:attrNameLst>
                                          <p:attrName>ppt_h</p:attrName>
                                        </p:attrNameLst>
                                      </p:cBhvr>
                                      <p:tavLst>
                                        <p:tav tm="0">
                                          <p:val>
                                            <p:fltVal val="0"/>
                                          </p:val>
                                        </p:tav>
                                        <p:tav tm="100000">
                                          <p:val>
                                            <p:strVal val="#ppt_h"/>
                                          </p:val>
                                        </p:tav>
                                      </p:tavLst>
                                    </p:anim>
                                    <p:anim calcmode="lin" valueType="num">
                                      <p:cBhvr>
                                        <p:cTn id="86" dur="750" fill="hold"/>
                                        <p:tgtEl>
                                          <p:spTgt spid="66"/>
                                        </p:tgtEl>
                                        <p:attrNameLst>
                                          <p:attrName>style.rotation</p:attrName>
                                        </p:attrNameLst>
                                      </p:cBhvr>
                                      <p:tavLst>
                                        <p:tav tm="0">
                                          <p:val>
                                            <p:fltVal val="90"/>
                                          </p:val>
                                        </p:tav>
                                        <p:tav tm="100000">
                                          <p:val>
                                            <p:fltVal val="0"/>
                                          </p:val>
                                        </p:tav>
                                      </p:tavLst>
                                    </p:anim>
                                    <p:animEffect transition="in" filter="fade">
                                      <p:cBhvr>
                                        <p:cTn id="87" dur="750"/>
                                        <p:tgtEl>
                                          <p:spTgt spid="66"/>
                                        </p:tgtEl>
                                      </p:cBhvr>
                                    </p:animEffect>
                                  </p:childTnLst>
                                </p:cTn>
                              </p:par>
                              <p:par>
                                <p:cTn id="88" presetID="31" presetClass="entr" presetSubtype="0" fill="hold" nodeType="withEffect">
                                  <p:stCondLst>
                                    <p:cond delay="2250"/>
                                  </p:stCondLst>
                                  <p:childTnLst>
                                    <p:set>
                                      <p:cBhvr>
                                        <p:cTn id="89" dur="1" fill="hold">
                                          <p:stCondLst>
                                            <p:cond delay="0"/>
                                          </p:stCondLst>
                                        </p:cTn>
                                        <p:tgtEl>
                                          <p:spTgt spid="58"/>
                                        </p:tgtEl>
                                        <p:attrNameLst>
                                          <p:attrName>style.visibility</p:attrName>
                                        </p:attrNameLst>
                                      </p:cBhvr>
                                      <p:to>
                                        <p:strVal val="visible"/>
                                      </p:to>
                                    </p:set>
                                    <p:anim calcmode="lin" valueType="num">
                                      <p:cBhvr>
                                        <p:cTn id="90" dur="750" fill="hold"/>
                                        <p:tgtEl>
                                          <p:spTgt spid="58"/>
                                        </p:tgtEl>
                                        <p:attrNameLst>
                                          <p:attrName>ppt_w</p:attrName>
                                        </p:attrNameLst>
                                      </p:cBhvr>
                                      <p:tavLst>
                                        <p:tav tm="0">
                                          <p:val>
                                            <p:fltVal val="0"/>
                                          </p:val>
                                        </p:tav>
                                        <p:tav tm="100000">
                                          <p:val>
                                            <p:strVal val="#ppt_w"/>
                                          </p:val>
                                        </p:tav>
                                      </p:tavLst>
                                    </p:anim>
                                    <p:anim calcmode="lin" valueType="num">
                                      <p:cBhvr>
                                        <p:cTn id="91" dur="750" fill="hold"/>
                                        <p:tgtEl>
                                          <p:spTgt spid="58"/>
                                        </p:tgtEl>
                                        <p:attrNameLst>
                                          <p:attrName>ppt_h</p:attrName>
                                        </p:attrNameLst>
                                      </p:cBhvr>
                                      <p:tavLst>
                                        <p:tav tm="0">
                                          <p:val>
                                            <p:fltVal val="0"/>
                                          </p:val>
                                        </p:tav>
                                        <p:tav tm="100000">
                                          <p:val>
                                            <p:strVal val="#ppt_h"/>
                                          </p:val>
                                        </p:tav>
                                      </p:tavLst>
                                    </p:anim>
                                    <p:anim calcmode="lin" valueType="num">
                                      <p:cBhvr>
                                        <p:cTn id="92" dur="750" fill="hold"/>
                                        <p:tgtEl>
                                          <p:spTgt spid="58"/>
                                        </p:tgtEl>
                                        <p:attrNameLst>
                                          <p:attrName>style.rotation</p:attrName>
                                        </p:attrNameLst>
                                      </p:cBhvr>
                                      <p:tavLst>
                                        <p:tav tm="0">
                                          <p:val>
                                            <p:fltVal val="90"/>
                                          </p:val>
                                        </p:tav>
                                        <p:tav tm="100000">
                                          <p:val>
                                            <p:fltVal val="0"/>
                                          </p:val>
                                        </p:tav>
                                      </p:tavLst>
                                    </p:anim>
                                    <p:animEffect transition="in" filter="fade">
                                      <p:cBhvr>
                                        <p:cTn id="93" dur="750"/>
                                        <p:tgtEl>
                                          <p:spTgt spid="58"/>
                                        </p:tgtEl>
                                      </p:cBhvr>
                                    </p:animEffect>
                                  </p:childTnLst>
                                </p:cTn>
                              </p:par>
                              <p:par>
                                <p:cTn id="94" presetID="31" presetClass="entr" presetSubtype="0" fill="hold" nodeType="withEffect">
                                  <p:stCondLst>
                                    <p:cond delay="2250"/>
                                  </p:stCondLst>
                                  <p:childTnLst>
                                    <p:set>
                                      <p:cBhvr>
                                        <p:cTn id="95" dur="1" fill="hold">
                                          <p:stCondLst>
                                            <p:cond delay="0"/>
                                          </p:stCondLst>
                                        </p:cTn>
                                        <p:tgtEl>
                                          <p:spTgt spid="62"/>
                                        </p:tgtEl>
                                        <p:attrNameLst>
                                          <p:attrName>style.visibility</p:attrName>
                                        </p:attrNameLst>
                                      </p:cBhvr>
                                      <p:to>
                                        <p:strVal val="visible"/>
                                      </p:to>
                                    </p:set>
                                    <p:anim calcmode="lin" valueType="num">
                                      <p:cBhvr>
                                        <p:cTn id="96" dur="750" fill="hold"/>
                                        <p:tgtEl>
                                          <p:spTgt spid="62"/>
                                        </p:tgtEl>
                                        <p:attrNameLst>
                                          <p:attrName>ppt_w</p:attrName>
                                        </p:attrNameLst>
                                      </p:cBhvr>
                                      <p:tavLst>
                                        <p:tav tm="0">
                                          <p:val>
                                            <p:fltVal val="0"/>
                                          </p:val>
                                        </p:tav>
                                        <p:tav tm="100000">
                                          <p:val>
                                            <p:strVal val="#ppt_w"/>
                                          </p:val>
                                        </p:tav>
                                      </p:tavLst>
                                    </p:anim>
                                    <p:anim calcmode="lin" valueType="num">
                                      <p:cBhvr>
                                        <p:cTn id="97" dur="750" fill="hold"/>
                                        <p:tgtEl>
                                          <p:spTgt spid="62"/>
                                        </p:tgtEl>
                                        <p:attrNameLst>
                                          <p:attrName>ppt_h</p:attrName>
                                        </p:attrNameLst>
                                      </p:cBhvr>
                                      <p:tavLst>
                                        <p:tav tm="0">
                                          <p:val>
                                            <p:fltVal val="0"/>
                                          </p:val>
                                        </p:tav>
                                        <p:tav tm="100000">
                                          <p:val>
                                            <p:strVal val="#ppt_h"/>
                                          </p:val>
                                        </p:tav>
                                      </p:tavLst>
                                    </p:anim>
                                    <p:anim calcmode="lin" valueType="num">
                                      <p:cBhvr>
                                        <p:cTn id="98" dur="750" fill="hold"/>
                                        <p:tgtEl>
                                          <p:spTgt spid="62"/>
                                        </p:tgtEl>
                                        <p:attrNameLst>
                                          <p:attrName>style.rotation</p:attrName>
                                        </p:attrNameLst>
                                      </p:cBhvr>
                                      <p:tavLst>
                                        <p:tav tm="0">
                                          <p:val>
                                            <p:fltVal val="90"/>
                                          </p:val>
                                        </p:tav>
                                        <p:tav tm="100000">
                                          <p:val>
                                            <p:fltVal val="0"/>
                                          </p:val>
                                        </p:tav>
                                      </p:tavLst>
                                    </p:anim>
                                    <p:animEffect transition="in" filter="fade">
                                      <p:cBhvr>
                                        <p:cTn id="99" dur="750"/>
                                        <p:tgtEl>
                                          <p:spTgt spid="62"/>
                                        </p:tgtEl>
                                      </p:cBhvr>
                                    </p:animEffect>
                                  </p:childTnLst>
                                </p:cTn>
                              </p:par>
                              <p:par>
                                <p:cTn id="100" presetID="22" presetClass="entr" presetSubtype="2" fill="hold" grpId="0" nodeType="withEffect">
                                  <p:stCondLst>
                                    <p:cond delay="2750"/>
                                  </p:stCondLst>
                                  <p:childTnLst>
                                    <p:set>
                                      <p:cBhvr>
                                        <p:cTn id="101" dur="1" fill="hold">
                                          <p:stCondLst>
                                            <p:cond delay="0"/>
                                          </p:stCondLst>
                                        </p:cTn>
                                        <p:tgtEl>
                                          <p:spTgt spid="79"/>
                                        </p:tgtEl>
                                        <p:attrNameLst>
                                          <p:attrName>style.visibility</p:attrName>
                                        </p:attrNameLst>
                                      </p:cBhvr>
                                      <p:to>
                                        <p:strVal val="visible"/>
                                      </p:to>
                                    </p:set>
                                    <p:animEffect transition="in" filter="wipe(right)">
                                      <p:cBhvr>
                                        <p:cTn id="102" dur="750"/>
                                        <p:tgtEl>
                                          <p:spTgt spid="79"/>
                                        </p:tgtEl>
                                      </p:cBhvr>
                                    </p:animEffect>
                                  </p:childTnLst>
                                </p:cTn>
                              </p:par>
                              <p:par>
                                <p:cTn id="103" presetID="22" presetClass="entr" presetSubtype="2" fill="hold" grpId="0" nodeType="withEffect">
                                  <p:stCondLst>
                                    <p:cond delay="2750"/>
                                  </p:stCondLst>
                                  <p:childTnLst>
                                    <p:set>
                                      <p:cBhvr>
                                        <p:cTn id="104" dur="1" fill="hold">
                                          <p:stCondLst>
                                            <p:cond delay="0"/>
                                          </p:stCondLst>
                                        </p:cTn>
                                        <p:tgtEl>
                                          <p:spTgt spid="76"/>
                                        </p:tgtEl>
                                        <p:attrNameLst>
                                          <p:attrName>style.visibility</p:attrName>
                                        </p:attrNameLst>
                                      </p:cBhvr>
                                      <p:to>
                                        <p:strVal val="visible"/>
                                      </p:to>
                                    </p:set>
                                    <p:animEffect transition="in" filter="wipe(right)">
                                      <p:cBhvr>
                                        <p:cTn id="105" dur="750"/>
                                        <p:tgtEl>
                                          <p:spTgt spid="76"/>
                                        </p:tgtEl>
                                      </p:cBhvr>
                                    </p:animEffect>
                                  </p:childTnLst>
                                </p:cTn>
                              </p:par>
                              <p:par>
                                <p:cTn id="106" presetID="22" presetClass="entr" presetSubtype="2" fill="hold" grpId="0" nodeType="withEffect">
                                  <p:stCondLst>
                                    <p:cond delay="2750"/>
                                  </p:stCondLst>
                                  <p:childTnLst>
                                    <p:set>
                                      <p:cBhvr>
                                        <p:cTn id="107" dur="1" fill="hold">
                                          <p:stCondLst>
                                            <p:cond delay="0"/>
                                          </p:stCondLst>
                                        </p:cTn>
                                        <p:tgtEl>
                                          <p:spTgt spid="77"/>
                                        </p:tgtEl>
                                        <p:attrNameLst>
                                          <p:attrName>style.visibility</p:attrName>
                                        </p:attrNameLst>
                                      </p:cBhvr>
                                      <p:to>
                                        <p:strVal val="visible"/>
                                      </p:to>
                                    </p:set>
                                    <p:animEffect transition="in" filter="wipe(right)">
                                      <p:cBhvr>
                                        <p:cTn id="108" dur="750"/>
                                        <p:tgtEl>
                                          <p:spTgt spid="77"/>
                                        </p:tgtEl>
                                      </p:cBhvr>
                                    </p:animEffect>
                                  </p:childTnLst>
                                </p:cTn>
                              </p:par>
                              <p:par>
                                <p:cTn id="109" presetID="22" presetClass="entr" presetSubtype="2" fill="hold" grpId="0" nodeType="withEffect">
                                  <p:stCondLst>
                                    <p:cond delay="2750"/>
                                  </p:stCondLst>
                                  <p:childTnLst>
                                    <p:set>
                                      <p:cBhvr>
                                        <p:cTn id="110" dur="1" fill="hold">
                                          <p:stCondLst>
                                            <p:cond delay="0"/>
                                          </p:stCondLst>
                                        </p:cTn>
                                        <p:tgtEl>
                                          <p:spTgt spid="78"/>
                                        </p:tgtEl>
                                        <p:attrNameLst>
                                          <p:attrName>style.visibility</p:attrName>
                                        </p:attrNameLst>
                                      </p:cBhvr>
                                      <p:to>
                                        <p:strVal val="visible"/>
                                      </p:to>
                                    </p:set>
                                    <p:animEffect transition="in" filter="wipe(right)">
                                      <p:cBhvr>
                                        <p:cTn id="111" dur="750"/>
                                        <p:tgtEl>
                                          <p:spTgt spid="78"/>
                                        </p:tgtEl>
                                      </p:cBhvr>
                                    </p:animEffect>
                                  </p:childTnLst>
                                </p:cTn>
                              </p:par>
                              <p:par>
                                <p:cTn id="112" presetID="22" presetClass="entr" presetSubtype="8" fill="hold" grpId="0" nodeType="withEffect">
                                  <p:stCondLst>
                                    <p:cond delay="3250"/>
                                  </p:stCondLst>
                                  <p:childTnLst>
                                    <p:set>
                                      <p:cBhvr>
                                        <p:cTn id="113" dur="1" fill="hold">
                                          <p:stCondLst>
                                            <p:cond delay="0"/>
                                          </p:stCondLst>
                                        </p:cTn>
                                        <p:tgtEl>
                                          <p:spTgt spid="73"/>
                                        </p:tgtEl>
                                        <p:attrNameLst>
                                          <p:attrName>style.visibility</p:attrName>
                                        </p:attrNameLst>
                                      </p:cBhvr>
                                      <p:to>
                                        <p:strVal val="visible"/>
                                      </p:to>
                                    </p:set>
                                    <p:animEffect transition="in" filter="wipe(left)">
                                      <p:cBhvr>
                                        <p:cTn id="114" dur="750"/>
                                        <p:tgtEl>
                                          <p:spTgt spid="73"/>
                                        </p:tgtEl>
                                      </p:cBhvr>
                                    </p:animEffect>
                                  </p:childTnLst>
                                </p:cTn>
                              </p:par>
                              <p:par>
                                <p:cTn id="115" presetID="10" presetClass="entr" presetSubtype="0" fill="hold" grpId="0" nodeType="withEffect">
                                  <p:stCondLst>
                                    <p:cond delay="3250"/>
                                  </p:stCondLst>
                                  <p:childTnLst>
                                    <p:set>
                                      <p:cBhvr>
                                        <p:cTn id="116" dur="1" fill="hold">
                                          <p:stCondLst>
                                            <p:cond delay="0"/>
                                          </p:stCondLst>
                                        </p:cTn>
                                        <p:tgtEl>
                                          <p:spTgt spid="74"/>
                                        </p:tgtEl>
                                        <p:attrNameLst>
                                          <p:attrName>style.visibility</p:attrName>
                                        </p:attrNameLst>
                                      </p:cBhvr>
                                      <p:to>
                                        <p:strVal val="visible"/>
                                      </p:to>
                                    </p:set>
                                    <p:animEffect transition="in" filter="fade">
                                      <p:cBhvr>
                                        <p:cTn id="117" dur="750"/>
                                        <p:tgtEl>
                                          <p:spTgt spid="74"/>
                                        </p:tgtEl>
                                      </p:cBhvr>
                                    </p:animEffect>
                                  </p:childTnLst>
                                </p:cTn>
                              </p:par>
                              <p:par>
                                <p:cTn id="118" presetID="10" presetClass="entr" presetSubtype="0" fill="hold" grpId="0" nodeType="withEffect">
                                  <p:stCondLst>
                                    <p:cond delay="3250"/>
                                  </p:stCondLst>
                                  <p:childTnLst>
                                    <p:set>
                                      <p:cBhvr>
                                        <p:cTn id="119" dur="1" fill="hold">
                                          <p:stCondLst>
                                            <p:cond delay="0"/>
                                          </p:stCondLst>
                                        </p:cTn>
                                        <p:tgtEl>
                                          <p:spTgt spid="87"/>
                                        </p:tgtEl>
                                        <p:attrNameLst>
                                          <p:attrName>style.visibility</p:attrName>
                                        </p:attrNameLst>
                                      </p:cBhvr>
                                      <p:to>
                                        <p:strVal val="visible"/>
                                      </p:to>
                                    </p:set>
                                    <p:animEffect transition="in" filter="fade">
                                      <p:cBhvr>
                                        <p:cTn id="120" dur="750"/>
                                        <p:tgtEl>
                                          <p:spTgt spid="87"/>
                                        </p:tgtEl>
                                      </p:cBhvr>
                                    </p:animEffect>
                                  </p:childTnLst>
                                </p:cTn>
                              </p:par>
                              <p:par>
                                <p:cTn id="121" presetID="53" presetClass="entr" presetSubtype="16" fill="hold" grpId="0" nodeType="withEffect">
                                  <p:stCondLst>
                                    <p:cond delay="3750"/>
                                  </p:stCondLst>
                                  <p:childTnLst>
                                    <p:set>
                                      <p:cBhvr>
                                        <p:cTn id="122" dur="1" fill="hold">
                                          <p:stCondLst>
                                            <p:cond delay="0"/>
                                          </p:stCondLst>
                                        </p:cTn>
                                        <p:tgtEl>
                                          <p:spTgt spid="88"/>
                                        </p:tgtEl>
                                        <p:attrNameLst>
                                          <p:attrName>style.visibility</p:attrName>
                                        </p:attrNameLst>
                                      </p:cBhvr>
                                      <p:to>
                                        <p:strVal val="visible"/>
                                      </p:to>
                                    </p:set>
                                    <p:anim calcmode="lin" valueType="num">
                                      <p:cBhvr>
                                        <p:cTn id="123" dur="750" fill="hold"/>
                                        <p:tgtEl>
                                          <p:spTgt spid="88"/>
                                        </p:tgtEl>
                                        <p:attrNameLst>
                                          <p:attrName>ppt_w</p:attrName>
                                        </p:attrNameLst>
                                      </p:cBhvr>
                                      <p:tavLst>
                                        <p:tav tm="0">
                                          <p:val>
                                            <p:fltVal val="0"/>
                                          </p:val>
                                        </p:tav>
                                        <p:tav tm="100000">
                                          <p:val>
                                            <p:strVal val="#ppt_w"/>
                                          </p:val>
                                        </p:tav>
                                      </p:tavLst>
                                    </p:anim>
                                    <p:anim calcmode="lin" valueType="num">
                                      <p:cBhvr>
                                        <p:cTn id="124" dur="750" fill="hold"/>
                                        <p:tgtEl>
                                          <p:spTgt spid="88"/>
                                        </p:tgtEl>
                                        <p:attrNameLst>
                                          <p:attrName>ppt_h</p:attrName>
                                        </p:attrNameLst>
                                      </p:cBhvr>
                                      <p:tavLst>
                                        <p:tav tm="0">
                                          <p:val>
                                            <p:fltVal val="0"/>
                                          </p:val>
                                        </p:tav>
                                        <p:tav tm="100000">
                                          <p:val>
                                            <p:strVal val="#ppt_h"/>
                                          </p:val>
                                        </p:tav>
                                      </p:tavLst>
                                    </p:anim>
                                    <p:animEffect transition="in" filter="fade">
                                      <p:cBhvr>
                                        <p:cTn id="125" dur="750"/>
                                        <p:tgtEl>
                                          <p:spTgt spid="88"/>
                                        </p:tgtEl>
                                      </p:cBhvr>
                                    </p:animEffect>
                                  </p:childTnLst>
                                </p:cTn>
                              </p:par>
                              <p:par>
                                <p:cTn id="126" presetID="53" presetClass="entr" presetSubtype="16" fill="hold" grpId="0" nodeType="withEffect">
                                  <p:stCondLst>
                                    <p:cond delay="3750"/>
                                  </p:stCondLst>
                                  <p:childTnLst>
                                    <p:set>
                                      <p:cBhvr>
                                        <p:cTn id="127" dur="1" fill="hold">
                                          <p:stCondLst>
                                            <p:cond delay="0"/>
                                          </p:stCondLst>
                                        </p:cTn>
                                        <p:tgtEl>
                                          <p:spTgt spid="90"/>
                                        </p:tgtEl>
                                        <p:attrNameLst>
                                          <p:attrName>style.visibility</p:attrName>
                                        </p:attrNameLst>
                                      </p:cBhvr>
                                      <p:to>
                                        <p:strVal val="visible"/>
                                      </p:to>
                                    </p:set>
                                    <p:anim calcmode="lin" valueType="num">
                                      <p:cBhvr>
                                        <p:cTn id="128" dur="750" fill="hold"/>
                                        <p:tgtEl>
                                          <p:spTgt spid="90"/>
                                        </p:tgtEl>
                                        <p:attrNameLst>
                                          <p:attrName>ppt_w</p:attrName>
                                        </p:attrNameLst>
                                      </p:cBhvr>
                                      <p:tavLst>
                                        <p:tav tm="0">
                                          <p:val>
                                            <p:fltVal val="0"/>
                                          </p:val>
                                        </p:tav>
                                        <p:tav tm="100000">
                                          <p:val>
                                            <p:strVal val="#ppt_w"/>
                                          </p:val>
                                        </p:tav>
                                      </p:tavLst>
                                    </p:anim>
                                    <p:anim calcmode="lin" valueType="num">
                                      <p:cBhvr>
                                        <p:cTn id="129" dur="750" fill="hold"/>
                                        <p:tgtEl>
                                          <p:spTgt spid="90"/>
                                        </p:tgtEl>
                                        <p:attrNameLst>
                                          <p:attrName>ppt_h</p:attrName>
                                        </p:attrNameLst>
                                      </p:cBhvr>
                                      <p:tavLst>
                                        <p:tav tm="0">
                                          <p:val>
                                            <p:fltVal val="0"/>
                                          </p:val>
                                        </p:tav>
                                        <p:tav tm="100000">
                                          <p:val>
                                            <p:strVal val="#ppt_h"/>
                                          </p:val>
                                        </p:tav>
                                      </p:tavLst>
                                    </p:anim>
                                    <p:animEffect transition="in" filter="fade">
                                      <p:cBhvr>
                                        <p:cTn id="130" dur="750"/>
                                        <p:tgtEl>
                                          <p:spTgt spid="90"/>
                                        </p:tgtEl>
                                      </p:cBhvr>
                                    </p:animEffect>
                                  </p:childTnLst>
                                </p:cTn>
                              </p:par>
                              <p:par>
                                <p:cTn id="131" presetID="53" presetClass="entr" presetSubtype="16" fill="hold" grpId="0" nodeType="withEffect">
                                  <p:stCondLst>
                                    <p:cond delay="3750"/>
                                  </p:stCondLst>
                                  <p:childTnLst>
                                    <p:set>
                                      <p:cBhvr>
                                        <p:cTn id="132" dur="1" fill="hold">
                                          <p:stCondLst>
                                            <p:cond delay="0"/>
                                          </p:stCondLst>
                                        </p:cTn>
                                        <p:tgtEl>
                                          <p:spTgt spid="92"/>
                                        </p:tgtEl>
                                        <p:attrNameLst>
                                          <p:attrName>style.visibility</p:attrName>
                                        </p:attrNameLst>
                                      </p:cBhvr>
                                      <p:to>
                                        <p:strVal val="visible"/>
                                      </p:to>
                                    </p:set>
                                    <p:anim calcmode="lin" valueType="num">
                                      <p:cBhvr>
                                        <p:cTn id="133" dur="750" fill="hold"/>
                                        <p:tgtEl>
                                          <p:spTgt spid="92"/>
                                        </p:tgtEl>
                                        <p:attrNameLst>
                                          <p:attrName>ppt_w</p:attrName>
                                        </p:attrNameLst>
                                      </p:cBhvr>
                                      <p:tavLst>
                                        <p:tav tm="0">
                                          <p:val>
                                            <p:fltVal val="0"/>
                                          </p:val>
                                        </p:tav>
                                        <p:tav tm="100000">
                                          <p:val>
                                            <p:strVal val="#ppt_w"/>
                                          </p:val>
                                        </p:tav>
                                      </p:tavLst>
                                    </p:anim>
                                    <p:anim calcmode="lin" valueType="num">
                                      <p:cBhvr>
                                        <p:cTn id="134" dur="750" fill="hold"/>
                                        <p:tgtEl>
                                          <p:spTgt spid="92"/>
                                        </p:tgtEl>
                                        <p:attrNameLst>
                                          <p:attrName>ppt_h</p:attrName>
                                        </p:attrNameLst>
                                      </p:cBhvr>
                                      <p:tavLst>
                                        <p:tav tm="0">
                                          <p:val>
                                            <p:fltVal val="0"/>
                                          </p:val>
                                        </p:tav>
                                        <p:tav tm="100000">
                                          <p:val>
                                            <p:strVal val="#ppt_h"/>
                                          </p:val>
                                        </p:tav>
                                      </p:tavLst>
                                    </p:anim>
                                    <p:animEffect transition="in" filter="fade">
                                      <p:cBhvr>
                                        <p:cTn id="135" dur="750"/>
                                        <p:tgtEl>
                                          <p:spTgt spid="92"/>
                                        </p:tgtEl>
                                      </p:cBhvr>
                                    </p:animEffect>
                                  </p:childTnLst>
                                </p:cTn>
                              </p:par>
                              <p:par>
                                <p:cTn id="136" presetID="53" presetClass="entr" presetSubtype="16" fill="hold" grpId="0" nodeType="withEffect">
                                  <p:stCondLst>
                                    <p:cond delay="4250"/>
                                  </p:stCondLst>
                                  <p:childTnLst>
                                    <p:set>
                                      <p:cBhvr>
                                        <p:cTn id="137" dur="1" fill="hold">
                                          <p:stCondLst>
                                            <p:cond delay="0"/>
                                          </p:stCondLst>
                                        </p:cTn>
                                        <p:tgtEl>
                                          <p:spTgt spid="89"/>
                                        </p:tgtEl>
                                        <p:attrNameLst>
                                          <p:attrName>style.visibility</p:attrName>
                                        </p:attrNameLst>
                                      </p:cBhvr>
                                      <p:to>
                                        <p:strVal val="visible"/>
                                      </p:to>
                                    </p:set>
                                    <p:anim calcmode="lin" valueType="num">
                                      <p:cBhvr>
                                        <p:cTn id="138" dur="750" fill="hold"/>
                                        <p:tgtEl>
                                          <p:spTgt spid="89"/>
                                        </p:tgtEl>
                                        <p:attrNameLst>
                                          <p:attrName>ppt_w</p:attrName>
                                        </p:attrNameLst>
                                      </p:cBhvr>
                                      <p:tavLst>
                                        <p:tav tm="0">
                                          <p:val>
                                            <p:fltVal val="0"/>
                                          </p:val>
                                        </p:tav>
                                        <p:tav tm="100000">
                                          <p:val>
                                            <p:strVal val="#ppt_w"/>
                                          </p:val>
                                        </p:tav>
                                      </p:tavLst>
                                    </p:anim>
                                    <p:anim calcmode="lin" valueType="num">
                                      <p:cBhvr>
                                        <p:cTn id="139" dur="750" fill="hold"/>
                                        <p:tgtEl>
                                          <p:spTgt spid="89"/>
                                        </p:tgtEl>
                                        <p:attrNameLst>
                                          <p:attrName>ppt_h</p:attrName>
                                        </p:attrNameLst>
                                      </p:cBhvr>
                                      <p:tavLst>
                                        <p:tav tm="0">
                                          <p:val>
                                            <p:fltVal val="0"/>
                                          </p:val>
                                        </p:tav>
                                        <p:tav tm="100000">
                                          <p:val>
                                            <p:strVal val="#ppt_h"/>
                                          </p:val>
                                        </p:tav>
                                      </p:tavLst>
                                    </p:anim>
                                    <p:animEffect transition="in" filter="fade">
                                      <p:cBhvr>
                                        <p:cTn id="140" dur="750"/>
                                        <p:tgtEl>
                                          <p:spTgt spid="89"/>
                                        </p:tgtEl>
                                      </p:cBhvr>
                                    </p:animEffect>
                                  </p:childTnLst>
                                </p:cTn>
                              </p:par>
                              <p:par>
                                <p:cTn id="141" presetID="53" presetClass="entr" presetSubtype="16" fill="hold" grpId="0" nodeType="withEffect">
                                  <p:stCondLst>
                                    <p:cond delay="4250"/>
                                  </p:stCondLst>
                                  <p:childTnLst>
                                    <p:set>
                                      <p:cBhvr>
                                        <p:cTn id="142" dur="1" fill="hold">
                                          <p:stCondLst>
                                            <p:cond delay="0"/>
                                          </p:stCondLst>
                                        </p:cTn>
                                        <p:tgtEl>
                                          <p:spTgt spid="91"/>
                                        </p:tgtEl>
                                        <p:attrNameLst>
                                          <p:attrName>style.visibility</p:attrName>
                                        </p:attrNameLst>
                                      </p:cBhvr>
                                      <p:to>
                                        <p:strVal val="visible"/>
                                      </p:to>
                                    </p:set>
                                    <p:anim calcmode="lin" valueType="num">
                                      <p:cBhvr>
                                        <p:cTn id="143" dur="750" fill="hold"/>
                                        <p:tgtEl>
                                          <p:spTgt spid="91"/>
                                        </p:tgtEl>
                                        <p:attrNameLst>
                                          <p:attrName>ppt_w</p:attrName>
                                        </p:attrNameLst>
                                      </p:cBhvr>
                                      <p:tavLst>
                                        <p:tav tm="0">
                                          <p:val>
                                            <p:fltVal val="0"/>
                                          </p:val>
                                        </p:tav>
                                        <p:tav tm="100000">
                                          <p:val>
                                            <p:strVal val="#ppt_w"/>
                                          </p:val>
                                        </p:tav>
                                      </p:tavLst>
                                    </p:anim>
                                    <p:anim calcmode="lin" valueType="num">
                                      <p:cBhvr>
                                        <p:cTn id="144" dur="750" fill="hold"/>
                                        <p:tgtEl>
                                          <p:spTgt spid="91"/>
                                        </p:tgtEl>
                                        <p:attrNameLst>
                                          <p:attrName>ppt_h</p:attrName>
                                        </p:attrNameLst>
                                      </p:cBhvr>
                                      <p:tavLst>
                                        <p:tav tm="0">
                                          <p:val>
                                            <p:fltVal val="0"/>
                                          </p:val>
                                        </p:tav>
                                        <p:tav tm="100000">
                                          <p:val>
                                            <p:strVal val="#ppt_h"/>
                                          </p:val>
                                        </p:tav>
                                      </p:tavLst>
                                    </p:anim>
                                    <p:animEffect transition="in" filter="fade">
                                      <p:cBhvr>
                                        <p:cTn id="145" dur="750"/>
                                        <p:tgtEl>
                                          <p:spTgt spid="91"/>
                                        </p:tgtEl>
                                      </p:cBhvr>
                                    </p:animEffect>
                                  </p:childTnLst>
                                </p:cTn>
                              </p:par>
                              <p:par>
                                <p:cTn id="146" presetID="53" presetClass="entr" presetSubtype="16" fill="hold" grpId="0" nodeType="withEffect">
                                  <p:stCondLst>
                                    <p:cond delay="4250"/>
                                  </p:stCondLst>
                                  <p:childTnLst>
                                    <p:set>
                                      <p:cBhvr>
                                        <p:cTn id="147" dur="1" fill="hold">
                                          <p:stCondLst>
                                            <p:cond delay="0"/>
                                          </p:stCondLst>
                                        </p:cTn>
                                        <p:tgtEl>
                                          <p:spTgt spid="94"/>
                                        </p:tgtEl>
                                        <p:attrNameLst>
                                          <p:attrName>style.visibility</p:attrName>
                                        </p:attrNameLst>
                                      </p:cBhvr>
                                      <p:to>
                                        <p:strVal val="visible"/>
                                      </p:to>
                                    </p:set>
                                    <p:anim calcmode="lin" valueType="num">
                                      <p:cBhvr>
                                        <p:cTn id="148" dur="750" fill="hold"/>
                                        <p:tgtEl>
                                          <p:spTgt spid="94"/>
                                        </p:tgtEl>
                                        <p:attrNameLst>
                                          <p:attrName>ppt_w</p:attrName>
                                        </p:attrNameLst>
                                      </p:cBhvr>
                                      <p:tavLst>
                                        <p:tav tm="0">
                                          <p:val>
                                            <p:fltVal val="0"/>
                                          </p:val>
                                        </p:tav>
                                        <p:tav tm="100000">
                                          <p:val>
                                            <p:strVal val="#ppt_w"/>
                                          </p:val>
                                        </p:tav>
                                      </p:tavLst>
                                    </p:anim>
                                    <p:anim calcmode="lin" valueType="num">
                                      <p:cBhvr>
                                        <p:cTn id="149" dur="750" fill="hold"/>
                                        <p:tgtEl>
                                          <p:spTgt spid="94"/>
                                        </p:tgtEl>
                                        <p:attrNameLst>
                                          <p:attrName>ppt_h</p:attrName>
                                        </p:attrNameLst>
                                      </p:cBhvr>
                                      <p:tavLst>
                                        <p:tav tm="0">
                                          <p:val>
                                            <p:fltVal val="0"/>
                                          </p:val>
                                        </p:tav>
                                        <p:tav tm="100000">
                                          <p:val>
                                            <p:strVal val="#ppt_h"/>
                                          </p:val>
                                        </p:tav>
                                      </p:tavLst>
                                    </p:anim>
                                    <p:animEffect transition="in" filter="fade">
                                      <p:cBhvr>
                                        <p:cTn id="150"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46" grpId="0" animBg="1"/>
      <p:bldP spid="47" grpId="0" animBg="1"/>
      <p:bldP spid="48" grpId="0" animBg="1"/>
      <p:bldP spid="49" grpId="0" animBg="1"/>
      <p:bldP spid="53" grpId="0" animBg="1"/>
      <p:bldP spid="54" grpId="0" animBg="1"/>
      <p:bldP spid="55" grpId="0" animBg="1"/>
      <p:bldP spid="57" grpId="0" animBg="1"/>
      <p:bldP spid="71" grpId="0" animBg="1"/>
      <p:bldP spid="76" grpId="0"/>
      <p:bldP spid="77" grpId="0"/>
      <p:bldP spid="78" grpId="0"/>
      <p:bldP spid="79" grpId="0"/>
      <p:bldP spid="80" grpId="0"/>
      <p:bldP spid="81" grpId="0"/>
      <p:bldP spid="82" grpId="0"/>
      <p:bldP spid="83" grpId="0"/>
      <p:bldP spid="73" grpId="0"/>
      <p:bldP spid="74" grpId="0"/>
      <p:bldP spid="87" grpId="0"/>
      <p:bldP spid="88" grpId="0" animBg="1"/>
      <p:bldP spid="89" grpId="0"/>
      <p:bldP spid="90" grpId="0" animBg="1"/>
      <p:bldP spid="91" grpId="0"/>
      <p:bldP spid="92" grpId="0" animBg="1"/>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25600" y="0"/>
            <a:ext cx="13817600" cy="77724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43500" y="1851025"/>
            <a:ext cx="1905000" cy="3155950"/>
          </a:xfrm>
          <a:custGeom>
            <a:avLst/>
            <a:gdLst>
              <a:gd name="connsiteX0" fmla="*/ 0 w 1905000"/>
              <a:gd name="connsiteY0" fmla="*/ 0 h 3155950"/>
              <a:gd name="connsiteX1" fmla="*/ 1905000 w 1905000"/>
              <a:gd name="connsiteY1" fmla="*/ 0 h 3155950"/>
              <a:gd name="connsiteX2" fmla="*/ 1905000 w 1905000"/>
              <a:gd name="connsiteY2" fmla="*/ 3155950 h 3155950"/>
              <a:gd name="connsiteX3" fmla="*/ 0 w 1905000"/>
              <a:gd name="connsiteY3" fmla="*/ 3155950 h 3155950"/>
            </a:gdLst>
            <a:ahLst/>
            <a:cxnLst>
              <a:cxn ang="0">
                <a:pos x="connsiteX0" y="connsiteY0"/>
              </a:cxn>
              <a:cxn ang="0">
                <a:pos x="connsiteX1" y="connsiteY1"/>
              </a:cxn>
              <a:cxn ang="0">
                <a:pos x="connsiteX2" y="connsiteY2"/>
              </a:cxn>
              <a:cxn ang="0">
                <a:pos x="connsiteX3" y="connsiteY3"/>
              </a:cxn>
            </a:cxnLst>
            <a:rect l="l" t="t" r="r" b="b"/>
            <a:pathLst>
              <a:path w="1905000" h="3155950">
                <a:moveTo>
                  <a:pt x="0" y="0"/>
                </a:moveTo>
                <a:lnTo>
                  <a:pt x="1905000" y="0"/>
                </a:lnTo>
                <a:lnTo>
                  <a:pt x="1905000" y="3155950"/>
                </a:lnTo>
                <a:lnTo>
                  <a:pt x="0" y="3155950"/>
                </a:lnTo>
                <a:close/>
              </a:path>
            </a:pathLst>
          </a:custGeom>
          <a:ln w="25400">
            <a:solidFill>
              <a:schemeClr val="bg1">
                <a:alpha val="45000"/>
              </a:schemeClr>
            </a:solidFill>
          </a:ln>
          <a:effectLst>
            <a:outerShdw blurRad="482600" sx="104000" sy="104000" algn="ctr" rotWithShape="0">
              <a:srgbClr val="2C7D9A">
                <a:alpha val="53000"/>
              </a:srgbClr>
            </a:outerShdw>
          </a:effectLst>
        </p:spPr>
      </p:pic>
      <p:sp>
        <p:nvSpPr>
          <p:cNvPr id="13" name="文本框 12"/>
          <p:cNvSpPr txBox="1"/>
          <p:nvPr/>
        </p:nvSpPr>
        <p:spPr>
          <a:xfrm>
            <a:off x="5429250" y="2140287"/>
            <a:ext cx="1333500" cy="1015663"/>
          </a:xfrm>
          <a:prstGeom prst="rect">
            <a:avLst/>
          </a:prstGeom>
          <a:noFill/>
        </p:spPr>
        <p:txBody>
          <a:bodyPr wrap="square" rtlCol="0">
            <a:spAutoFit/>
          </a:bodyPr>
          <a:lstStyle/>
          <a:p>
            <a:pPr algn="ctr"/>
            <a:r>
              <a:rPr lang="en-US" altLang="zh-CN" sz="6000" dirty="0">
                <a:solidFill>
                  <a:schemeClr val="bg1"/>
                </a:solidFill>
                <a:latin typeface="+mj-ea"/>
                <a:ea typeface="+mj-ea"/>
              </a:rPr>
              <a:t>02</a:t>
            </a:r>
            <a:endParaRPr lang="zh-CN" altLang="en-US" sz="6000" dirty="0">
              <a:solidFill>
                <a:schemeClr val="bg1"/>
              </a:solidFill>
              <a:latin typeface="+mj-ea"/>
              <a:ea typeface="+mj-ea"/>
            </a:endParaRPr>
          </a:p>
        </p:txBody>
      </p:sp>
      <p:sp>
        <p:nvSpPr>
          <p:cNvPr id="14" name="文本框 13"/>
          <p:cNvSpPr txBox="1"/>
          <p:nvPr/>
        </p:nvSpPr>
        <p:spPr>
          <a:xfrm>
            <a:off x="3733800" y="3346787"/>
            <a:ext cx="4724400" cy="584775"/>
          </a:xfrm>
          <a:prstGeom prst="rect">
            <a:avLst/>
          </a:prstGeom>
          <a:noFill/>
        </p:spPr>
        <p:txBody>
          <a:bodyPr wrap="square" rtlCol="0">
            <a:spAutoFit/>
          </a:bodyPr>
          <a:lstStyle/>
          <a:p>
            <a:pPr algn="ctr"/>
            <a:r>
              <a:rPr lang="en-US" altLang="zh-CN" sz="3200" dirty="0">
                <a:solidFill>
                  <a:schemeClr val="bg1"/>
                </a:solidFill>
              </a:rPr>
              <a:t>Photoshop Cs6</a:t>
            </a:r>
            <a:endParaRPr lang="zh-CN" altLang="en-US" sz="3200" dirty="0">
              <a:solidFill>
                <a:schemeClr val="bg1"/>
              </a:solidFill>
            </a:endParaRPr>
          </a:p>
        </p:txBody>
      </p:sp>
      <p:sp>
        <p:nvSpPr>
          <p:cNvPr id="15" name="矩形 14"/>
          <p:cNvSpPr/>
          <p:nvPr/>
        </p:nvSpPr>
        <p:spPr>
          <a:xfrm>
            <a:off x="3057525" y="3931562"/>
            <a:ext cx="6076950" cy="751681"/>
          </a:xfrm>
          <a:prstGeom prst="rect">
            <a:avLst/>
          </a:prstGeom>
        </p:spPr>
        <p:txBody>
          <a:bodyPr wrap="square">
            <a:spAutoFit/>
          </a:bodyPr>
          <a:lstStyle/>
          <a:p>
            <a:pPr algn="ctr">
              <a:lnSpc>
                <a:spcPct val="125000"/>
              </a:lnSpc>
            </a:pPr>
            <a:r>
              <a:rPr lang="en-US" altLang="zh-CN" dirty="0">
                <a:solidFill>
                  <a:schemeClr val="bg1">
                    <a:alpha val="90000"/>
                  </a:schemeClr>
                </a:solidFill>
                <a:latin typeface="+mj-ea"/>
                <a:ea typeface="+mj-ea"/>
              </a:rPr>
              <a:t>The best preparation for tomorrow is doing your best today.</a:t>
            </a:r>
            <a:endParaRPr lang="zh-CN" altLang="en-US" dirty="0">
              <a:solidFill>
                <a:schemeClr val="bg1">
                  <a:alpha val="90000"/>
                </a:schemeClr>
              </a:solidFill>
              <a:latin typeface="+mj-ea"/>
              <a:ea typeface="+mj-ea"/>
            </a:endParaRPr>
          </a:p>
        </p:txBody>
      </p:sp>
      <p:sp>
        <p:nvSpPr>
          <p:cNvPr id="16" name="矩形 15"/>
          <p:cNvSpPr/>
          <p:nvPr/>
        </p:nvSpPr>
        <p:spPr>
          <a:xfrm>
            <a:off x="5873750" y="4959350"/>
            <a:ext cx="444500" cy="6848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273207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500"/>
                                        <p:tgtEl>
                                          <p:spTgt spid="9"/>
                                        </p:tgtEl>
                                      </p:cBhvr>
                                    </p:animEffect>
                                    <p:set>
                                      <p:cBhvr>
                                        <p:cTn id="7" dur="1" fill="hold">
                                          <p:stCondLst>
                                            <p:cond delay="2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0"/>
                                        <p:tgtEl>
                                          <p:spTgt spid="11"/>
                                        </p:tgtEl>
                                      </p:cBhvr>
                                    </p:animEffect>
                                  </p:childTnLst>
                                </p:cTn>
                              </p:par>
                              <p:par>
                                <p:cTn id="11" presetID="63" presetClass="path" presetSubtype="0" accel="50000" decel="50000" fill="hold" nodeType="withEffect">
                                  <p:stCondLst>
                                    <p:cond delay="0"/>
                                  </p:stCondLst>
                                  <p:childTnLst>
                                    <p:animMotion origin="layout" path="M 0 0 L 0.066667 -0.066667 E" pathEditMode="relative" ptsTypes="">
                                      <p:cBhvr>
                                        <p:cTn id="12" dur="2500" fill="hold"/>
                                        <p:tgtEl>
                                          <p:spTgt spid="9"/>
                                        </p:tgtEl>
                                        <p:attrNameLst>
                                          <p:attrName>ppt_x</p:attrName>
                                          <p:attrName>ppt_y</p:attrName>
                                        </p:attrNameLst>
                                      </p:cBhvr>
                                    </p:animMotion>
                                  </p:childTnLst>
                                </p:cTn>
                              </p:par>
                              <p:par>
                                <p:cTn id="13" presetID="6" presetClass="emph" presetSubtype="0" accel="50000" decel="50000" fill="hold" nodeType="withEffect">
                                  <p:stCondLst>
                                    <p:cond delay="0"/>
                                  </p:stCondLst>
                                  <p:childTnLst>
                                    <p:animScale>
                                      <p:cBhvr>
                                        <p:cTn id="14" dur="2500" fill="hold"/>
                                        <p:tgtEl>
                                          <p:spTgt spid="9"/>
                                        </p:tgtEl>
                                      </p:cBhvr>
                                      <p:by x="150000" y="150000"/>
                                      <p:to x="88235" y="88235"/>
                                    </p:animScale>
                                  </p:childTnLst>
                                </p:cTn>
                              </p:par>
                              <p:par>
                                <p:cTn id="15" presetID="63" presetClass="path" presetSubtype="0" accel="50000" decel="50000" fill="hold" nodeType="withEffect">
                                  <p:stCondLst>
                                    <p:cond delay="0"/>
                                  </p:stCondLst>
                                  <p:childTnLst>
                                    <p:animMotion origin="layout" path="M -0.066667 0.066667 L 0 0 E" pathEditMode="relative" ptsTypes="">
                                      <p:cBhvr>
                                        <p:cTn id="16" dur="2500" fill="hold"/>
                                        <p:tgtEl>
                                          <p:spTgt spid="11"/>
                                        </p:tgtEl>
                                        <p:attrNameLst>
                                          <p:attrName>ppt_x</p:attrName>
                                          <p:attrName>ppt_y</p:attrName>
                                        </p:attrNameLst>
                                      </p:cBhvr>
                                    </p:animMotion>
                                  </p:childTnLst>
                                </p:cTn>
                              </p:par>
                              <p:par>
                                <p:cTn id="17" presetID="6" presetClass="emph" presetSubtype="0" accel="50000" decel="50000" fill="hold" nodeType="withEffect">
                                  <p:stCondLst>
                                    <p:cond delay="0"/>
                                  </p:stCondLst>
                                  <p:childTnLst>
                                    <p:animScale>
                                      <p:cBhvr>
                                        <p:cTn id="18" dur="2500" fill="hold"/>
                                        <p:tgtEl>
                                          <p:spTgt spid="11"/>
                                        </p:tgtEl>
                                      </p:cBhvr>
                                      <p:by x="150000" y="150000"/>
                                      <p:from x="113333" y="113333"/>
                                      <p:to x="100000" y="100000"/>
                                    </p:animScale>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par>
                                <p:cTn id="22" presetID="63" presetClass="path" presetSubtype="0" decel="50000" fill="hold" grpId="1" nodeType="withEffect">
                                  <p:stCondLst>
                                    <p:cond delay="0"/>
                                  </p:stCondLst>
                                  <p:childTnLst>
                                    <p:animMotion origin="layout" path="M -0.01562 -3.7037E-6 L 0.11081 -3.7037E-6 " pathEditMode="relative" rAng="0" ptsTypes="AA">
                                      <p:cBhvr>
                                        <p:cTn id="23" dur="1000" spd="-100000" fill="hold"/>
                                        <p:tgtEl>
                                          <p:spTgt spid="15"/>
                                        </p:tgtEl>
                                        <p:attrNameLst>
                                          <p:attrName>ppt_x</p:attrName>
                                          <p:attrName>ppt_y</p:attrName>
                                        </p:attrNameLst>
                                      </p:cBhvr>
                                      <p:rCtr x="6315" y="0"/>
                                    </p:animMotion>
                                  </p:childTnLst>
                                </p:cTn>
                              </p:par>
                              <p:par>
                                <p:cTn id="24" presetID="35" presetClass="path" presetSubtype="0" accel="50000" decel="50000" fill="hold" grpId="2" nodeType="withEffect">
                                  <p:stCondLst>
                                    <p:cond delay="1000"/>
                                  </p:stCondLst>
                                  <p:childTnLst>
                                    <p:animMotion origin="layout" path="M -0.01562 -3.7037E-6 L -2.29167E-6 -3.7037E-6 " pathEditMode="relative" rAng="0" ptsTypes="AA">
                                      <p:cBhvr>
                                        <p:cTn id="25" dur="750" fill="hold"/>
                                        <p:tgtEl>
                                          <p:spTgt spid="15"/>
                                        </p:tgtEl>
                                        <p:attrNameLst>
                                          <p:attrName>ppt_x</p:attrName>
                                          <p:attrName>ppt_y</p:attrName>
                                        </p:attrNameLst>
                                      </p:cBhvr>
                                      <p:rCtr x="781" y="0"/>
                                    </p:animMotion>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750"/>
                                        <p:tgtEl>
                                          <p:spTgt spid="14"/>
                                        </p:tgtEl>
                                      </p:cBhvr>
                                    </p:animEffect>
                                  </p:childTnLst>
                                </p:cTn>
                              </p:par>
                              <p:par>
                                <p:cTn id="29" presetID="63" presetClass="path" presetSubtype="0" decel="50000" fill="hold" grpId="1" nodeType="withEffect">
                                  <p:stCondLst>
                                    <p:cond delay="0"/>
                                  </p:stCondLst>
                                  <p:childTnLst>
                                    <p:animMotion origin="layout" path="M 0.01523 -3.7037E-6 L -0.10885 -3.7037E-6 " pathEditMode="relative" rAng="0" ptsTypes="AA">
                                      <p:cBhvr>
                                        <p:cTn id="30" dur="1000" spd="-100000" fill="hold"/>
                                        <p:tgtEl>
                                          <p:spTgt spid="14"/>
                                        </p:tgtEl>
                                        <p:attrNameLst>
                                          <p:attrName>ppt_x</p:attrName>
                                          <p:attrName>ppt_y</p:attrName>
                                        </p:attrNameLst>
                                      </p:cBhvr>
                                      <p:rCtr x="-6211" y="0"/>
                                    </p:animMotion>
                                  </p:childTnLst>
                                </p:cTn>
                              </p:par>
                              <p:par>
                                <p:cTn id="31" presetID="35" presetClass="path" presetSubtype="0" accel="50000" decel="50000" fill="hold" grpId="2" nodeType="withEffect">
                                  <p:stCondLst>
                                    <p:cond delay="1000"/>
                                  </p:stCondLst>
                                  <p:childTnLst>
                                    <p:animMotion origin="layout" path="M 0.01601 -3.7037E-6 L 8.33333E-7 -3.7037E-6 " pathEditMode="relative" rAng="0" ptsTypes="AA">
                                      <p:cBhvr>
                                        <p:cTn id="32" dur="750" fill="hold"/>
                                        <p:tgtEl>
                                          <p:spTgt spid="14"/>
                                        </p:tgtEl>
                                        <p:attrNameLst>
                                          <p:attrName>ppt_x</p:attrName>
                                          <p:attrName>ppt_y</p:attrName>
                                        </p:attrNameLst>
                                      </p:cBhvr>
                                      <p:rCtr x="-807" y="0"/>
                                    </p:animMotion>
                                  </p:childTnLst>
                                </p:cTn>
                              </p:par>
                              <p:par>
                                <p:cTn id="33" presetID="10" presetClass="entr" presetSubtype="0" fill="hold" nodeType="with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75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64" presetClass="path" presetSubtype="0" decel="30000" fill="hold" grpId="1" nodeType="withEffect">
                                  <p:stCondLst>
                                    <p:cond delay="0"/>
                                  </p:stCondLst>
                                  <p:childTnLst>
                                    <p:animMotion origin="layout" path="M 3.125E-6 0.03889 L 3.125E-6 -0.20486 " pathEditMode="relative" rAng="0" ptsTypes="AA">
                                      <p:cBhvr>
                                        <p:cTn id="43" dur="1000" spd="-100000" fill="hold"/>
                                        <p:tgtEl>
                                          <p:spTgt spid="13"/>
                                        </p:tgtEl>
                                        <p:attrNameLst>
                                          <p:attrName>ppt_x</p:attrName>
                                          <p:attrName>ppt_y</p:attrName>
                                        </p:attrNameLst>
                                      </p:cBhvr>
                                      <p:rCtr x="0" y="-12199"/>
                                    </p:animMotion>
                                  </p:childTnLst>
                                </p:cTn>
                              </p:par>
                              <p:par>
                                <p:cTn id="44" presetID="64" presetClass="path" presetSubtype="0" accel="30000" decel="30000" fill="hold" grpId="2" nodeType="withEffect">
                                  <p:stCondLst>
                                    <p:cond delay="1000"/>
                                  </p:stCondLst>
                                  <p:childTnLst>
                                    <p:animMotion origin="layout" path="M 3.95833E-6 0.03842 L 3.95833E-6 2.96296E-6 " pathEditMode="relative" rAng="0" ptsTypes="AA">
                                      <p:cBhvr>
                                        <p:cTn id="45" dur="750" fill="hold"/>
                                        <p:tgtEl>
                                          <p:spTgt spid="13"/>
                                        </p:tgtEl>
                                        <p:attrNameLst>
                                          <p:attrName>ppt_x</p:attrName>
                                          <p:attrName>ppt_y</p:attrName>
                                        </p:attrNameLst>
                                      </p:cBhvr>
                                      <p:rCtr x="0" y="-1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4" grpId="0"/>
      <p:bldP spid="14" grpId="1"/>
      <p:bldP spid="14" grpId="2"/>
      <p:bldP spid="15" grpId="0"/>
      <p:bldP spid="15" grpId="1"/>
      <p:bldP spid="15" grpId="2"/>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7E9670D4-D5CB-46CA-BF86-29847F958A39"/>
  <p:tag name="ISPRING_SCORM_RATE_SLIDES" val="1"/>
  <p:tag name="ISPRINGONLINEFOLDERID" val="0"/>
  <p:tag name="ISPRINGONLINEFOLDERPATH" val="Content List"/>
  <p:tag name="ISPRINGCLOUDFOLDERID" val="0"/>
  <p:tag name="ISPRINGCLOUDFOLDERPATH" val="Repository"/>
  <p:tag name="ISPRING_PLAYERS_CUSTOMIZATION" val="UEsDBBQAAgAIAF26w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dusF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XbrB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BdusF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BdusF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F26wU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F26wUibbXtbYAAAAGUAAAAcAAAAdW5pdmVyc2FsL2xvY2FsX3NldHRpbmdzLnhtbA3KOw6DMAwA0J1TWN5bYOtAYGNkAQ5gBQsh+YNIhMrtyfaG1w1/Fbj5SodbwPbbILBF3w7bA67L+PkhpEy2kbhxQHOEoa868Ugyc84lJjiFHr4W1oLME2mZ0VXZsO6rF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dusFIYv5fY8oIAADwPQAAKQAAAHVuaXZlcnNhbC9za2luX2N1c3RvbWl6YXRpb25fc2V0dGluZ3MueG1s7Rtrb6PK9fv9FSNXV7qVqviBX6m8rjCME7QO9jUk2W1VWdhMYhRgfGHsXV/5Q39Nf1h/Sc8MEINjO5CklbYlbFbLmfOa85zhaHvhk+Mr65BRz/ndYg71DcKY4z+G/Z8Q6i2oS4NJQELCwuoecu/4Nv2m+Q+UwwAaMsu3rcBW+GrYr6Gh+EHdjtxVu/DWHDQbqNPEDdxFKm4psHYpqZeSAmtqo670qgcsIr4BWRCfHefaq2ZWXxJofkgCpvk2+d6XstjppewOrgLLdgAv7Leb/NklUndqkz+oWW91WnjXkCVJaiOlpdbV2q7TuezIdYRrzVZN2g26DakhoXqrVb9s7+qdRkuCt+FlG7g08WUbNTvNZkPdNXADqJEsD9SGsutIl/W6DNJw91LZDYeDTq2G6vW61FR3rbY0HNQQYEvAQ5a63ICSKg2k9k4eyPWuhIbKcDBs7rCK20oLdRu4XavtmoOBVKvtjbvfXdpce2ju7STmfIXhURccXeWxVT0SXL3FOggA2STeyrUYQb7lkU+VBfU84lfimBTxm2AkqmShERDAnL4vQtpnIuDRLwu62v6xVxUrCZpQJZ0LaThy7E+V+Zox6l8sqM+A1YVPA89yK/0/ROESbyYPJd2QoAjdg7Uge3Ed8ZOXLJYFIQzPOSIw8MrytyP6SC/m1uLpMaBr386l5nK7IoHr+E+AXbvsKPisINcJmcaIl9EPd/mTn2wF/gwJV6+N+ZOL0rXmxE0k1sRPAbq9yNctckC6cUKHCVK5zp9zpCvrkWQd0JX5c57GBylZr3X48zoRI98ZoEs84xtn0V1rS4KskKhCnqWiq/WqaDytAvrIjZ2le93Rz3QuhYLjP3INa/zJRcQ3yAXm8lJsNrF/9QAxfj2sJT0PpIBz08UlBgmWk8FMGd9MZP3rbDS+Gs8G2lWlr0RZiXha/tJod7/XW22oXDFdTk7GjTwaZXkhwaxVy8dLN6fj0QwY4tFMx1/MSp//XZh0fGuONB1X+vE/CjOYTPFdpc//zkN6O51i3ZwZI03FM82Y6WNT2GWETaxW+l/pGi2tDUGMoo1DviG2JAjKsxMQFLqOLRZ4yXb8NckhTx3fyJo+m2LDnGqKqY31St+gQbD9k+BsrdkSgmdphch2QmvuEluIhRAR66t0h4I/bOkAJvUsx7/II30q32v61cwcj0fGDOtqAqn0sW8jNbC4pOKMprKBp8AjsKB1v418JqJPcECy6xZmcq1dXY/g1+SKXDuPSxd+2Ru0mWBwyYT4OQghcPAUos4w7sdTldsQBCILraww/EYDOxM0adfl4K3pyhhCUzFT/E3OJuENjnf8BYQOWbAc/G6wYchXeDYYf4EYh9wcFyQaf4aU/FyQ6Cs2IIewkYNMl++0K5lnBE/DJEGSHFxYPN7dLbIWC6Dj1tw4dB0ChFsY0kRkY3hRWJKBf70FR2ry6ES2R4zB2OLt0dkQUCWwoc3lkAVlSMEqj65fb7W/zoayNsLqDMJNHd/PTFEluVDP2iKfMmTZG8tfEDQnC2sNmbCFNduxxRr3vFDht7XzO7JYXH9+jkuXruIvP79BpUzBO6IZnJdBGBxTVuw16dxs8Q7eqAiP9ZNa5DHAm1UwFKzLU238MS4KHW/tRlX6Ixz1rFxRZ72qx/vtld9t/wFljKgEDzSoaAOHFiLC0Il5y4Hm6RYi1PQhiIsvi1Dw+aW0EAN9HPPQKXoHmzuwXEaRO7BoMRb3eGBoJhy27smc3z5yEItcjbx23N/8jugSuJM/p+qcPFA4L7nE2kQHGehdwv15vJw6KmVai6mZI1BcB56PUVABV9fx+B0qH9vbG5yYIuoGmf3c07Vri+x2nSfREcDOa4+8PIc9BNQTUNcKk7iOmtJf3qlItMVpJHdS7ADxnKC5fZXKz3d5zMDyVLmeKbKuYH6j4Pns5qeD7OA2GZnGbCQPOAdIE89iiyV04Qd+z8vPK7oRqHgoA7948waxgsXyX//4Z342B/pEUBRD/1yUDyQ/r5r4md/fdMpI+PccfEx5kCUVLzkJ4wtVQpr/fmVqEKAfcmWxorbkUY9/4solGlIgdqNsmrJyfQNZYoikoOsAzoIFmdzI089Q+MRZv9K/sYInKJwmpW5RRsLyPDZZYR32V9w1cx2fFCR/dyfimze1yUxWVXH3hxx1ncVT1H5tuMDEn/mQSx+L8FOuZR2q8wFLYjusOE/R3JKqBSUhet8XhM3RXvcM2H9QcS2o4SzzfcZnAXUn/MvWy0+5gMA/xEEY91nAr/TJWxojXNJvse/6D5YbAloadIg6AR0m/LAYs8zCDrGnPHfsNN8Ycoh4R13oC0q0nRTrLPyQSlEG4stvWsAz7IXmcM2Kl1Kq74GH+Dr5zl7gp4CH+AbvKWO4173U6XApTZp8jhtYQRqex3eAQ3xRpWKc5C2LwzUY8c+yYWojMSCL6VGb9EVvNB2PxOnMYWmFqyc07vnPx5cbTjPfim2HfOyQWdiHb/V8/PaYw1xyOrjFPiAF06YW78cyIMY5lgLR+ODQGBEUse2KfKrARcRaLHmlDyso5vGpws0ZTWhO0a2SesbLWYpSaHOe1BP1XJTzQiJ9XsWLiaJRsp8n6lVf2KlXPeehXsz2tAP9tTcnAYYYcKDKxR7KAtPoy+RT2J04kR7QnVhNM2BL4O3DHSnJhBQgE1jiWJVkS/SSXoezJXNcsiFJqUoBUsY5v/9eCNlxPrhlNiIPLB3eMaRwFsS1bh+L2RqYgp+kEjeytJCDlYJJx6x5KHZ/pFolzWev45F2lJRpHu7pCk3ZgderR0QB7inr96rpNgs16siU9ezoNZrcltPWctpaTlvLaesPM239qRy3luPWctxajlvLcWs5bi3HreW4tRy3luPWctxajlvLcWs5bi3HreW4tRy3/iDj1j3q/8+0dU9UDlv/N4etOeaYHz5tzUH4w45bo/AsPG2NyMpha6Fh67Gp6cdPW093nY8dtqa0+i9MWw9hQAr8Tv6n7n8DUEsDBBQAAgAIAGG6wUgugG8OhCsAAGRrAAAXAAAAdW5pdmVyc2FsL3VuaXZlcnNhbC5wbmftfQk0lO3/dwpJCnnIFEaJnpIwKmSPqCx5kn03RAlNU9YZE8qSyShPRhEtjyTrlPWxjMIM0Uxa7FlmkixjGjJjmeWdaVXx+7/nvO857++8R+fEcc99X9f3+n6++3Xd30mwtjJbJ7xJeMWKFesOHzI5tmIFP2jFipVXhAS5V14Omf/L/cUHPWZ2YEUhQWaE+we/r5Gl0YoVGNRapqcA9+81Zw45QlesWF/P+8+HD3rgvWLFqdnDJkbHQ90obwPyYB2OBh+rldwvqBp+SBHe1LD9mu9W2tXYh6HpL6X+7tz6x71G4S2SpX4KDpfbhPr+8bqz6bJi9x7R7m4naExZgmV+a//YR3eIb8gJust8/hjzRMGU9plDkb7tfRrzN4naHY79pScIxnGN+PSg2rCZUXts+MwkGgubmr2kCnuSs0mtbsUqkYU/6m5t8qs08f7jqu0uA7lTnJkOBKtDB259YMMW8Z9v5P5w8ZIHJdIhEt7V9G7/AyIjm36/oyCqaTeJfKe8L3zsFPCdYi5S/aWOoLTHBb4FPybioprU5C53pIc+peIlJsLouho/j4I8LQ9CxrnBaAeNYguMf51D7cy04Nb6UL9323Bg9DbQrx9iRYRA2wLtsypm75zDRv4ZVqvX/9PnhAvyxslbmn4mSdrDQ3pVtIhD3JOd168/+2VMIRA/IFrk11XEqss3XTgvnX/Nvln5Zz78NsHt13Xo2k/Z9f5FNcEz9HIs/OOdlTtvr6Q9lo9UaiDG6j35W974VbeAr+g+/CErwNcHo+Z9B7LYI1nrg2qmU2+kCz+4IAw7KkDyNWYim+iCRrHyCleUEltn5hlrE4d7oYSv0z+vQzDxiLTa3AvCD+qahRuI8aeJYt5CoJd+j5qQjESR72xArEvDfr7JTuCR3gEuvWLeC9ZgfcLDfyU5WNKaT1LM2++Aj+WfiS0z81WTpEpG71ewDDU8Lt/nLcNZsokuogPiB0aLLmDPM5HTlh69hbwbokUsH+Sv8YEAghRjv/Ok7g9LgeOGAmU7kymSwd5C+vzABTz8G9B5s67ClXcDP+CmtaPEMxKoT1jkh9AG5Pj1z+A016tWf3z63JfJmSQ798+1P+9wDx/JfuyO6unRTmJpEl5N+MKBLRLl4J6Odo7+9DSUAZ9gBzrr4PPq/uQSLbwI0eO3DsFHbbL26zI/1scxqof1qHOwyebt/do+/PyQ+fk+Rm3I2+dzY5D5Od0WBH4mJyty7oQFk/HaTOf+2z42a/wxsXYs2YacpBcLZZSXByfZRLXtlG96cfHZTWspNM3O48dcdIsHWxviDyP4AeptQVkqnX5PnmQbmSKDhkPfXTULJLAaJI5WT5V2SkLS5RXk7MdHHVbLjCFUi7JZCJcYUckK6hIL8N7uJ76zpI40O5yF6BikUYW2bEXGo8xjkEOHuyeQ5y+c4Q336mxOU64soMtJumglI3sBQAI/AJLXEfevUndywOjXUh74USMgzebmD2OQ9LTuedcMYVBSjb1pmT4urw65JCGuAb4Nc3DV7rBUnZ2FPmamPTteykHf64EeTau7CZzI56qJxE7/A44uOOcoz+/K0mT1r6kIiLQJiGDS0tE1JdYKbARLDhDs7b1XGuG+hLQ0WTU4iRVHrnqudbT6zokIDpKeY180mK1I6+yOiChB35BZC3pUquYmMGG+hDxlJnROqibuQqGwex6t393dokXS0+g22xwyfjTdrrrLt6q/LL0hHT4R1i4LzVJeQmI1tBOt71KqQz+1mYmK6zcgerK8XWOlVNL8+PCT/Xh2yYhdctuB+CFEed+8V9gVCkSu5ypkojdi9J20ZNoSGHhQTZTd9j8SUXSyFnd3R+SHHDBJO7OrIZ5MIv6DC0N7HoKxunyzambnMER6jm1PAIXdwUkqwrMyN4VwRx57pyWZdmdll5unWeyA8ccnPyyU4Y0ogJJjoZHA8dtli898O3iOPM7VXY3j8j3K401iMCH9BfbvTw21+m0te7km6bWdYfKdNdf33tm1m1xQ94Mfr60QGVz99YgV9o64JAuIFn2yeoGR9BE8keZdKShpHdUtLATac+eR0t+NPtWS0t8FKKp7BPU474Jwq3XU6aJiBeOPW2YW2tPWOpGUXR23V+60duYzilU63n7xUQWyfGX9D/ulw4JwrVcUYAmBSfO8NrSJa11OKS+unKdyDAhc26VmLPCo5mmSyJO4gZgftj8KtErD4pFLjPADw4DF5cmQ8gnfZWsocOKBYZl959UtM2Kwn41r7OFUf65tfVCwuBI8uMXWquLaZpEldKtVrfnsOi46pT+sc6iy2o8Vlr4C+trz/T8DPyOdXc2i98R1uCNYH7v9i2TZlH72c27woXYjaqYviUqbcTNgXF0UGC3NsFkGgsOo3xxUDQkdKyg/hY64xRWkgajj8rXl5Ajd2g4BwCZLx3vNSp44Z58fLNPyHeh9pxjsOcNlaxp2pXP/WJe+l1mstcmfTxcunc8Ix0w5bv+A67W4rAP5WCqlRwOCpi/9ULmWC/Jg/8vDwbxRokW4fnYh8p7cYOB91j//HpDsfMiF7tWm+ycDsqcCy6O/i15rkGEyZm8jtEq41Z0rm9xQYAHr69QE+QFTR4+53hE+bcvl3cl1r0ryi1uxT0nadJmvfrUulUtj+x9Eys4zbyVnCCG10NDBSxvXIya3IyYJw776UzfqE1VrQ2mrNnrzApMF3BMBD+yORhbBKf5x9DBa60MPD93YtE+z1lGOOz9mcWaz4lAIJjluexZs8sMwkD0IdDuXy4XfP+1+6XVC1Vvh9d/IVMNGPZRXWBmDZfVga264NJooKx2n9TtoR4oB1QcT8Rs403d4olGLJ83vdEFMQLMi7A9tJIDtTXvpvVBigFvhr/EPN7ayNTLll1K/6hTZ4K2sZIfRIBUauEXODqXLN8YJtx6LorPO7XzgICjr3A/9QpLPJR+2pBQRM5z2dZQykeMCAFo4q/Mqhh1fpOpeBZTIT0tuHJ7by8I87A1M5OzeDoY4I4Pw5T3d8wL5xI2cpPnIoev2fdrD7e8CU9cUjaU9XnnUgPXJUitkYuiYJ/OaK2AReLmTYBQUlKxp/TYSBUL7vUDtTy9LA42M5+MDpmiA8nIMpUwrKN8Eb7J75WWhfV4vpbj2tvzNaGeCOFBdifBmoqhGnZRh42J/HrhTrF91MHSMfA3yH5hMqIKhkOdvi/PVz+kpe8EitI+Mlzlg9ygeiC9L3Pr08kxIBDFRyHxrg9+Tg72IjHsU4YSeVB2T7iPT7dtecAWkQLJi2+14fGSz1iKStjMGqRUSkWt2cT1G4S6lwmEiyU8H1F61LVVVxxGLNZXBwnYcYXJysS9e9H2AVvYoEEJG3M9VtCfk489jlbnXpnrNzZ08Qsd93FpG14D2FHjeTJVMnbV30MVngr+yrBNkLe5tcujMeFFMCRpeYkuib0gGU2PEy0vR1xu882uOZ19SwDyrzqhrnLFJKdXSj/57CJ/L+FjRbwO2NzgmAAqiV4rQklzvLSIwkkamEUHI6UqFND+EpycLlCyk6LTi7K5Qv6B2wPBp6iXMeiUvi/l4ecWnl4P7pt2D4/EVMMCzQxIOKFsBJ4HuQuSJGrhedKIQ9WkYDFcB1dHkGup2NUt/5VshVZIy3yeK/DyRBIFuf3BrqJ/Ozu4Il4Z595Jm23mNqyqn4zHi50ps380EWeCcrDEie7vJ7rUAv7Xq3bNe18pFtLtnUyWqQvPHNK2Q0N2oRBpFNSvtSF7d3uPyFjjGsbW7CCyGSxovshYCLbCf0jjDg8niKXlSJ3bZX0TryLdLFPt4iKF2JAXhTW+LDZrCcHiMwZvuA7HBFhYTXMfPwTJt8mha7Tp7SBljRQf9MLBWSJI5+0jDXoszerHztlFnuvvASuzNqQoZiYZnAIEZwhpf1toi3MJU3pUJJqp/FYvTgAdCoImOP16+eVg3bScfDFSpRw5Z5Qzdk/rdlBgmQ2pSrFEWAuHHb18C5BxAVogaxd7fa/Gq+8jw20CBuG+rSeu/IH8Pf7xN+7jHuPBvmRIvSZKOWDnalmeI4nn6xYVIvumD+rpz6yWlqxa3uLjMC+Gfdr64t3IJTeIzMkWdvA19UNcpKbbYStTp/K/v2UfJ8Uy+U/0eFeVdU0XFoUl6+K/3FfsM9G77UNrhplNNw23We3+YwM3PzmRLxn/xVJhpqDd83rhrFbIjf2ESOHBs1bCSahCWRR9M72e+32LnD3/Itwq66fNjG707r3vaCy4IeoylK14e9BI15zqzyzvPnFTrxnVdvcO3vm3F4+Ir5UcavqfQcVHKN5XD/uT6X3unqHGi/6+qzfXfyrc0wxx4Nxz/Ef5gk2zFiDHDUV/Jk/vn52H+XCSMcBmpbq4/xidZcXdBFPYG+IP5C0ZYPAy7TkjX3cWNs5QfLh7IVNytvBZ39zMzF49kFiVhYSD4X0BCQeXLz8WUKQPOVH0Qhx4EjJy2R0x/hBowoPpvLkQ9WdfAOAs7imcEw1BB8MXjXYKlh1vY0PV6MEovmJch8CQlZdNXAduyaAxKsHTLDB/dkdJxeHvR0x2DvS8NYUVrQRclnwovVDC1M4GTXpqxzYV15EjpeOp5npKavHq0ErwgnuNGRo3b6JEWXnrEzGE1+d8M0tML8vXb7JKfcBlYv+mupyMcM/cjaBITpPMDqHBqhKj+cGHUGTL70mZu3KZx8Scl8/QISqaN5hXJwQiOMb6ZYbj06r56zTBJrr4Z71HJU7Pz/DEfPwAaK16+5gY/gBGkGYtOFVK/KP2Lwm5pcoiT45oC3NzwgX2fIv+MuEA7dn5hAabi9ZciS0XWk8Y5uHV1iclKA4uViJMxGgTV7wWjugxB/i8+vt7c/KL0gV8N0xdb8TXesPUh2EoS84avf70B9O1Z419rI2pIvu+XeeakwOJYUP512e8uxWrVgud+sfwXvl/+bAptr2vb2+oWZdp/S36lv9G0aOT49fLnsBF0uAZjF/xdRrXXLXjuV1/6/fKLktiTTna2711sadXhbl8rTfKfGf594oUmq34BPTzb/2zbNM6p67tuvd/zg4mLmO1v9PCiZEfbG1DbxqnRMJ+vNyxg4iIW+9tlnhtTTnm92d/nh8N5dWHBc9HLoC6D+n8EqilRnpybk7m/wdcCWa7PTZM4s8Vs2ETlcGBSYlGQLLaWpQCcPTSaVlEkCv9g7EtVhepRaLr0TjA1IySMqcomqcqRNHAU7aAyuS7acKSUN4Jt8Lde3Yz2ZuTwm6lnP7J+Tx4HPkh6wyZTsqoHP+Ug5nI2Cgir73saN+S7VurRHZOev5JvVJs5vJwYfs1qLHUJ16PUovG76hOHWNzR33fTkZKLxBQ81oTzAzgzKE7ozDP72rPxHLf9NNGIHKVeiow4f8PEpf65gv5/18h2B8ZJ8Tdge9bH2Ww5gkyANqhDMoOzxjzuwPUmNCaUD1w/PyDm7v/EvIo6tLcBE4Bu3v8P12HZr89ijfsGBfvkE6tkqrZf/ABB8rC/e9J22xzhZHb8dy1o4QHYptDkp7MDpLMuidLkN2i4VtsrGshnCDM1FNtSx0voJfgbzI1JHLI/hEOBjR2GX1yt4pFQ7DM7eb1M4t5b917EWhlShY/WBh0rEps0U8HRsq+aGGo5Qqo47yGOUsfhtUn6qecv46UYXbVSHMSubSPidhk6cb8ph9BnXFHy5M6WnWVKfZ5BLDmAirSDIIDGCfACGhlaMHsqe3ZfgaqqJHy8c6v8khwFrtVuZHpxTQtjJt7wLmV9wgVPuHNvbS3B5xCGyQFz78NLACk1GiSXsfmuh+CiHgGuEItZtpxqdshTzFQlbvwKyfHPcMh5J0NObagVAaUGMQFRphdXi1s1dKCfPM1FP2xoOeyl2TCZLZsTjfTpFAOnGjVgqNfBQUdurgFtPaRNh4y0QMMvSasI7Z+ekp9/jE+HCx+8uPWnCglvBlNhUKoEQ4hv620/T1wlozee7NVhPP4h3pB8PFl8S/MkfE+7EU7xidG+ps6pjU67w2S61IO9/fb4XFFKvwgIGloQGWTwNOQeqMkv6HTY6WPw3aFapQoK0bFCqt2zJB8lcasSWYExrP5Lt3/bniaEJhwef68l6V2CLixBh5cwCuNpFPi+7haXVGo5prpWCJRUk+vLL4XvU1CQOxoBg0zMOMTu6DL0oob+ZvjEeDqLzDQyHU9yqO1ViI6x0VlPoJj4lTfSKM+1wdFyEiwhsW4zpP+TA/zrWhDla+C6mXTxO0bcUfvofYAW/AZ3FEp6c5TJZiBDgtGmn4ryB8iZCLUdSPTR2zoQX4SntBThwX4dJTBYxKqEGjwvf91yM/UNIE/jBzO/KD+Yuq0bgspk2pSE2G5enFBuIBIjKj6xM18rxIBnhOLv+wjgFpT7vtmumTzFAyJb/pOt/Tku+9820cuPLT+2/Nj/P491bvauZtRQ9WYyHgsaMOsNYPEJBcR52xiowdpHdxi8SgP64cI98bpsXjYoFzGunuIoES44ERXFKzAcGog7PKAacAY36xP/I5Cqq2xusTmq57MhQlQJE+zWW3RrIz6Tyrv/15DMk5sXcj28mzY3qrim/CGtxxCGwjP+/eLff4/toh4/RnNqaMrus88GuSFR/C1A8Ak1tTtfKvoFqFbi39JjeqCLWw+I/0/bwKX/l7aBL+y4ydsWP227+DZF8d4oSBXvhkXTej6bPbzt7c6HS2zR+K+EjtOxzBas7kxGlWCEi9aJviXqA3o2RULqbvBp26yU9oEbvpld9U/VJeyXoMl3QrEpTadB3Ht8tjBtXnrR3ati3zlFruiMQ8hpkCV3G0s3cAGlV0BaK5bYBIq4b8fzXHKaSYDyJfaB9GyUuR4PjNqMRy6xkVbse2qZlGVSlkn57yCl+7lmLe1K/WOifkTo3EhOkD7vwIulE9GAwxyk4YEG1VQ4tWqWd2JFE5UrJ4bSmdJKJZMrbDpkOzQnzRY3dMR3R3gFt6ow3rmTaORGt9BBpaYKbxL7wz1U30VBiAUMxzErpskbkCAuk509YJcklNjn4zZtcZxMRvWwkVt7AdV50Y3g8RuDPKdjrql+A0FK2N538KQ/SU5Hy8uCGTKLERHf+offFnx4jrFMyGgZfXqoUsHlJL6EE8Soqs6CGpnqxpaR/xGQaqGJv9tFfayXJF2Vj5/EFBUhiAyyq0zKEpxcw+MkoTJhDUuxapOXmSkyEZ2Wb+A1CazSJdGFRFOr9nYHiGc2BIgaMD8+t4oXWk/i9HSQZ47CR200c5Lkt0yo4vCFqIoCeAOcmyEDIUwMXi7KuLddzpyJWLute2YmSDd2Jh5CYZNqnZLFPQ8xERFIiEUEMqJ2I3V0KXO+dRtXAjLOSkhMp1W4T8oBxPVL1iAsJsgVUvwm0o9ENqfqaJHSKmrgJmIbGBsH6ybHVDr9jHCTPkAVBweqkrbkU5POYliXuUzH0xSwEY5LEUpBjnyW8WxuPwNm0NeovoRspshzZZOclr5vB3Zbg1YwbDw+/sKdGqIpkzP3uObvewJyY+jsfGzfysRpc9dubI/5we4wq5qSbQcSheS7k65Ipe3Cl8sC8IQ2Lk9kqgr1+uNCwpCL1tg7NQA8trcHenn1uwVCEnKlEeNX9Hpa1Nv56ivrtkbHlKV4zYKuCwFJ6qWygBZoiceWYKddnCPNikF0AJgEKdPUdKU2xb9VgMxj5p1rme+u7XdtSVu83p+ZcI2bbmHOvXLjJoSGETEtZRpbAxOtvVhtB2KnzU2cpB9FJhzh/4NSRgeh6KY3KNxc2D2IGgHZ3eTHeEV4w5YZn6PhKlMHTZD+HRHj2Yo0B+cHGzoqRKxIncEI8bv5xii9/pQ3+CVcvQSPpeARJaVP6jfcEbg0IWGrGppvT+ULt1PiEsyhlmNOoW19BuAwZ/61lIqhpMtDHWQYBa7ejvKcpdKvpWm5Z/iH1QbfgmQKyXTDcTRaaahFAIxZroeTSm6YOa+14QlhTjeiVpQ6udTqm5N5q8dfAeOWODvykzFZ4pDbDac1XLWM6NU60btkTPPDri2x8ZKZe51LCoRgOZ+oOKaeU1uLvw2eWOJEiQfx3KHPRsaRLZlsw+ln84/IQZPCipckUI5HoL9mzgEuBwUAEbU9heSllOsmT7l2vdWdfZcSJ7Sj2wop5ZAxFy4zn8vV6RMwmD57hrxaVadr6lZoCH7xzRm6xSVeOQKqA7KiPPVzR4xkowOjUVJuDVhg5Myg3h+yULOlzPJ7I55ZDohG8k4CfmxSQMmQsBQo4PS4+khat/BS0yF40/UIAmjXrvkki3M4V4JgYFEzfK/RUsfTtHmoQ9LlyV2+WXq6tAYJagaJZ4ItH2xp6px6G6q55MpieFNxjcbcc31wK0aT78oAqc0MWBOWQhRSI1X4FGPw/4CXOgX1ldDS9NB6QugUQWhHKiLq3WuutZxpURT3bli/DtjhupRwjKT8d8npMinLpCyTskzK/zYpeUIgGME5BsuZx/b/h4Rejdbbkp17QfjcEscPPuwhQjZJWkclLBH7p4VODL08biiw33bxs5Tnbg5rXRF+UNewxFosdBlnT+68vfLWEsfM9z+HZpgKHPcgLeGMlDIjKvdw6bNawsPdeq9tdW/lTjXIEidhJYg1LjeFHxjmLMFIqymZnL/4JNMqlkigEobddlsKHL9ts8RJ2pywpFcPLghbuCwhEA1QVfT9lTtf5C5xlPWVLv4kl71KhUuUeUiVaHMbPskPxxfP3l6czCTv4bJ3Gf5l+JfhX4Z/Gf5l+JfhX4Z/Gf5l+JfhX4Z/Gf5l+JfhX4Z/Gf5l+JfhX4Z/Gf5l+JfhX4Z/Gf5l+JfhX4Z/Gf5l+JfhX4Z/Gf5l+P8L4K9lUYKO6rI+j1FeYMhE8qTgJL/jHpyz44KWKV/7lYZg59/2EM7LFHEFwvNL69GKT8OHN/tygf3cfTQU++H74IyeOl5fstCp55rbM2Irt3G5UCMZn7WG9tjzKIL3Hlzwk66Y5+qM+Y3SROxw1sJWquHSv/UL+N40gG9MzSFiWwhhC9+Jn9qv4vb91sfkezuGVe2exUcs8VaWeohMg4UffvA0/LVHwPdGAYL59R6Uq73acfxpPw/Y8z80jN0rq7N3mhnGXvjh7bjfer/96PhQvD6m1OzssMwGj58HPL3q144L39ou6H5y50y7r8469Wv33hWrFHi8O8vvuBTvzA4J6pmu2ffTY9b+/5kN10+13785mlf702fR/3lF5y96vwD/7fFzJ99Swd9efvz+4mTdfhG73BMBD3NrR1t+W9CiwuBhn0ybGysC6rNGjgL159pQcvofo0Rl5CLGMXnzSLwkSlXOV7dP/Jgi6q+55oXPMt7Unc0MuwJtNQfatBqTp1DsD6hj0LYKttZ9WcQIy5VcMVoZur9pZq4DGzlzyX3mUt7a3QS9MFooGdLfARQqdNbwXoiH/76Pky2q7pStswHR0WmJuNKAN/o45D5i7T+7MU8Gro31PyTO0c8l0xKOwrweiN2T1JQLKdNCIznvthuExRPNcexxInt8sMWdPclAstKxs+n1QUxcUC8skkkGYj+4oHuz1Huej17a6BaaQ8+abfXts50fmtpAtnqjkfmYzoRPpffDOirGp8KfHULNd4bvAjIHVosOF06VZYZT33VXjT0jd7JrKyhQSujeE9/f3XQ4V9t+i422aC/HMQlUJuG9jCru9C3f1z3kSkoNRl7WG3lzQyOZANNwBe1TQvcz4P0hGgk13kwFlO6kHnkrf0IR/h9tfcTA6siB91h0BjGtRzP+AZxf+q+pLGZzVvUs54E//wZKZXxP5Ie4yA/eQpL4xjStfbjSYUUXE60XK6/OcAqGx9Ou0jsDocBhOXMXfxdjh8JH9jUpYy9d7eXwFKxvmUiV65Xv3UvkpW5khpISTm6nqcA6HzY/2NKYjdLJJGcGzSavB+2G3+7QClx79D09babxn73siMPJ4jrqSZbeYIFI7bDTee9v4L3Ga0+0rbxsh+28IjZ4kFllyewJEHdqhEpykj7m6vmqCJ0kPzXuuSPxpO5sHI7XcBK4zrgbk4Mcr0FVxJat+tALTvAPzMyLRlZ1Np9vLlRGgfsZl7PUR3FfRcpWkKS3rggy0TmvHvCmiMGVoVlSZd/D+uzytaDgWo2AnmjEyY9iEoPT5huT9A4He/e6pvipdjjoi6oPohBFq+6nDZS/3SB+qLR469OEIdpzY36hsbeSAcPPc4MINqb0PrNed6234btUxjvDYWi2tfa+id3BZ10fcbGtqKIW9YRC8ocTvnaJ9pTv0xnctL1XEnWy5Vwj3K1HWxWOTS5waqREI28ZmSpPZBuZ5ocW9Rt4svgb31UWzLlPvgNAq4Af8ZlVUt7526db5MkOHzH0M6eZdtZnnh2KsIigkl/iH03PBJIphZHxgXqmKHJwv4bz9PmqOdD395FJPoIaWFXcHINQ8G/vG2qu6FwkSVHJubTiXbARTlYAgO+bv61nJH6mgXIAWcV6gggwwu1QiEa2cKqn2kVrquae1AxDZKxgTDaVw564frkAP0ivYt241zf6/MsMHEDa7HMVFItQOd3bzx2/44wBbfuJ8lHM+Sp58vpoZOjh5lxGW7yYQp8/+ZpmdG846G2mfxJtMtkntASGQs7MTRa17epXADsOh+54ManaVsJoii8qZfT4kYk1ZjhthfIalDmwJabvKq0KO18VpwobXBuHdgsfKQ6ZrJ3WO2NvUMHQTQJr4/r2u8zdP+aMekWpzNoxmu32tUnbiYHZ4az+GmuoPZY4XZulsrmGSu0mMmaJCLadJ27VWlA7tkR1LXyirEd3i3MovTey2dycwHJsSVMzS25jnzrMZHRm+b2d6pSBsleffK399BI9cnsLmm4SL04057dUOX3qCW7yuT4a3xCW6nmQX6wF3M69MNsFerkS3Qrf1T8+dQ0/eTsayXMLBjCKv3tERzkri9WVRTkV6PyewWRqTTuQ+LL292fiMezK8nLBFnzJtFZvZJeq8+g/Vl/W8EnDmmX/js6sDdmIPw34NxF/xpIBGXGX1bXVNMKphHg3mJyvPIvIf5HjBnrhdmxDuapBOaF82nKA3oJ4YVpAzt5M64pOtMMKiXYHYF7dhcNnT2SpvPMjpxJd18qSyoS0CKyDyQVouUZwS59ZxGNiaC9aNxXq+SzA8tbcHYBBnVsEpTTk/UcaBx/srTvVqqFJ9op7Wqk53huecQPYBzGgOVgJSL0xwvFar8Unb59Ke1zU2PsQ3aPKcbxrd6rxi5T4CAZO5diB7/iyAFXhPVRD2vz4JH1GdlITMaWJHQ55CB5OKGqk3qTI4INxuEovF6bmvE53Kmp81gumm1qBG8JQ1HHnGzrI+61cg3rlphN70OeRRfgw8hhNh5ZLZrTf1evrqXaPlSenGuGkDpW701dZ3npf+CoX2KryZ7z1QO/6i6HNzZNkaNZ8b9thduo9880mey4IbejGh+MdmFU7m+L9/YE06cAptF3Z6CC9EkvVxWa6f3EiGmLUK2dGqGA87lb4Ucy+G6j+QSt4AzWFkpGDa6DeV7/Pkqtg6+VTtgZuMXrvVJaZ2FrZ3oERsSOFjM74uTuza+Hj10UxZ6SALf06Cq/jUXaolINvZ2TZ1/y75yM/9ywpcEsvmV43Erxuj4jM/BapkTPz8c3zlcBzOZGhhfUolaCICbCsQwnCnh+gMuverrTpfZ8aOE8ukMH65jxDfAYS3ZmkggPIsuTXSh0BHXVnn76NRg5R48X3l8jWqVxwkIOOM+rLikt6KWJ4nBkzMLiZX6/KJpio3UNtgsApMzZGuMqpcjDpXzKDIPUuf1W6Xf8QtHgYUoRas9kxjteAZZOl1A3apncY4JkA9EHmgJ7mX0EJH8+iDzCL9VIvBjlWWSZj1quFrwaMURKvJplJVD43t+CyMrg//Vsje3vBcOb1a2A+kx5Fceyw7FoQaQzBa89X6CrsbGTak10sorKVy56aIFyt7bBeVN1ZTNElzYhoZAXVDl8WQ+4MHHkor3D69BtfeBU3vLlqmnLwRLVgWKC/x55UqEEFWrW088iT8nxXaDJkHHNQoub5vPfpN/WUWs2vrmqgUGT8xoMi1EnsWtzF/frOhuJrDVrkFZTIFLhsO7ibkATWiUSnMMoS77F2tyvN2er4MF7nCIBonXcFKSw90pizqooj9aHfoKVMVe8gBuZia2Taa9Z+R55skUxT5Uyqfu7XK9gwqVErVe6TGFBtCnFfl7EWVMbebxYxdSd1N6NvTZtcTy66KKM74a9prbKbDu/33mC8SR+jP0794iHGNIqndQiK5Vlz8IKav3zS/VT7LfSVZjASobM6xzO218qlzA4Nny0/uNaQhKX4KDqrxumHrHNWUq1kg59Y6bKD30Ju5QR75xedr0mrgHGtLjpJCMTmbB5S2bI76++9L/SOjmLAZR9LehT+EcpH6c99GDQGzr0YrAeyP1bp93PYDGAkE49gnkAakuciD7nN6W4OCSG+DQj2LgE7a+QKi5kKge6GyUXkNue6bkb234KU2vl/7X+4eaZutX7xWI1i+1RDJ/wFlwZOeNNctmLAMWxmSVBNybYJ6KxSGpfkMez41Rs5gbNNGf6VYh0H4soSK2v2eNcogMeYLWi4Gbwdsc6nhuwzBrvRU4+zg1eXeJOztxXVzo0O5kSO5qwXt+N/bZMFnO/EB+IaOrWUnEPJe6vmvQc6RR/Rjemv20un1QN0+is1HbofjlQCHzgb4R55lqgk5BBC0vGQ0YyWkEG3WAClZk+gRF+gnlv5fFjjV/0p3/uxF0o8vwZEqGl7h2E0+WGNCzmnmhWDHCp7uyAj1PyQ2flBULLjxAMt+strUOzqcs2bqJu7VmVMezm+SUIWX50eylbM81AIdme2EpmtXWJgQOA3AmM+E0gYcn/fGR7WPLnOAJVdT2E6763ZA3CrRfrUrPJmHUvR43uajQLrBTo+FtIg9VNcs7k+rSC88i1xx7eE6OTAPSDrQ8FTZMGtP3K4fsm5+FTVH1Y1Jd6ygSW3pNUjx+BvyyKxPQ/J7bScYC1V4NRkyPvpJOS0ubmTn3gRyC9Ird8t8lVhRM0FB3HviwkF3TJVrskYIZBb6OCldDQyoycBMl4GZLUB9Zg0IIc2yOs7DVtvF2MwE2NQEbbmKvHV3vhtwURR9JB6TqSaqs2EjacpjFjaPDdJdabeqPDdZMK8rb9xw/GaBp8x9d31SBtVYtWezkrK1GgotvdrNGKIqxsrwtbOE5/hqZrqs/ob/2ygFqifYKEPenn19a0ouTXc2RAp693QUHulpfqo4zQ1l8LEj4qrqp/cchCZGH7r3/YH9sz1cuVFG9f2hKWq5pycrgl48EoOMb51jQTAOCBfHizu3ZAeiovwyq+/HHqWM1fEmXv/uIY2cLa1iPmsSCZyBB15OF7dIb4tevsWXHDy4+G4FkUj0whHk/Rks9GePs/97B63vI7A/nBXUju5V3hNezletMOmZz3weLI4ClIDfvca3PUwroc1+d3wBnwxvME+3oisqlSa8/naVHwYGkWeyuIwC8UUTs3WcSPTXS+y81IMaBIGkCmcekvy1mu501aJM91nLU7HzV4Fzorz3qXqviXrbBBaHmjAYMmNBEdQSLmM3Phb4mOa0H/z/okgEh/2vAaPsdsHj+Z1ZYaf1rMqnx9K/Zrq7BSBzb3Kqg3xxNnJlkeuzqDQj8JIElXGXM8yylKXC3t3ldp1BTI6tHXMdTMPzj8/5+NW1Tcm2kX7OmfF+AYns5XUjVCIcoOw0vNJFSynTSZvyFqSXp1XB9GtKtBA34ufDWi3CO+FVsbO1s6HHEXsGAGkxD7S3If+W/cjOlU3frvnWpQ8ObIWH8f9qwKd+omtXTyt1zfPtroV9DceM631dgLt9q1tPujjdBGCZUdFQ+yxHdP/ZhXsp/+bJU6Y4qZrQbsNA9+0mJtLKTfh3Zw2FB10pz5zwB6NRaciZS8IgUZjkJ2Qv1jGeyfAY6sz8YNojIrCVwIvRFVxffVVa5YOqTQD0fKmVJcwiqcxp4hBbEKtrbKqivZkjj2qpmvYndnoXi1xooFT5G63IYgOQMS+cVcBaLwQ8369GkDbVDEKvIyuJhC4Iby7xe6ThrjQb7Wlgd2RBnlsvU/XpoIcse9k7qEq3zGmC/ZTIk82u+b72ekaofPbI+mPs2rCUDHjWe4sDHAeU09l9VHXgAS5sS43fsWm0+Eq4QJ7DFivDOBjr0vCxzxgCDz8NGtgSov5qMSngYL86i4Zgl5xEY0yH50IAOoazNBOnEsLuSBUhiYT9EYeGsG1rveUTqDvGxhwpgwQoZz5fgQkTRxMTrNou1IzD0w6xR7wlyu6lOd3DEJoHRvXTVod9IRxb/hbdpwq+HBj+k6l9zegbqCNsucz4Ydld7uea2W6HFoNUNja8sdEnjtrdEufMhmNmEUTYwE/bK7NOTBr4OcKD5touGvflX/nOb3e7JeVH+Knxs2Nka13ydn9EiPyClYupXfDDm95BH6UVwqBi1vAZuqB+g2pczPUuWwlLN0fGzx19mKFZfwdPte55ydklBdUEjL2qb3UnboWdjJ4d3h/kcFUDUa5qan3SRM4K2Kisn61wcwTY6Zj+5AvTCVw82y3brDl379UfkxWRSPfuO8G0A5/SmN99Py5MFSh+rnooWO+VGWqD32u7fyRl4CfajyvBOXmCCG14K3Krb8Wmi5E5WmKAXDGvEbTbwysD/+95xrfr19GtLU+9AOCPYzgBxzT/PUz6YrwVVc9dc/N9ItWgf5xumb56w2FXYbeG2kQCe8GPDcRRrjDJ88+F5juhNX/8rVMatZg3vc/0aySxd1nJkKwEbzvZ+DfVCah/tuXSq3iUnzQW7IFxVnNoHRVKD3EpK3g/jt80Mqk8IBH9P8CUEsDBBQAAgAIAGG6wUi46rdwSQAAAGoAAAAbAAAAdW5pdmVyc2FsL3VuaXZlcnNhbC5wbmcueG1ss7GvyM1RKEstKs7Mz7NVMtQzULK34+WyKShKLctMLVeoAIoZ6RlAgJJCJSq3PDOlJMNWydwcSSwjNTM9o8RWydTcEi6oDzQSAFBLAQIAABQAAgAIAF26wUgVDq0oZAQAAAcRAAAdAAAAAAAAAAEAAAAAAAAAAAB1bml2ZXJzYWwvY29tbW9uX21lc3NhZ2VzLmxuZ1BLAQIAABQAAgAIAF26wUiqiTkF8QMAACwRAAAnAAAAAAAAAAEAAAAAAJ8EAAB1bml2ZXJzYWwvZmxhc2hfcHVibGlzaGluZ19zZXR0aW5ncy54bWxQSwECAAAUAAIACABdusFILKqJ27ECAABUCgAAIQAAAAAAAAABAAAAAADVCAAAdW5pdmVyc2FsL2ZsYXNoX3NraW5fc2V0dGluZ3MueG1sUEsBAgAAFAACAAgAXbrBSJjAjiXHAwAAPRAAACYAAAAAAAAAAQAAAAAAxQsAAHVuaXZlcnNhbC9odG1sX3B1Ymxpc2hpbmdfc2V0dGluZ3MueG1sUEsBAgAAFAACAAgAXbrBSPhisWuEAQAA/wUAAB8AAAAAAAAAAQAAAAAA0A8AAHVuaXZlcnNhbC9odG1sX3NraW5fc2V0dGluZ3MuanNQSwECAAAUAAIACABdusFIPTwv0cEAAADlAQAAGgAAAAAAAAABAAAAAACREQAAdW5pdmVyc2FsL2kxOG5fcHJlc2V0cy54bWxQSwECAAAUAAIACABdusFIm217W2AAAABlAAAAHAAAAAAAAAABAAAAAACKEgAAdW5pdmVyc2FsL2xvY2FsX3NldHRpbmdzLnhtbFBLAQIAABQAAgAIAESUV0cjtE77+wIAALAIAAAUAAAAAAAAAAEAAAAAACQTAAB1bml2ZXJzYWwvcGxheWVyLnhtbFBLAQIAABQAAgAIAF26wUhi/l9jyggAAPA9AAApAAAAAAAAAAEAAAAAAFEWAAB1bml2ZXJzYWwvc2tpbl9jdXN0b21pemF0aW9uX3NldHRpbmdzLnhtbFBLAQIAABQAAgAIAGG6wUgugG8OhCsAAGRrAAAXAAAAAAAAAAAAAAAAAGIfAAB1bml2ZXJzYWwvdW5pdmVyc2FsLnBuZ1BLAQIAABQAAgAIAGG6wUi46rdwSQAAAGoAAAAbAAAAAAAAAAEAAAAAABtLAAB1bml2ZXJzYWwvdW5pdmVyc2FsLnBuZy54bWxQSwUGAAAAAAsACwBJAwAAnUsAAAAA"/>
  <p:tag name="ISPRING_PRESENTATION_TITLE" val="2【PPT动画】绿色简约微粒体企业商务汇报PPT模板"/>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60514140309"/>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60514140309"/>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60515191805"/>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515191805"/>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515191805"/>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0515191805"/>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60515191805"/>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60515191805"/>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60514140309"/>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514140309"/>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514140309"/>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514140309"/>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514140309"/>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51414030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60514140309"/>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60514140309"/>
  <p:tag name="MH_LIBRARY" val="GRAPHIC"/>
  <p:tag name="MH_TYPE" val="Other"/>
  <p:tag name="MH_ORDER" val="8"/>
</p:tagLst>
</file>

<file path=ppt/theme/theme1.xml><?xml version="1.0" encoding="utf-8"?>
<a:theme xmlns:a="http://schemas.openxmlformats.org/drawingml/2006/main" name="Office 主题">
  <a:themeElements>
    <a:clrScheme name="多彩">
      <a:dk1>
        <a:sysClr val="windowText" lastClr="000000"/>
      </a:dk1>
      <a:lt1>
        <a:sysClr val="window" lastClr="FFFFFF"/>
      </a:lt1>
      <a:dk2>
        <a:srgbClr val="44546A"/>
      </a:dk2>
      <a:lt2>
        <a:srgbClr val="E7E6E6"/>
      </a:lt2>
      <a:accent1>
        <a:srgbClr val="29C56D"/>
      </a:accent1>
      <a:accent2>
        <a:srgbClr val="209C9F"/>
      </a:accent2>
      <a:accent3>
        <a:srgbClr val="1754A8"/>
      </a:accent3>
      <a:accent4>
        <a:srgbClr val="4D5E72"/>
      </a:accent4>
      <a:accent5>
        <a:srgbClr val="8EA0B4"/>
      </a:accent5>
      <a:accent6>
        <a:srgbClr val="FFFFFF"/>
      </a:accent6>
      <a:hlink>
        <a:srgbClr val="FFFFFF"/>
      </a:hlink>
      <a:folHlink>
        <a:srgbClr val="954F72"/>
      </a:folHlink>
    </a:clrScheme>
    <a:fontScheme name="华文细黑+ITC Avant Garde Std XLt">
      <a:majorFont>
        <a:latin typeface="ITC Avant Garde Std XLt"/>
        <a:ea typeface="华文细黑"/>
        <a:cs typeface=""/>
      </a:majorFont>
      <a:minorFont>
        <a:latin typeface="华文细黑"/>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gs>
            <a:gs pos="100000">
              <a:schemeClr val="bg1">
                <a:lumMod val="95000"/>
              </a:schemeClr>
            </a:gs>
          </a:gsLst>
          <a:path path="circle">
            <a:fillToRect l="50000" t="50000" r="50000" b="50000"/>
          </a:path>
          <a:tileRect/>
        </a:gradFill>
        <a:ln>
          <a:gradFill>
            <a:gsLst>
              <a:gs pos="0">
                <a:schemeClr val="accent1">
                  <a:alpha val="67000"/>
                </a:schemeClr>
              </a:gs>
              <a:gs pos="33000">
                <a:schemeClr val="accent2">
                  <a:alpha val="67000"/>
                </a:schemeClr>
              </a:gs>
              <a:gs pos="66000">
                <a:schemeClr val="accent3">
                  <a:alpha val="67000"/>
                </a:schemeClr>
              </a:gs>
              <a:gs pos="100000">
                <a:schemeClr val="accent4">
                  <a:alpha val="67000"/>
                </a:schemeClr>
              </a:gs>
            </a:gsLst>
            <a:lin ang="5400000" scaled="1"/>
          </a:gra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4685</TotalTime>
  <Words>1669</Words>
  <Application>Microsoft Office PowerPoint</Application>
  <PresentationFormat>宽屏</PresentationFormat>
  <Paragraphs>266</Paragraphs>
  <Slides>27</Slides>
  <Notes>27</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ITC Avant Garde Std XLt</vt:lpstr>
      <vt:lpstr>华文细黑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2【PPT动画】绿色简约微粒体企业商务汇报PPT模板</dc:title>
  <cp:lastModifiedBy>Administrator</cp:lastModifiedBy>
  <cp:revision>162</cp:revision>
  <dcterms:created xsi:type="dcterms:W3CDTF">2016-05-07T05:31:41Z</dcterms:created>
  <dcterms:modified xsi:type="dcterms:W3CDTF">2019-07-23T06:26:52Z</dcterms:modified>
</cp:coreProperties>
</file>