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32" r:id="rId3"/>
    <p:sldId id="258" r:id="rId4"/>
    <p:sldId id="336" r:id="rId5"/>
    <p:sldId id="264" r:id="rId6"/>
    <p:sldId id="304" r:id="rId7"/>
    <p:sldId id="302" r:id="rId8"/>
    <p:sldId id="301" r:id="rId9"/>
    <p:sldId id="303" r:id="rId10"/>
    <p:sldId id="305" r:id="rId11"/>
    <p:sldId id="259" r:id="rId12"/>
    <p:sldId id="306" r:id="rId13"/>
    <p:sldId id="307" r:id="rId14"/>
    <p:sldId id="308" r:id="rId15"/>
    <p:sldId id="309" r:id="rId16"/>
    <p:sldId id="310" r:id="rId17"/>
    <p:sldId id="311" r:id="rId18"/>
    <p:sldId id="312" r:id="rId19"/>
    <p:sldId id="260" r:id="rId20"/>
    <p:sldId id="313" r:id="rId21"/>
    <p:sldId id="314" r:id="rId22"/>
    <p:sldId id="315" r:id="rId23"/>
    <p:sldId id="316" r:id="rId24"/>
    <p:sldId id="317" r:id="rId25"/>
    <p:sldId id="318" r:id="rId26"/>
    <p:sldId id="319" r:id="rId27"/>
    <p:sldId id="320" r:id="rId28"/>
    <p:sldId id="261" r:id="rId29"/>
    <p:sldId id="321" r:id="rId30"/>
    <p:sldId id="322" r:id="rId31"/>
    <p:sldId id="323" r:id="rId32"/>
    <p:sldId id="324" r:id="rId33"/>
    <p:sldId id="325" r:id="rId34"/>
    <p:sldId id="262" r:id="rId35"/>
    <p:sldId id="326" r:id="rId36"/>
    <p:sldId id="328" r:id="rId37"/>
    <p:sldId id="329" r:id="rId38"/>
    <p:sldId id="330" r:id="rId39"/>
    <p:sldId id="331" r:id="rId40"/>
    <p:sldId id="335"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FF7C80"/>
    <a:srgbClr val="FF4343"/>
    <a:srgbClr val="FC3C28"/>
    <a:srgbClr val="FF8D81"/>
    <a:srgbClr val="FD6C5D"/>
    <a:srgbClr val="FFCEC9"/>
    <a:srgbClr val="FF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2" autoAdjust="0"/>
  </p:normalViewPr>
  <p:slideViewPr>
    <p:cSldViewPr snapToGrid="0">
      <p:cViewPr>
        <p:scale>
          <a:sx n="116" d="100"/>
          <a:sy n="116" d="100"/>
        </p:scale>
        <p:origin x="-360" y="-1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9B0E1-2AB2-4A3B-9553-E5554189ADAE}" type="datetimeFigureOut">
              <a:rPr lang="zh-CN" altLang="en-US" smtClean="0"/>
              <a:t>2016/10/29 Saturday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BD70E3-50BC-41B3-8C95-5CBC6AB108CF}" type="slidenum">
              <a:rPr lang="zh-CN" altLang="en-US" smtClean="0"/>
              <a:t>‹#›</a:t>
            </a:fld>
            <a:endParaRPr lang="zh-CN" altLang="en-US"/>
          </a:p>
        </p:txBody>
      </p:sp>
    </p:spTree>
    <p:extLst>
      <p:ext uri="{BB962C8B-B14F-4D97-AF65-F5344CB8AC3E}">
        <p14:creationId xmlns:p14="http://schemas.microsoft.com/office/powerpoint/2010/main" val="17205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1</a:t>
            </a:fld>
            <a:endParaRPr lang="zh-CN" altLang="en-US"/>
          </a:p>
        </p:txBody>
      </p:sp>
    </p:spTree>
    <p:extLst>
      <p:ext uri="{BB962C8B-B14F-4D97-AF65-F5344CB8AC3E}">
        <p14:creationId xmlns:p14="http://schemas.microsoft.com/office/powerpoint/2010/main" val="18512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10</a:t>
            </a:fld>
            <a:endParaRPr lang="zh-CN" altLang="en-US" dirty="0"/>
          </a:p>
        </p:txBody>
      </p:sp>
    </p:spTree>
    <p:extLst>
      <p:ext uri="{BB962C8B-B14F-4D97-AF65-F5344CB8AC3E}">
        <p14:creationId xmlns:p14="http://schemas.microsoft.com/office/powerpoint/2010/main" val="710777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11</a:t>
            </a:fld>
            <a:endParaRPr lang="zh-CN" altLang="en-US"/>
          </a:p>
        </p:txBody>
      </p:sp>
    </p:spTree>
    <p:extLst>
      <p:ext uri="{BB962C8B-B14F-4D97-AF65-F5344CB8AC3E}">
        <p14:creationId xmlns:p14="http://schemas.microsoft.com/office/powerpoint/2010/main" val="23899744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169091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13</a:t>
            </a:fld>
            <a:endParaRPr lang="zh-CN" altLang="en-US" dirty="0"/>
          </a:p>
        </p:txBody>
      </p:sp>
    </p:spTree>
    <p:extLst>
      <p:ext uri="{BB962C8B-B14F-4D97-AF65-F5344CB8AC3E}">
        <p14:creationId xmlns:p14="http://schemas.microsoft.com/office/powerpoint/2010/main" val="3026368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3903893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55221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16</a:t>
            </a:fld>
            <a:endParaRPr lang="zh-CN" altLang="en-US" dirty="0"/>
          </a:p>
        </p:txBody>
      </p:sp>
    </p:spTree>
    <p:extLst>
      <p:ext uri="{BB962C8B-B14F-4D97-AF65-F5344CB8AC3E}">
        <p14:creationId xmlns:p14="http://schemas.microsoft.com/office/powerpoint/2010/main" val="33703564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262040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3188929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19</a:t>
            </a:fld>
            <a:endParaRPr lang="zh-CN" altLang="en-US"/>
          </a:p>
        </p:txBody>
      </p:sp>
    </p:spTree>
    <p:extLst>
      <p:ext uri="{BB962C8B-B14F-4D97-AF65-F5344CB8AC3E}">
        <p14:creationId xmlns:p14="http://schemas.microsoft.com/office/powerpoint/2010/main" val="66815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1785732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20</a:t>
            </a:fld>
            <a:endParaRPr lang="zh-CN" altLang="en-US" dirty="0"/>
          </a:p>
        </p:txBody>
      </p:sp>
    </p:spTree>
    <p:extLst>
      <p:ext uri="{BB962C8B-B14F-4D97-AF65-F5344CB8AC3E}">
        <p14:creationId xmlns:p14="http://schemas.microsoft.com/office/powerpoint/2010/main" val="2557599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66502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2077547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23</a:t>
            </a:fld>
            <a:endParaRPr lang="zh-CN" altLang="en-US" dirty="0"/>
          </a:p>
        </p:txBody>
      </p:sp>
    </p:spTree>
    <p:extLst>
      <p:ext uri="{BB962C8B-B14F-4D97-AF65-F5344CB8AC3E}">
        <p14:creationId xmlns:p14="http://schemas.microsoft.com/office/powerpoint/2010/main" val="2404530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24</a:t>
            </a:fld>
            <a:endParaRPr lang="zh-CN" altLang="en-US" dirty="0"/>
          </a:p>
        </p:txBody>
      </p:sp>
    </p:spTree>
    <p:extLst>
      <p:ext uri="{BB962C8B-B14F-4D97-AF65-F5344CB8AC3E}">
        <p14:creationId xmlns:p14="http://schemas.microsoft.com/office/powerpoint/2010/main" val="2135458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17116309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26</a:t>
            </a:fld>
            <a:endParaRPr lang="zh-CN" altLang="en-US" dirty="0"/>
          </a:p>
        </p:txBody>
      </p:sp>
    </p:spTree>
    <p:extLst>
      <p:ext uri="{BB962C8B-B14F-4D97-AF65-F5344CB8AC3E}">
        <p14:creationId xmlns:p14="http://schemas.microsoft.com/office/powerpoint/2010/main" val="575653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27</a:t>
            </a:fld>
            <a:endParaRPr lang="zh-CN" altLang="en-US" dirty="0"/>
          </a:p>
        </p:txBody>
      </p:sp>
    </p:spTree>
    <p:extLst>
      <p:ext uri="{BB962C8B-B14F-4D97-AF65-F5344CB8AC3E}">
        <p14:creationId xmlns:p14="http://schemas.microsoft.com/office/powerpoint/2010/main" val="2340736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28</a:t>
            </a:fld>
            <a:endParaRPr lang="zh-CN" altLang="en-US"/>
          </a:p>
        </p:txBody>
      </p:sp>
    </p:spTree>
    <p:extLst>
      <p:ext uri="{BB962C8B-B14F-4D97-AF65-F5344CB8AC3E}">
        <p14:creationId xmlns:p14="http://schemas.microsoft.com/office/powerpoint/2010/main" val="381738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29</a:t>
            </a:fld>
            <a:endParaRPr lang="zh-CN" altLang="en-US" dirty="0"/>
          </a:p>
        </p:txBody>
      </p:sp>
    </p:spTree>
    <p:extLst>
      <p:ext uri="{BB962C8B-B14F-4D97-AF65-F5344CB8AC3E}">
        <p14:creationId xmlns:p14="http://schemas.microsoft.com/office/powerpoint/2010/main" val="2313749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3</a:t>
            </a:fld>
            <a:endParaRPr lang="zh-CN" altLang="en-US"/>
          </a:p>
        </p:txBody>
      </p:sp>
    </p:spTree>
    <p:extLst>
      <p:ext uri="{BB962C8B-B14F-4D97-AF65-F5344CB8AC3E}">
        <p14:creationId xmlns:p14="http://schemas.microsoft.com/office/powerpoint/2010/main" val="13960976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30</a:t>
            </a:fld>
            <a:endParaRPr lang="zh-CN" altLang="en-US" dirty="0"/>
          </a:p>
        </p:txBody>
      </p:sp>
    </p:spTree>
    <p:extLst>
      <p:ext uri="{BB962C8B-B14F-4D97-AF65-F5344CB8AC3E}">
        <p14:creationId xmlns:p14="http://schemas.microsoft.com/office/powerpoint/2010/main" val="3673646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31</a:t>
            </a:fld>
            <a:endParaRPr lang="zh-CN" altLang="en-US">
              <a:solidFill>
                <a:prstClr val="black"/>
              </a:solidFill>
            </a:endParaRPr>
          </a:p>
        </p:txBody>
      </p:sp>
    </p:spTree>
    <p:extLst>
      <p:ext uri="{BB962C8B-B14F-4D97-AF65-F5344CB8AC3E}">
        <p14:creationId xmlns:p14="http://schemas.microsoft.com/office/powerpoint/2010/main" val="1373357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25082436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33</a:t>
            </a:fld>
            <a:endParaRPr lang="zh-CN" altLang="en-US">
              <a:solidFill>
                <a:prstClr val="black"/>
              </a:solidFill>
            </a:endParaRPr>
          </a:p>
        </p:txBody>
      </p:sp>
    </p:spTree>
    <p:extLst>
      <p:ext uri="{BB962C8B-B14F-4D97-AF65-F5344CB8AC3E}">
        <p14:creationId xmlns:p14="http://schemas.microsoft.com/office/powerpoint/2010/main" val="6778395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34</a:t>
            </a:fld>
            <a:endParaRPr lang="zh-CN" altLang="en-US"/>
          </a:p>
        </p:txBody>
      </p:sp>
    </p:spTree>
    <p:extLst>
      <p:ext uri="{BB962C8B-B14F-4D97-AF65-F5344CB8AC3E}">
        <p14:creationId xmlns:p14="http://schemas.microsoft.com/office/powerpoint/2010/main" val="2884714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35</a:t>
            </a:fld>
            <a:endParaRPr lang="zh-CN" altLang="en-US">
              <a:solidFill>
                <a:prstClr val="black"/>
              </a:solidFill>
            </a:endParaRPr>
          </a:p>
        </p:txBody>
      </p:sp>
    </p:spTree>
    <p:extLst>
      <p:ext uri="{BB962C8B-B14F-4D97-AF65-F5344CB8AC3E}">
        <p14:creationId xmlns:p14="http://schemas.microsoft.com/office/powerpoint/2010/main" val="9917946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36</a:t>
            </a:fld>
            <a:endParaRPr lang="zh-CN" altLang="en-US">
              <a:solidFill>
                <a:prstClr val="black"/>
              </a:solidFill>
            </a:endParaRPr>
          </a:p>
        </p:txBody>
      </p:sp>
    </p:spTree>
    <p:extLst>
      <p:ext uri="{BB962C8B-B14F-4D97-AF65-F5344CB8AC3E}">
        <p14:creationId xmlns:p14="http://schemas.microsoft.com/office/powerpoint/2010/main" val="9106736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37</a:t>
            </a:fld>
            <a:endParaRPr lang="zh-CN" altLang="en-US">
              <a:solidFill>
                <a:prstClr val="black"/>
              </a:solidFill>
            </a:endParaRPr>
          </a:p>
        </p:txBody>
      </p:sp>
    </p:spTree>
    <p:extLst>
      <p:ext uri="{BB962C8B-B14F-4D97-AF65-F5344CB8AC3E}">
        <p14:creationId xmlns:p14="http://schemas.microsoft.com/office/powerpoint/2010/main" val="16663588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38</a:t>
            </a:fld>
            <a:endParaRPr lang="zh-CN" altLang="en-US" dirty="0"/>
          </a:p>
        </p:txBody>
      </p:sp>
    </p:spTree>
    <p:extLst>
      <p:ext uri="{BB962C8B-B14F-4D97-AF65-F5344CB8AC3E}">
        <p14:creationId xmlns:p14="http://schemas.microsoft.com/office/powerpoint/2010/main" val="12742061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39</a:t>
            </a:fld>
            <a:endParaRPr lang="zh-CN" altLang="en-US" dirty="0"/>
          </a:p>
        </p:txBody>
      </p:sp>
    </p:spTree>
    <p:extLst>
      <p:ext uri="{BB962C8B-B14F-4D97-AF65-F5344CB8AC3E}">
        <p14:creationId xmlns:p14="http://schemas.microsoft.com/office/powerpoint/2010/main" val="139142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2743649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40</a:t>
            </a:fld>
            <a:endParaRPr lang="zh-CN" altLang="en-US"/>
          </a:p>
        </p:txBody>
      </p:sp>
    </p:spTree>
    <p:extLst>
      <p:ext uri="{BB962C8B-B14F-4D97-AF65-F5344CB8AC3E}">
        <p14:creationId xmlns:p14="http://schemas.microsoft.com/office/powerpoint/2010/main" val="2377039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BD70E3-50BC-41B3-8C95-5CBC6AB108CF}" type="slidenum">
              <a:rPr lang="zh-CN" altLang="en-US" smtClean="0"/>
              <a:t>5</a:t>
            </a:fld>
            <a:endParaRPr lang="zh-CN" altLang="en-US"/>
          </a:p>
        </p:txBody>
      </p:sp>
    </p:spTree>
    <p:extLst>
      <p:ext uri="{BB962C8B-B14F-4D97-AF65-F5344CB8AC3E}">
        <p14:creationId xmlns:p14="http://schemas.microsoft.com/office/powerpoint/2010/main" val="2868393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4066064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3545587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8</a:t>
            </a:fld>
            <a:endParaRPr lang="zh-CN" altLang="en-US" dirty="0"/>
          </a:p>
        </p:txBody>
      </p:sp>
    </p:spTree>
    <p:extLst>
      <p:ext uri="{BB962C8B-B14F-4D97-AF65-F5344CB8AC3E}">
        <p14:creationId xmlns:p14="http://schemas.microsoft.com/office/powerpoint/2010/main" val="30859309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677927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矩形 22"/>
          <p:cNvSpPr/>
          <p:nvPr userDrawn="1"/>
        </p:nvSpPr>
        <p:spPr>
          <a:xfrm>
            <a:off x="0" y="0"/>
            <a:ext cx="12192000" cy="791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2091278033"/>
      </p:ext>
    </p:extLst>
  </p:cSld>
  <p:clrMapOvr>
    <a:masterClrMapping/>
  </p:clrMapOvr>
  <p:transition spd="slow" advTm="0">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3907364677"/>
      </p:ext>
    </p:extLst>
  </p:cSld>
  <p:clrMapOvr>
    <a:masterClrMapping/>
  </p:clrMapOvr>
  <p:transition spd="slow"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717942042"/>
      </p:ext>
    </p:extLst>
  </p:cSld>
  <p:clrMapOvr>
    <a:masterClrMapping/>
  </p:clrMapOvr>
  <p:transition spd="slow"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bg>
      <p:bgPr>
        <a:gradFill flip="none" rotWithShape="1">
          <a:gsLst>
            <a:gs pos="26000">
              <a:srgbClr val="EBECF0"/>
            </a:gs>
            <a:gs pos="0">
              <a:srgbClr val="D7D9E1"/>
            </a:gs>
            <a:gs pos="100000">
              <a:schemeClr val="bg1"/>
            </a:gs>
          </a:gsLst>
          <a:lin ang="5400000" scaled="1"/>
          <a:tileRect/>
        </a:gra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687010" y="832153"/>
            <a:ext cx="4256863" cy="69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7248129" y="839135"/>
            <a:ext cx="435287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355881"/>
      </p:ext>
    </p:extLst>
  </p:cSld>
  <p:clrMapOvr>
    <a:masterClrMapping/>
  </p:clrMapOvr>
  <p:transition spd="slow" advTm="0">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270410864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292491496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331193503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98802926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186299289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304725768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335581420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421419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260913381"/>
      </p:ext>
    </p:extLst>
  </p:cSld>
  <p:clrMapOvr>
    <a:masterClrMapping/>
  </p:clrMapOvr>
  <p:transition spd="slow" advTm="0">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422299455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77218886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46629040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45070014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174898040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334073628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342351390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191241995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51330349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314320029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4219991648"/>
      </p:ext>
    </p:extLst>
  </p:cSld>
  <p:clrMapOvr>
    <a:masterClrMapping/>
  </p:clrMapOvr>
  <p:transition spd="slow" advTm="0">
    <p:wip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节标题">
    <p:spTree>
      <p:nvGrpSpPr>
        <p:cNvPr id="1" name=""/>
        <p:cNvGrpSpPr/>
        <p:nvPr/>
      </p:nvGrpSpPr>
      <p:grpSpPr>
        <a:xfrm>
          <a:off x="0" y="0"/>
          <a:ext cx="0" cy="0"/>
          <a:chOff x="0" y="0"/>
          <a:chExt cx="0" cy="0"/>
        </a:xfrm>
      </p:grpSpPr>
      <p:cxnSp>
        <p:nvCxnSpPr>
          <p:cNvPr id="8" name="直接连接符​​ 14"/>
          <p:cNvCxnSpPr/>
          <p:nvPr userDrawn="1"/>
        </p:nvCxnSpPr>
        <p:spPr>
          <a:xfrm>
            <a:off x="1295467" y="740701"/>
            <a:ext cx="1089653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47328" y="221159"/>
            <a:ext cx="1344149" cy="584775"/>
          </a:xfrm>
          <a:prstGeom prst="rect">
            <a:avLst/>
          </a:prstGeom>
          <a:noFill/>
        </p:spPr>
        <p:txBody>
          <a:bodyPr wrap="square" rtlCol="0">
            <a:spAutoFit/>
          </a:bodyPr>
          <a:lstStyle/>
          <a:p>
            <a:r>
              <a:rPr lang="en-US" altLang="zh-CN" sz="3200" dirty="0" smtClean="0"/>
              <a:t>LOGO</a:t>
            </a:r>
            <a:endParaRPr lang="zh-CN" altLang="en-US" sz="3200" dirty="0"/>
          </a:p>
        </p:txBody>
      </p:sp>
    </p:spTree>
    <p:extLst>
      <p:ext uri="{BB962C8B-B14F-4D97-AF65-F5344CB8AC3E}">
        <p14:creationId xmlns:p14="http://schemas.microsoft.com/office/powerpoint/2010/main" val="410369400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2306059617"/>
      </p:ext>
    </p:extLst>
  </p:cSld>
  <p:clrMapOvr>
    <a:masterClrMapping/>
  </p:clrMapOvr>
  <p:transition spd="slow" advTm="0">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2030576183"/>
      </p:ext>
    </p:extLst>
  </p:cSld>
  <p:clrMapOvr>
    <a:masterClrMapping/>
  </p:clrMapOvr>
  <p:transition spd="slow"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1705686137"/>
      </p:ext>
    </p:extLst>
  </p:cSld>
  <p:clrMapOvr>
    <a:masterClrMapping/>
  </p:clrMapOvr>
  <p:transition spd="slow"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2792332076"/>
      </p:ext>
    </p:extLst>
  </p:cSld>
  <p:clrMapOvr>
    <a:masterClrMapping/>
  </p:clrMapOvr>
  <p:transition spd="slow" advTm="0">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1364035061"/>
      </p:ext>
    </p:extLst>
  </p:cSld>
  <p:clrMapOvr>
    <a:masterClrMapping/>
  </p:clrMapOvr>
  <p:transition spd="slow"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448AF5D-6165-4610-BB8E-E96C67C4CCF5}" type="datetimeFigureOut">
              <a:rPr lang="zh-CN" altLang="en-US" smtClean="0"/>
              <a:t>2016/10/29 Saturday</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915A65D-6F9C-4BFF-B8B7-964B01C1D73E}" type="slidenum">
              <a:rPr lang="zh-CN" altLang="en-US" smtClean="0"/>
              <a:t>‹#›</a:t>
            </a:fld>
            <a:endParaRPr lang="zh-CN" altLang="en-US"/>
          </a:p>
        </p:txBody>
      </p:sp>
    </p:spTree>
    <p:extLst>
      <p:ext uri="{BB962C8B-B14F-4D97-AF65-F5344CB8AC3E}">
        <p14:creationId xmlns:p14="http://schemas.microsoft.com/office/powerpoint/2010/main" val="3593485016"/>
      </p:ext>
    </p:extLst>
  </p:cSld>
  <p:clrMapOvr>
    <a:masterClrMapping/>
  </p:clrMapOvr>
  <p:transition spd="slow"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2975" y="-88900"/>
            <a:ext cx="12227799" cy="6963679"/>
          </a:xfrm>
          <a:prstGeom prst="rect">
            <a:avLst/>
          </a:prstGeom>
        </p:spPr>
      </p:pic>
    </p:spTree>
    <p:extLst>
      <p:ext uri="{BB962C8B-B14F-4D97-AF65-F5344CB8AC3E}">
        <p14:creationId xmlns:p14="http://schemas.microsoft.com/office/powerpoint/2010/main" val="1321103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Lst>
  <p:transition spd="slow" advTm="0">
    <p:wip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image" Target="../media/image2.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notesSlide" Target="../notesSlides/notesSlide1.xml"/><Relationship Id="rId2" Type="http://schemas.openxmlformats.org/officeDocument/2006/relationships/tags" Target="../tags/tag2.xml"/><Relationship Id="rId16"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audio" Target="../media/media1.mp3"/><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microsoft.com/office/2007/relationships/media" Target="../media/media1.mp3"/></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notesSlide" Target="../notesSlides/notesSlide40.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4988965" y="191063"/>
            <a:ext cx="2053003" cy="2053003"/>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MH_Other_4"/>
          <p:cNvSpPr/>
          <p:nvPr>
            <p:custDataLst>
              <p:tags r:id="rId1"/>
            </p:custDataLst>
          </p:nvPr>
        </p:nvSpPr>
        <p:spPr>
          <a:xfrm>
            <a:off x="8743235" y="650225"/>
            <a:ext cx="331669" cy="33166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6" name="MH_Other_4"/>
          <p:cNvSpPr/>
          <p:nvPr>
            <p:custDataLst>
              <p:tags r:id="rId2"/>
            </p:custDataLst>
          </p:nvPr>
        </p:nvSpPr>
        <p:spPr>
          <a:xfrm>
            <a:off x="4032181" y="2017181"/>
            <a:ext cx="269512" cy="26639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7" name="MH_Other_4"/>
          <p:cNvSpPr/>
          <p:nvPr>
            <p:custDataLst>
              <p:tags r:id="rId3"/>
            </p:custDataLst>
          </p:nvPr>
        </p:nvSpPr>
        <p:spPr>
          <a:xfrm>
            <a:off x="3053376" y="132899"/>
            <a:ext cx="576000" cy="576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8" name="MH_Other_4"/>
          <p:cNvSpPr/>
          <p:nvPr>
            <p:custDataLst>
              <p:tags r:id="rId4"/>
            </p:custDataLst>
          </p:nvPr>
        </p:nvSpPr>
        <p:spPr>
          <a:xfrm>
            <a:off x="4334340" y="1547089"/>
            <a:ext cx="424046" cy="42404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9" name="MH_Other_4"/>
          <p:cNvSpPr/>
          <p:nvPr>
            <p:custDataLst>
              <p:tags r:id="rId5"/>
            </p:custDataLst>
          </p:nvPr>
        </p:nvSpPr>
        <p:spPr>
          <a:xfrm>
            <a:off x="7508710" y="1131000"/>
            <a:ext cx="355390" cy="35128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0" name="MH_Other_4"/>
          <p:cNvSpPr/>
          <p:nvPr>
            <p:custDataLst>
              <p:tags r:id="rId6"/>
            </p:custDataLst>
          </p:nvPr>
        </p:nvSpPr>
        <p:spPr>
          <a:xfrm>
            <a:off x="4143552" y="902436"/>
            <a:ext cx="442408" cy="442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1" name="MH_Other_4"/>
          <p:cNvSpPr/>
          <p:nvPr>
            <p:custDataLst>
              <p:tags r:id="rId7"/>
            </p:custDataLst>
          </p:nvPr>
        </p:nvSpPr>
        <p:spPr>
          <a:xfrm>
            <a:off x="7100202" y="2215633"/>
            <a:ext cx="234000" cy="2312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2" name="MH_Other_4"/>
          <p:cNvSpPr/>
          <p:nvPr>
            <p:custDataLst>
              <p:tags r:id="rId8"/>
            </p:custDataLst>
          </p:nvPr>
        </p:nvSpPr>
        <p:spPr>
          <a:xfrm>
            <a:off x="3389400" y="1187089"/>
            <a:ext cx="360000" cy="36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3" name="MH_Other_4"/>
          <p:cNvSpPr/>
          <p:nvPr>
            <p:custDataLst>
              <p:tags r:id="rId9"/>
            </p:custDataLst>
          </p:nvPr>
        </p:nvSpPr>
        <p:spPr>
          <a:xfrm>
            <a:off x="7389660" y="1742585"/>
            <a:ext cx="324000" cy="32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4" name="MH_Other_4"/>
          <p:cNvSpPr/>
          <p:nvPr>
            <p:custDataLst>
              <p:tags r:id="rId10"/>
            </p:custDataLst>
          </p:nvPr>
        </p:nvSpPr>
        <p:spPr>
          <a:xfrm>
            <a:off x="7667321" y="337034"/>
            <a:ext cx="479026" cy="47902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5" name="MH_Other_4"/>
          <p:cNvSpPr/>
          <p:nvPr>
            <p:custDataLst>
              <p:tags r:id="rId11"/>
            </p:custDataLst>
          </p:nvPr>
        </p:nvSpPr>
        <p:spPr>
          <a:xfrm>
            <a:off x="8294078" y="1724585"/>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6" name="MH_Other_4"/>
          <p:cNvSpPr/>
          <p:nvPr>
            <p:custDataLst>
              <p:tags r:id="rId12"/>
            </p:custDataLst>
          </p:nvPr>
        </p:nvSpPr>
        <p:spPr>
          <a:xfrm>
            <a:off x="8691300" y="1607032"/>
            <a:ext cx="144000" cy="14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7" name="MH_Other_4"/>
          <p:cNvSpPr/>
          <p:nvPr>
            <p:custDataLst>
              <p:tags r:id="rId13"/>
            </p:custDataLst>
          </p:nvPr>
        </p:nvSpPr>
        <p:spPr>
          <a:xfrm>
            <a:off x="4907149" y="2280351"/>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grpSp>
        <p:nvGrpSpPr>
          <p:cNvPr id="18" name="组合 17"/>
          <p:cNvGrpSpPr/>
          <p:nvPr/>
        </p:nvGrpSpPr>
        <p:grpSpPr>
          <a:xfrm>
            <a:off x="4930812" y="132899"/>
            <a:ext cx="2113964" cy="2113964"/>
            <a:chOff x="7234774" y="301660"/>
            <a:chExt cx="1830178" cy="1830178"/>
          </a:xfrm>
        </p:grpSpPr>
        <p:sp>
          <p:nvSpPr>
            <p:cNvPr id="19" name="椭圆 18"/>
            <p:cNvSpPr/>
            <p:nvPr/>
          </p:nvSpPr>
          <p:spPr bwMode="auto">
            <a:xfrm>
              <a:off x="7234774" y="301660"/>
              <a:ext cx="1830178" cy="1830178"/>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椭圆 19"/>
            <p:cNvSpPr/>
            <p:nvPr/>
          </p:nvSpPr>
          <p:spPr>
            <a:xfrm>
              <a:off x="7571259" y="639227"/>
              <a:ext cx="1191655" cy="1191655"/>
            </a:xfrm>
            <a:prstGeom prst="ellipse">
              <a:avLst/>
            </a:prstGeom>
            <a:solidFill>
              <a:srgbClr val="C00000"/>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t>logo</a:t>
              </a:r>
              <a:endParaRPr lang="zh-CN" altLang="en-US" sz="2800" b="1" dirty="0"/>
            </a:p>
          </p:txBody>
        </p:sp>
      </p:grpSp>
      <p:sp>
        <p:nvSpPr>
          <p:cNvPr id="21" name="文本框 20"/>
          <p:cNvSpPr txBox="1"/>
          <p:nvPr/>
        </p:nvSpPr>
        <p:spPr>
          <a:xfrm>
            <a:off x="2053192" y="2577892"/>
            <a:ext cx="8084264" cy="1446550"/>
          </a:xfrm>
          <a:prstGeom prst="rect">
            <a:avLst/>
          </a:prstGeom>
          <a:noFill/>
        </p:spPr>
        <p:txBody>
          <a:bodyPr wrap="none" rtlCol="0">
            <a:spAutoFit/>
          </a:bodyPr>
          <a:lstStyle/>
          <a:p>
            <a:r>
              <a:rPr lang="zh-CN" altLang="en-US" sz="8800" dirty="0" smtClean="0">
                <a:latin typeface="方正正准黑简体" panose="02000000000000000000" pitchFamily="2" charset="-122"/>
                <a:ea typeface="方正正准黑简体" panose="02000000000000000000" pitchFamily="2" charset="-122"/>
              </a:rPr>
              <a:t>创业项目计划书</a:t>
            </a:r>
            <a:endParaRPr lang="zh-CN" altLang="en-US" sz="8800" dirty="0">
              <a:latin typeface="方正正准黑简体" panose="02000000000000000000" pitchFamily="2" charset="-122"/>
              <a:ea typeface="方正正准黑简体" panose="02000000000000000000" pitchFamily="2" charset="-122"/>
            </a:endParaRPr>
          </a:p>
        </p:txBody>
      </p:sp>
      <p:sp>
        <p:nvSpPr>
          <p:cNvPr id="22" name="矩形 21"/>
          <p:cNvSpPr/>
          <p:nvPr/>
        </p:nvSpPr>
        <p:spPr>
          <a:xfrm>
            <a:off x="2303813" y="3907458"/>
            <a:ext cx="7552706" cy="3629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kern="12800" spc="380" dirty="0" smtClean="0"/>
              <a:t>BUSINESS REPORT</a:t>
            </a:r>
            <a:r>
              <a:rPr lang="en-US" altLang="zh-CN" sz="2000" kern="12800" spc="380" dirty="0"/>
              <a:t> </a:t>
            </a:r>
            <a:r>
              <a:rPr lang="en-US" altLang="zh-CN" sz="2000" kern="12800" spc="380" dirty="0" smtClean="0"/>
              <a:t>TEMPLATE</a:t>
            </a:r>
            <a:r>
              <a:rPr lang="en-US" altLang="zh-CN" sz="2000" kern="12800" spc="380" dirty="0"/>
              <a:t> </a:t>
            </a:r>
            <a:r>
              <a:rPr lang="en-US" altLang="zh-CN" sz="2000" kern="12800" spc="380" dirty="0" smtClean="0"/>
              <a:t>POWEROINT</a:t>
            </a:r>
            <a:endParaRPr lang="zh-CN" altLang="en-US" sz="2000" kern="12800" spc="380" dirty="0"/>
          </a:p>
        </p:txBody>
      </p:sp>
      <p:sp>
        <p:nvSpPr>
          <p:cNvPr id="23" name="文本框 22"/>
          <p:cNvSpPr txBox="1"/>
          <p:nvPr/>
        </p:nvSpPr>
        <p:spPr>
          <a:xfrm>
            <a:off x="4577363" y="5111788"/>
            <a:ext cx="3841372" cy="369332"/>
          </a:xfrm>
          <a:prstGeom prst="rect">
            <a:avLst/>
          </a:prstGeom>
          <a:noFill/>
        </p:spPr>
        <p:txBody>
          <a:bodyPr wrap="square" rtlCol="0">
            <a:spAutoFit/>
          </a:bodyPr>
          <a:lstStyle/>
          <a:p>
            <a:r>
              <a:rPr lang="zh-CN" altLang="en-US" dirty="0" smtClean="0">
                <a:latin typeface="方正正准黑简体" panose="02000000000000000000" pitchFamily="2" charset="-122"/>
                <a:ea typeface="方正正准黑简体" panose="02000000000000000000" pitchFamily="2" charset="-122"/>
              </a:rPr>
              <a:t>项目人：</a:t>
            </a:r>
            <a:r>
              <a:rPr lang="en-US" altLang="zh-CN" dirty="0" smtClean="0">
                <a:latin typeface="方正正准黑简体" panose="02000000000000000000" pitchFamily="2" charset="-122"/>
                <a:ea typeface="方正正准黑简体" panose="02000000000000000000" pitchFamily="2" charset="-122"/>
              </a:rPr>
              <a:t>XXX      </a:t>
            </a:r>
            <a:r>
              <a:rPr lang="zh-CN" altLang="en-US" dirty="0" smtClean="0">
                <a:latin typeface="方正正准黑简体" panose="02000000000000000000" pitchFamily="2" charset="-122"/>
                <a:ea typeface="方正正准黑简体" panose="02000000000000000000" pitchFamily="2" charset="-122"/>
              </a:rPr>
              <a:t>时间：</a:t>
            </a:r>
            <a:r>
              <a:rPr lang="en-US" altLang="zh-CN" dirty="0" smtClean="0">
                <a:latin typeface="方正正准黑简体" panose="02000000000000000000" pitchFamily="2" charset="-122"/>
                <a:ea typeface="方正正准黑简体" panose="02000000000000000000" pitchFamily="2" charset="-122"/>
              </a:rPr>
              <a:t>XXX</a:t>
            </a:r>
            <a:endParaRPr lang="zh-CN" altLang="en-US" dirty="0">
              <a:latin typeface="方正正准黑简体" panose="02000000000000000000" pitchFamily="2" charset="-122"/>
              <a:ea typeface="方正正准黑简体" panose="02000000000000000000" pitchFamily="2" charset="-122"/>
            </a:endParaRPr>
          </a:p>
        </p:txBody>
      </p:sp>
      <p:sp>
        <p:nvSpPr>
          <p:cNvPr id="2" name="矩形 1"/>
          <p:cNvSpPr/>
          <p:nvPr/>
        </p:nvSpPr>
        <p:spPr>
          <a:xfrm>
            <a:off x="2616187" y="4558537"/>
            <a:ext cx="6958274" cy="369332"/>
          </a:xfrm>
          <a:prstGeom prst="rect">
            <a:avLst/>
          </a:prstGeom>
        </p:spPr>
        <p:txBody>
          <a:bodyPr wrap="square">
            <a:spAutoFit/>
          </a:bodyPr>
          <a:lstStyle/>
          <a:p>
            <a:pPr algn="ctr" fontAlgn="auto">
              <a:spcBef>
                <a:spcPts val="0"/>
              </a:spcBef>
              <a:spcAft>
                <a:spcPts val="0"/>
              </a:spcAft>
              <a:defRPr/>
            </a:pPr>
            <a:r>
              <a:rPr lang="zh-CN" altLang="en-US" dirty="0">
                <a:solidFill>
                  <a:schemeClr val="tx1">
                    <a:lumMod val="75000"/>
                    <a:lumOff val="25000"/>
                  </a:schemeClr>
                </a:solidFill>
                <a:latin typeface="微软雅黑" pitchFamily="34" charset="-122"/>
                <a:ea typeface="微软雅黑" pitchFamily="34" charset="-122"/>
                <a:sym typeface="微软雅黑" pitchFamily="34" charset="-122"/>
              </a:rPr>
              <a:t>框架完整</a:t>
            </a:r>
            <a:r>
              <a:rPr lang="en-US" altLang="zh-CN" dirty="0">
                <a:solidFill>
                  <a:schemeClr val="tx1">
                    <a:lumMod val="75000"/>
                    <a:lumOff val="25000"/>
                  </a:schemeClr>
                </a:solidFill>
                <a:latin typeface="微软雅黑" pitchFamily="34" charset="-122"/>
                <a:ea typeface="微软雅黑" pitchFamily="34" charset="-122"/>
                <a:sym typeface="微软雅黑" pitchFamily="34" charset="-122"/>
              </a:rPr>
              <a:t>PPT</a:t>
            </a:r>
            <a:r>
              <a:rPr lang="zh-CN" altLang="en-US" dirty="0">
                <a:solidFill>
                  <a:schemeClr val="tx1">
                    <a:lumMod val="75000"/>
                    <a:lumOff val="25000"/>
                  </a:schemeClr>
                </a:solidFill>
                <a:latin typeface="微软雅黑" pitchFamily="34" charset="-122"/>
                <a:ea typeface="微软雅黑" pitchFamily="34" charset="-122"/>
                <a:sym typeface="微软雅黑" pitchFamily="34" charset="-122"/>
              </a:rPr>
              <a:t>模板，适用于投资合作、公司介绍、企业宣传等</a:t>
            </a:r>
          </a:p>
        </p:txBody>
      </p:sp>
      <p:pic>
        <p:nvPicPr>
          <p:cNvPr id="24" name="847_Home Again.mp3">
            <a:hlinkClick r:id="" action="ppaction://media"/>
          </p:cNvPr>
          <p:cNvPicPr>
            <a:picLocks noChangeAspect="1"/>
          </p:cNvPicPr>
          <p:nvPr>
            <a:audioFile r:link="rId15"/>
            <p:extLst>
              <p:ext uri="{DAA4B4D4-6D71-4841-9C94-3DE7FCFB9230}">
                <p14:media xmlns:p14="http://schemas.microsoft.com/office/powerpoint/2010/main" r:embed="rId14"/>
              </p:ext>
            </p:extLst>
          </p:nvPr>
        </p:nvPicPr>
        <p:blipFill>
          <a:blip r:embed="rId18"/>
          <a:stretch>
            <a:fillRect/>
          </a:stretch>
        </p:blipFill>
        <p:spPr>
          <a:xfrm>
            <a:off x="10636940" y="-1307855"/>
            <a:ext cx="609600" cy="609600"/>
          </a:xfrm>
          <a:prstGeom prst="rect">
            <a:avLst/>
          </a:prstGeom>
        </p:spPr>
      </p:pic>
    </p:spTree>
    <p:extLst>
      <p:ext uri="{BB962C8B-B14F-4D97-AF65-F5344CB8AC3E}">
        <p14:creationId xmlns:p14="http://schemas.microsoft.com/office/powerpoint/2010/main" val="274900135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4"/>
                                        </p:tgtEl>
                                      </p:cBhvr>
                                    </p:cmd>
                                  </p:childTnLst>
                                </p:cTn>
                              </p:par>
                              <p:par>
                                <p:cTn id="7" presetID="37"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1000"/>
                                        <p:tgtEl>
                                          <p:spTgt spid="18"/>
                                        </p:tgtEl>
                                      </p:cBhvr>
                                    </p:animEffect>
                                    <p:anim calcmode="lin" valueType="num">
                                      <p:cBhvr>
                                        <p:cTn id="10" dur="1000" fill="hold"/>
                                        <p:tgtEl>
                                          <p:spTgt spid="18"/>
                                        </p:tgtEl>
                                        <p:attrNameLst>
                                          <p:attrName>ppt_x</p:attrName>
                                        </p:attrNameLst>
                                      </p:cBhvr>
                                      <p:tavLst>
                                        <p:tav tm="0">
                                          <p:val>
                                            <p:strVal val="#ppt_x"/>
                                          </p:val>
                                        </p:tav>
                                        <p:tav tm="100000">
                                          <p:val>
                                            <p:strVal val="#ppt_x"/>
                                          </p:val>
                                        </p:tav>
                                      </p:tavLst>
                                    </p:anim>
                                    <p:anim calcmode="lin" valueType="num">
                                      <p:cBhvr>
                                        <p:cTn id="11" dur="900" decel="100000" fill="hold"/>
                                        <p:tgtEl>
                                          <p:spTgt spid="18"/>
                                        </p:tgtEl>
                                        <p:attrNameLst>
                                          <p:attrName>ppt_y</p:attrName>
                                        </p:attrNameLst>
                                      </p:cBhvr>
                                      <p:tavLst>
                                        <p:tav tm="0">
                                          <p:val>
                                            <p:strVal val="#ppt_y+1"/>
                                          </p:val>
                                        </p:tav>
                                        <p:tav tm="100000">
                                          <p:val>
                                            <p:strVal val="#ppt_y-.03"/>
                                          </p:val>
                                        </p:tav>
                                      </p:tavLst>
                                    </p:anim>
                                    <p:anim calcmode="lin" valueType="num">
                                      <p:cBhvr>
                                        <p:cTn id="1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3" presetID="6" presetClass="emph" presetSubtype="0" autoRev="1" fill="hold" nodeType="withEffect">
                                  <p:stCondLst>
                                    <p:cond delay="1000"/>
                                  </p:stCondLst>
                                  <p:childTnLst>
                                    <p:animScale>
                                      <p:cBhvr>
                                        <p:cTn id="14" dur="500" fill="hold"/>
                                        <p:tgtEl>
                                          <p:spTgt spid="18"/>
                                        </p:tgtEl>
                                      </p:cBhvr>
                                      <p:by x="120000" y="120000"/>
                                    </p:animScale>
                                  </p:childTnLst>
                                </p:cTn>
                              </p:par>
                              <p:par>
                                <p:cTn id="15" presetID="10" presetClass="entr" presetSubtype="0" fill="hold" grpId="0" nodeType="withEffect">
                                  <p:stCondLst>
                                    <p:cond delay="10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8" presetClass="emph" presetSubtype="0" repeatCount="2000" fill="hold" nodeType="withEffect">
                                  <p:stCondLst>
                                    <p:cond delay="2000"/>
                                  </p:stCondLst>
                                  <p:childTnLst>
                                    <p:animRot by="43200000">
                                      <p:cBhvr>
                                        <p:cTn id="19" dur="1750" fill="hold"/>
                                        <p:tgtEl>
                                          <p:spTgt spid="18"/>
                                        </p:tgtEl>
                                        <p:attrNameLst>
                                          <p:attrName>r</p:attrName>
                                        </p:attrNameLst>
                                      </p:cBhvr>
                                    </p:animRot>
                                  </p:childTnLst>
                                </p:cTn>
                              </p:par>
                              <p:par>
                                <p:cTn id="20" presetID="10" presetClass="entr" presetSubtype="0" fill="hold" grpId="0" nodeType="withEffect">
                                  <p:stCondLst>
                                    <p:cond delay="250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42" presetClass="path" presetSubtype="0" accel="50000" decel="50000" autoRev="1" fill="hold" grpId="1" nodeType="withEffect">
                                  <p:stCondLst>
                                    <p:cond delay="2000"/>
                                  </p:stCondLst>
                                  <p:childTnLst>
                                    <p:animMotion origin="layout" path="M 3.75E-6 1.11111E-6 L 0.22851 -0.12593 " pathEditMode="relative" rAng="0" ptsTypes="AA">
                                      <p:cBhvr>
                                        <p:cTn id="24" dur="500" fill="hold"/>
                                        <p:tgtEl>
                                          <p:spTgt spid="8"/>
                                        </p:tgtEl>
                                        <p:attrNameLst>
                                          <p:attrName>ppt_x</p:attrName>
                                          <p:attrName>ppt_y</p:attrName>
                                        </p:attrNameLst>
                                      </p:cBhvr>
                                      <p:rCtr x="11419" y="-6296"/>
                                    </p:animMotion>
                                  </p:childTnLst>
                                </p:cTn>
                              </p:par>
                              <p:par>
                                <p:cTn id="25" presetID="10" presetClass="entr" presetSubtype="0" fill="hold" grpId="0" nodeType="withEffect">
                                  <p:stCondLst>
                                    <p:cond delay="265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42" presetClass="path" presetSubtype="0" accel="50000" decel="50000" autoRev="1" fill="hold" grpId="1" nodeType="withEffect">
                                  <p:stCondLst>
                                    <p:cond delay="2150"/>
                                  </p:stCondLst>
                                  <p:childTnLst>
                                    <p:animMotion origin="layout" path="M -2.91667E-6 4.07407E-6 L 0.17774 -0.23287 " pathEditMode="relative" rAng="0" ptsTypes="AA">
                                      <p:cBhvr>
                                        <p:cTn id="29" dur="500" fill="hold"/>
                                        <p:tgtEl>
                                          <p:spTgt spid="9"/>
                                        </p:tgtEl>
                                        <p:attrNameLst>
                                          <p:attrName>ppt_x</p:attrName>
                                          <p:attrName>ppt_y</p:attrName>
                                        </p:attrNameLst>
                                      </p:cBhvr>
                                      <p:rCtr x="8880" y="-11644"/>
                                    </p:animMotion>
                                  </p:childTnLst>
                                </p:cTn>
                              </p:par>
                              <p:par>
                                <p:cTn id="30" presetID="10" presetClass="entr" presetSubtype="0" fill="hold" grpId="0" nodeType="withEffect">
                                  <p:stCondLst>
                                    <p:cond delay="28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42" presetClass="path" presetSubtype="0" accel="50000" decel="50000" autoRev="1" fill="hold" grpId="1" nodeType="withEffect">
                                  <p:stCondLst>
                                    <p:cond delay="2300"/>
                                  </p:stCondLst>
                                  <p:childTnLst>
                                    <p:animMotion origin="layout" path="M 3.75E-6 2.96296E-6 L 0.14635 -0.16065 " pathEditMode="relative" rAng="0" ptsTypes="AA">
                                      <p:cBhvr>
                                        <p:cTn id="34" dur="500" fill="hold"/>
                                        <p:tgtEl>
                                          <p:spTgt spid="15"/>
                                        </p:tgtEl>
                                        <p:attrNameLst>
                                          <p:attrName>ppt_x</p:attrName>
                                          <p:attrName>ppt_y</p:attrName>
                                        </p:attrNameLst>
                                      </p:cBhvr>
                                      <p:rCtr x="7318" y="-8032"/>
                                    </p:animMotion>
                                  </p:childTnLst>
                                </p:cTn>
                              </p:par>
                              <p:par>
                                <p:cTn id="35" presetID="10" presetClass="entr" presetSubtype="0" fill="hold" grpId="0" nodeType="withEffect">
                                  <p:stCondLst>
                                    <p:cond delay="295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par>
                                <p:cTn id="38" presetID="42" presetClass="path" presetSubtype="0" accel="50000" decel="50000" autoRev="1" fill="hold" grpId="1" nodeType="withEffect">
                                  <p:stCondLst>
                                    <p:cond delay="2450"/>
                                  </p:stCondLst>
                                  <p:childTnLst>
                                    <p:animMotion origin="layout" path="M -4.79167E-6 4.44444E-6 L 0.12175 -0.22362 " pathEditMode="relative" rAng="0" ptsTypes="AA">
                                      <p:cBhvr>
                                        <p:cTn id="39" dur="500" fill="hold"/>
                                        <p:tgtEl>
                                          <p:spTgt spid="6"/>
                                        </p:tgtEl>
                                        <p:attrNameLst>
                                          <p:attrName>ppt_x</p:attrName>
                                          <p:attrName>ppt_y</p:attrName>
                                        </p:attrNameLst>
                                      </p:cBhvr>
                                      <p:rCtr x="6081" y="-11181"/>
                                    </p:animMotion>
                                  </p:childTnLst>
                                </p:cTn>
                              </p:par>
                              <p:par>
                                <p:cTn id="40" presetID="10" presetClass="entr" presetSubtype="0" fill="hold" grpId="0" nodeType="withEffect">
                                  <p:stCondLst>
                                    <p:cond delay="32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par>
                                <p:cTn id="43" presetID="42" presetClass="path" presetSubtype="0" accel="50000" decel="50000" autoRev="1" fill="hold" grpId="1" nodeType="withEffect">
                                  <p:stCondLst>
                                    <p:cond delay="2750"/>
                                  </p:stCondLst>
                                  <p:childTnLst>
                                    <p:animMotion origin="layout" path="M -1.04167E-6 2.22222E-6 L 0.05065 -0.28935 " pathEditMode="relative" rAng="0" ptsTypes="AA">
                                      <p:cBhvr>
                                        <p:cTn id="44" dur="500" fill="hold"/>
                                        <p:tgtEl>
                                          <p:spTgt spid="5"/>
                                        </p:tgtEl>
                                        <p:attrNameLst>
                                          <p:attrName>ppt_x</p:attrName>
                                          <p:attrName>ppt_y</p:attrName>
                                        </p:attrNameLst>
                                      </p:cBhvr>
                                      <p:rCtr x="2526" y="-14468"/>
                                    </p:animMotion>
                                  </p:childTnLst>
                                </p:cTn>
                              </p:par>
                              <p:par>
                                <p:cTn id="45" presetID="10" presetClass="entr" presetSubtype="0" fill="hold" grpId="0" nodeType="withEffect">
                                  <p:stCondLst>
                                    <p:cond delay="355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42" presetClass="path" presetSubtype="0" accel="50000" decel="50000" autoRev="1" fill="hold" grpId="1" nodeType="withEffect">
                                  <p:stCondLst>
                                    <p:cond delay="3050"/>
                                  </p:stCondLst>
                                  <p:childTnLst>
                                    <p:animMotion origin="layout" path="M -3.33333E-6 -3.7037E-7 L -0.06302 -0.22407 " pathEditMode="relative" rAng="0" ptsTypes="AA">
                                      <p:cBhvr>
                                        <p:cTn id="49" dur="500" fill="hold"/>
                                        <p:tgtEl>
                                          <p:spTgt spid="13"/>
                                        </p:tgtEl>
                                        <p:attrNameLst>
                                          <p:attrName>ppt_x</p:attrName>
                                          <p:attrName>ppt_y</p:attrName>
                                        </p:attrNameLst>
                                      </p:cBhvr>
                                      <p:rCtr x="-3151" y="-11204"/>
                                    </p:animMotion>
                                  </p:childTnLst>
                                </p:cTn>
                              </p:par>
                              <p:par>
                                <p:cTn id="50" presetID="10" presetClass="entr" presetSubtype="0" fill="hold" grpId="0" nodeType="withEffect">
                                  <p:stCondLst>
                                    <p:cond delay="370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42" presetClass="path" presetSubtype="0" accel="50000" decel="50000" autoRev="1" fill="hold" grpId="1" nodeType="withEffect">
                                  <p:stCondLst>
                                    <p:cond delay="3200"/>
                                  </p:stCondLst>
                                  <p:childTnLst>
                                    <p:animMotion origin="layout" path="M -2.08333E-7 -7.40741E-7 L -0.1918 -0.24907 " pathEditMode="relative" rAng="0" ptsTypes="AA">
                                      <p:cBhvr>
                                        <p:cTn id="54" dur="500" fill="hold"/>
                                        <p:tgtEl>
                                          <p:spTgt spid="12"/>
                                        </p:tgtEl>
                                        <p:attrNameLst>
                                          <p:attrName>ppt_x</p:attrName>
                                          <p:attrName>ppt_y</p:attrName>
                                        </p:attrNameLst>
                                      </p:cBhvr>
                                      <p:rCtr x="-9596" y="-12454"/>
                                    </p:animMotion>
                                  </p:childTnLst>
                                </p:cTn>
                              </p:par>
                              <p:par>
                                <p:cTn id="55" presetID="10" presetClass="entr" presetSubtype="0" fill="hold" grpId="0" nodeType="withEffect">
                                  <p:stCondLst>
                                    <p:cond delay="385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par>
                                <p:cTn id="58" presetID="42" presetClass="path" presetSubtype="0" accel="50000" decel="50000" autoRev="1" fill="hold" grpId="1" nodeType="withEffect">
                                  <p:stCondLst>
                                    <p:cond delay="3350"/>
                                  </p:stCondLst>
                                  <p:childTnLst>
                                    <p:animMotion origin="layout" path="M -4.16667E-7 -2.22222E-6 L -0.12448 -0.28842 " pathEditMode="relative" rAng="0" ptsTypes="AA">
                                      <p:cBhvr>
                                        <p:cTn id="59" dur="500" fill="hold"/>
                                        <p:tgtEl>
                                          <p:spTgt spid="14"/>
                                        </p:tgtEl>
                                        <p:attrNameLst>
                                          <p:attrName>ppt_x</p:attrName>
                                          <p:attrName>ppt_y</p:attrName>
                                        </p:attrNameLst>
                                      </p:cBhvr>
                                      <p:rCtr x="-6224" y="-14421"/>
                                    </p:animMotion>
                                  </p:childTnLst>
                                </p:cTn>
                              </p:par>
                              <p:par>
                                <p:cTn id="60" presetID="10" presetClass="entr" presetSubtype="0" fill="hold" grpId="0" nodeType="withEffect">
                                  <p:stCondLst>
                                    <p:cond delay="400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42" presetClass="path" presetSubtype="0" accel="50000" decel="50000" autoRev="1" fill="hold" grpId="1" nodeType="withEffect">
                                  <p:stCondLst>
                                    <p:cond delay="3500"/>
                                  </p:stCondLst>
                                  <p:childTnLst>
                                    <p:animMotion origin="layout" path="M -2.29167E-6 7.40741E-7 L -0.17773 -0.14954 " pathEditMode="relative" rAng="0" ptsTypes="AA">
                                      <p:cBhvr>
                                        <p:cTn id="64" dur="500" fill="hold"/>
                                        <p:tgtEl>
                                          <p:spTgt spid="17"/>
                                        </p:tgtEl>
                                        <p:attrNameLst>
                                          <p:attrName>ppt_x</p:attrName>
                                          <p:attrName>ppt_y</p:attrName>
                                        </p:attrNameLst>
                                      </p:cBhvr>
                                      <p:rCtr x="-8893" y="-7477"/>
                                    </p:animMotion>
                                  </p:childTnLst>
                                </p:cTn>
                              </p:par>
                              <p:par>
                                <p:cTn id="65" presetID="10" presetClass="entr" presetSubtype="0" fill="hold" grpId="0" nodeType="withEffect">
                                  <p:stCondLst>
                                    <p:cond delay="4150"/>
                                  </p:stCondLst>
                                  <p:childTnLst>
                                    <p:set>
                                      <p:cBhvr>
                                        <p:cTn id="66" dur="1" fill="hold">
                                          <p:stCondLst>
                                            <p:cond delay="0"/>
                                          </p:stCondLst>
                                        </p:cTn>
                                        <p:tgtEl>
                                          <p:spTgt spid="7"/>
                                        </p:tgtEl>
                                        <p:attrNameLst>
                                          <p:attrName>style.visibility</p:attrName>
                                        </p:attrNameLst>
                                      </p:cBhvr>
                                      <p:to>
                                        <p:strVal val="visible"/>
                                      </p:to>
                                    </p:set>
                                    <p:animEffect transition="in" filter="fade">
                                      <p:cBhvr>
                                        <p:cTn id="67" dur="500"/>
                                        <p:tgtEl>
                                          <p:spTgt spid="7"/>
                                        </p:tgtEl>
                                      </p:cBhvr>
                                    </p:animEffect>
                                  </p:childTnLst>
                                </p:cTn>
                              </p:par>
                              <p:par>
                                <p:cTn id="68" presetID="42" presetClass="path" presetSubtype="0" accel="50000" decel="50000" autoRev="1" fill="hold" grpId="1" nodeType="withEffect">
                                  <p:stCondLst>
                                    <p:cond delay="3650"/>
                                  </p:stCondLst>
                                  <p:childTnLst>
                                    <p:animMotion origin="layout" path="M 4.16667E-6 -4.07407E-6 L -0.24128 -0.12592 " pathEditMode="relative" rAng="0" ptsTypes="AA">
                                      <p:cBhvr>
                                        <p:cTn id="69" dur="500" fill="hold"/>
                                        <p:tgtEl>
                                          <p:spTgt spid="7"/>
                                        </p:tgtEl>
                                        <p:attrNameLst>
                                          <p:attrName>ppt_x</p:attrName>
                                          <p:attrName>ppt_y</p:attrName>
                                        </p:attrNameLst>
                                      </p:cBhvr>
                                      <p:rCtr x="-12070" y="-6296"/>
                                    </p:animMotion>
                                  </p:childTnLst>
                                </p:cTn>
                              </p:par>
                              <p:par>
                                <p:cTn id="70" presetID="10" presetClass="entr" presetSubtype="0" fill="hold" grpId="0" nodeType="withEffect">
                                  <p:stCondLst>
                                    <p:cond delay="430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42" presetClass="path" presetSubtype="0" accel="50000" decel="50000" autoRev="1" fill="hold" grpId="1" nodeType="withEffect">
                                  <p:stCondLst>
                                    <p:cond delay="3800"/>
                                  </p:stCondLst>
                                  <p:childTnLst>
                                    <p:animMotion origin="layout" path="M -4.16667E-6 -7.40741E-7 L 0.07969 -0.19977 " pathEditMode="relative" rAng="0" ptsTypes="AA">
                                      <p:cBhvr>
                                        <p:cTn id="74" dur="500" fill="hold"/>
                                        <p:tgtEl>
                                          <p:spTgt spid="16"/>
                                        </p:tgtEl>
                                        <p:attrNameLst>
                                          <p:attrName>ppt_x</p:attrName>
                                          <p:attrName>ppt_y</p:attrName>
                                        </p:attrNameLst>
                                      </p:cBhvr>
                                      <p:rCtr x="3984" y="-10000"/>
                                    </p:animMotion>
                                  </p:childTnLst>
                                </p:cTn>
                              </p:par>
                              <p:par>
                                <p:cTn id="75" presetID="10" presetClass="entr" presetSubtype="0" fill="hold" grpId="0" nodeType="withEffect">
                                  <p:stCondLst>
                                    <p:cond delay="445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42" presetClass="path" presetSubtype="0" accel="50000" decel="50000" autoRev="1" fill="hold" grpId="1" nodeType="withEffect">
                                  <p:stCondLst>
                                    <p:cond delay="3950"/>
                                  </p:stCondLst>
                                  <p:childTnLst>
                                    <p:animMotion origin="layout" path="M -8.33333E-7 -3.33333E-6 L -0.01354 -0.25231 " pathEditMode="relative" rAng="0" ptsTypes="AA">
                                      <p:cBhvr>
                                        <p:cTn id="79" dur="500" fill="hold"/>
                                        <p:tgtEl>
                                          <p:spTgt spid="11"/>
                                        </p:tgtEl>
                                        <p:attrNameLst>
                                          <p:attrName>ppt_x</p:attrName>
                                          <p:attrName>ppt_y</p:attrName>
                                        </p:attrNameLst>
                                      </p:cBhvr>
                                      <p:rCtr x="-677" y="-12616"/>
                                    </p:animMotion>
                                  </p:childTnLst>
                                </p:cTn>
                              </p:par>
                              <p:par>
                                <p:cTn id="80" presetID="10" presetClass="entr" presetSubtype="0" fill="hold" grpId="0" nodeType="withEffect">
                                  <p:stCondLst>
                                    <p:cond delay="475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42" presetClass="path" presetSubtype="0" accel="50000" decel="50000" autoRev="1" fill="hold" grpId="1" nodeType="withEffect">
                                  <p:stCondLst>
                                    <p:cond delay="4250"/>
                                  </p:stCondLst>
                                  <p:childTnLst>
                                    <p:animMotion origin="layout" path="M 3.75E-6 -1.11111E-6 L -0.13633 -0.20509 " pathEditMode="relative" rAng="0" ptsTypes="AA">
                                      <p:cBhvr>
                                        <p:cTn id="84" dur="500" fill="hold"/>
                                        <p:tgtEl>
                                          <p:spTgt spid="10"/>
                                        </p:tgtEl>
                                        <p:attrNameLst>
                                          <p:attrName>ppt_x</p:attrName>
                                          <p:attrName>ppt_y</p:attrName>
                                        </p:attrNameLst>
                                      </p:cBhvr>
                                      <p:rCtr x="-6823" y="-10255"/>
                                    </p:animMotion>
                                  </p:childTnLst>
                                </p:cTn>
                              </p:par>
                            </p:childTnLst>
                          </p:cTn>
                        </p:par>
                        <p:par>
                          <p:cTn id="85" fill="hold">
                            <p:stCondLst>
                              <p:cond delay="5500"/>
                            </p:stCondLst>
                            <p:childTnLst>
                              <p:par>
                                <p:cTn id="86" presetID="42" presetClass="entr" presetSubtype="0"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Effect transition="in" filter="fade">
                                      <p:cBhvr>
                                        <p:cTn id="88" dur="1250"/>
                                        <p:tgtEl>
                                          <p:spTgt spid="21"/>
                                        </p:tgtEl>
                                      </p:cBhvr>
                                    </p:animEffect>
                                    <p:anim calcmode="lin" valueType="num">
                                      <p:cBhvr>
                                        <p:cTn id="89" dur="1250" fill="hold"/>
                                        <p:tgtEl>
                                          <p:spTgt spid="21"/>
                                        </p:tgtEl>
                                        <p:attrNameLst>
                                          <p:attrName>ppt_x</p:attrName>
                                        </p:attrNameLst>
                                      </p:cBhvr>
                                      <p:tavLst>
                                        <p:tav tm="0">
                                          <p:val>
                                            <p:strVal val="#ppt_x"/>
                                          </p:val>
                                        </p:tav>
                                        <p:tav tm="100000">
                                          <p:val>
                                            <p:strVal val="#ppt_x"/>
                                          </p:val>
                                        </p:tav>
                                      </p:tavLst>
                                    </p:anim>
                                    <p:anim calcmode="lin" valueType="num">
                                      <p:cBhvr>
                                        <p:cTn id="90" dur="1250" fill="hold"/>
                                        <p:tgtEl>
                                          <p:spTgt spid="21"/>
                                        </p:tgtEl>
                                        <p:attrNameLst>
                                          <p:attrName>ppt_y</p:attrName>
                                        </p:attrNameLst>
                                      </p:cBhvr>
                                      <p:tavLst>
                                        <p:tav tm="0">
                                          <p:val>
                                            <p:strVal val="#ppt_y+.1"/>
                                          </p:val>
                                        </p:tav>
                                        <p:tav tm="100000">
                                          <p:val>
                                            <p:strVal val="#ppt_y"/>
                                          </p:val>
                                        </p:tav>
                                      </p:tavLst>
                                    </p:anim>
                                  </p:childTnLst>
                                </p:cTn>
                              </p:par>
                            </p:childTnLst>
                          </p:cTn>
                        </p:par>
                        <p:par>
                          <p:cTn id="91" fill="hold">
                            <p:stCondLst>
                              <p:cond delay="6750"/>
                            </p:stCondLst>
                            <p:childTnLst>
                              <p:par>
                                <p:cTn id="92" presetID="2" presetClass="entr" presetSubtype="2"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additive="base">
                                        <p:cTn id="94" dur="500" fill="hold"/>
                                        <p:tgtEl>
                                          <p:spTgt spid="22"/>
                                        </p:tgtEl>
                                        <p:attrNameLst>
                                          <p:attrName>ppt_x</p:attrName>
                                        </p:attrNameLst>
                                      </p:cBhvr>
                                      <p:tavLst>
                                        <p:tav tm="0">
                                          <p:val>
                                            <p:strVal val="1+#ppt_w/2"/>
                                          </p:val>
                                        </p:tav>
                                        <p:tav tm="100000">
                                          <p:val>
                                            <p:strVal val="#ppt_x"/>
                                          </p:val>
                                        </p:tav>
                                      </p:tavLst>
                                    </p:anim>
                                    <p:anim calcmode="lin" valueType="num">
                                      <p:cBhvr additive="base">
                                        <p:cTn id="9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2"/>
                                        </p:tgtEl>
                                        <p:attrNameLst>
                                          <p:attrName>style.visibility</p:attrName>
                                        </p:attrNameLst>
                                      </p:cBhvr>
                                      <p:to>
                                        <p:strVal val="visible"/>
                                      </p:to>
                                    </p:set>
                                    <p:animEffect transition="in" filter="fade">
                                      <p:cBhvr>
                                        <p:cTn id="100" dur="1000"/>
                                        <p:tgtEl>
                                          <p:spTgt spid="2"/>
                                        </p:tgtEl>
                                      </p:cBhvr>
                                    </p:animEffect>
                                    <p:anim calcmode="lin" valueType="num">
                                      <p:cBhvr>
                                        <p:cTn id="101" dur="1000" fill="hold"/>
                                        <p:tgtEl>
                                          <p:spTgt spid="2"/>
                                        </p:tgtEl>
                                        <p:attrNameLst>
                                          <p:attrName>ppt_x</p:attrName>
                                        </p:attrNameLst>
                                      </p:cBhvr>
                                      <p:tavLst>
                                        <p:tav tm="0">
                                          <p:val>
                                            <p:strVal val="#ppt_x"/>
                                          </p:val>
                                        </p:tav>
                                        <p:tav tm="100000">
                                          <p:val>
                                            <p:strVal val="#ppt_x"/>
                                          </p:val>
                                        </p:tav>
                                      </p:tavLst>
                                    </p:anim>
                                    <p:anim calcmode="lin" valueType="num">
                                      <p:cBhvr>
                                        <p:cTn id="102" dur="1000" fill="hold"/>
                                        <p:tgtEl>
                                          <p:spTgt spid="2"/>
                                        </p:tgtEl>
                                        <p:attrNameLst>
                                          <p:attrName>ppt_y</p:attrName>
                                        </p:attrNameLst>
                                      </p:cBhvr>
                                      <p:tavLst>
                                        <p:tav tm="0">
                                          <p:val>
                                            <p:strVal val="#ppt_y+.1"/>
                                          </p:val>
                                        </p:tav>
                                        <p:tav tm="100000">
                                          <p:val>
                                            <p:strVal val="#ppt_y"/>
                                          </p:val>
                                        </p:tav>
                                      </p:tavLst>
                                    </p:anim>
                                  </p:childTnLst>
                                </p:cTn>
                              </p:par>
                            </p:childTnLst>
                          </p:cTn>
                        </p:par>
                        <p:par>
                          <p:cTn id="103" fill="hold">
                            <p:stCondLst>
                              <p:cond delay="1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09" repeatCount="indefinite" fill="hold" display="0">
                  <p:stCondLst>
                    <p:cond delay="indefinite"/>
                  </p:stCondLst>
                  <p:endCondLst>
                    <p:cond evt="onStopAudio" delay="0">
                      <p:tgtEl>
                        <p:sldTgt/>
                      </p:tgtEl>
                    </p:cond>
                  </p:endCondLst>
                </p:cTn>
                <p:tgtEl>
                  <p:spTgt spid="24"/>
                </p:tgtEl>
              </p:cMediaNode>
            </p:audio>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1" grpId="0"/>
      <p:bldP spid="22" grpId="0" animBg="1"/>
      <p:bldP spid="23"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71553" y="1880857"/>
            <a:ext cx="2233304" cy="502766"/>
          </a:xfrm>
          <a:prstGeom prst="rect">
            <a:avLst/>
          </a:prstGeom>
          <a:noFill/>
        </p:spPr>
        <p:txBody>
          <a:bodyPr wrap="none" rtlCol="0">
            <a:spAutoFit/>
          </a:bodyPr>
          <a:lstStyle/>
          <a:p>
            <a:r>
              <a:rPr lang="zh-CN" altLang="en-US" sz="2667" dirty="0">
                <a:latin typeface="微软雅黑" pitchFamily="34" charset="-122"/>
                <a:ea typeface="微软雅黑" pitchFamily="34" charset="-122"/>
              </a:rPr>
              <a:t>诚信铸就品质</a:t>
            </a:r>
          </a:p>
        </p:txBody>
      </p:sp>
      <p:sp>
        <p:nvSpPr>
          <p:cNvPr id="3" name="TextBox 2"/>
          <p:cNvSpPr txBox="1"/>
          <p:nvPr/>
        </p:nvSpPr>
        <p:spPr>
          <a:xfrm>
            <a:off x="8101815" y="2511477"/>
            <a:ext cx="2233304" cy="502766"/>
          </a:xfrm>
          <a:prstGeom prst="rect">
            <a:avLst/>
          </a:prstGeom>
          <a:noFill/>
        </p:spPr>
        <p:txBody>
          <a:bodyPr wrap="none" rtlCol="0">
            <a:spAutoFit/>
          </a:bodyPr>
          <a:lstStyle/>
          <a:p>
            <a:r>
              <a:rPr lang="zh-CN" altLang="en-US" sz="2667" dirty="0">
                <a:latin typeface="微软雅黑" pitchFamily="34" charset="-122"/>
                <a:ea typeface="微软雅黑" pitchFamily="34" charset="-122"/>
              </a:rPr>
              <a:t>创新引领未来</a:t>
            </a:r>
          </a:p>
        </p:txBody>
      </p:sp>
      <p:sp>
        <p:nvSpPr>
          <p:cNvPr id="5" name="TextBox 4"/>
          <p:cNvSpPr txBox="1"/>
          <p:nvPr/>
        </p:nvSpPr>
        <p:spPr>
          <a:xfrm>
            <a:off x="1460716" y="2326288"/>
            <a:ext cx="1107996" cy="461665"/>
          </a:xfrm>
          <a:prstGeom prst="rect">
            <a:avLst/>
          </a:prstGeom>
          <a:noFill/>
        </p:spPr>
        <p:txBody>
          <a:bodyPr wrap="none" rtlCol="0">
            <a:spAutoFit/>
          </a:bodyPr>
          <a:lstStyle/>
          <a:p>
            <a:r>
              <a:rPr lang="zh-CN" altLang="en-US" sz="2400" dirty="0">
                <a:solidFill>
                  <a:srgbClr val="C00000"/>
                </a:solidFill>
                <a:latin typeface="微软雅黑" pitchFamily="34" charset="-122"/>
                <a:ea typeface="微软雅黑" pitchFamily="34" charset="-122"/>
              </a:rPr>
              <a:t>远见力</a:t>
            </a:r>
          </a:p>
        </p:txBody>
      </p:sp>
      <p:sp>
        <p:nvSpPr>
          <p:cNvPr id="6" name="TextBox 5"/>
          <p:cNvSpPr txBox="1"/>
          <p:nvPr/>
        </p:nvSpPr>
        <p:spPr>
          <a:xfrm>
            <a:off x="2405081" y="5183918"/>
            <a:ext cx="1107996" cy="461665"/>
          </a:xfrm>
          <a:prstGeom prst="rect">
            <a:avLst/>
          </a:prstGeom>
          <a:noFill/>
        </p:spPr>
        <p:txBody>
          <a:bodyPr wrap="none" rtlCol="0">
            <a:spAutoFit/>
          </a:bodyPr>
          <a:lstStyle/>
          <a:p>
            <a:r>
              <a:rPr lang="zh-CN" altLang="en-US" sz="2400" dirty="0">
                <a:solidFill>
                  <a:srgbClr val="C00000"/>
                </a:solidFill>
                <a:latin typeface="微软雅黑" pitchFamily="34" charset="-122"/>
                <a:ea typeface="微软雅黑" pitchFamily="34" charset="-122"/>
              </a:rPr>
              <a:t>执行力</a:t>
            </a:r>
          </a:p>
        </p:txBody>
      </p:sp>
      <p:sp>
        <p:nvSpPr>
          <p:cNvPr id="7" name="TextBox 6"/>
          <p:cNvSpPr txBox="1"/>
          <p:nvPr/>
        </p:nvSpPr>
        <p:spPr>
          <a:xfrm>
            <a:off x="4614551" y="4363181"/>
            <a:ext cx="1107996" cy="461665"/>
          </a:xfrm>
          <a:prstGeom prst="rect">
            <a:avLst/>
          </a:prstGeom>
          <a:noFill/>
        </p:spPr>
        <p:txBody>
          <a:bodyPr wrap="none" rtlCol="0">
            <a:spAutoFit/>
          </a:bodyPr>
          <a:lstStyle/>
          <a:p>
            <a:r>
              <a:rPr lang="zh-CN" altLang="en-US" sz="2400" dirty="0">
                <a:solidFill>
                  <a:srgbClr val="C00000"/>
                </a:solidFill>
                <a:latin typeface="微软雅黑" pitchFamily="34" charset="-122"/>
                <a:ea typeface="微软雅黑" pitchFamily="34" charset="-122"/>
              </a:rPr>
              <a:t>感召力</a:t>
            </a:r>
          </a:p>
        </p:txBody>
      </p:sp>
      <p:sp>
        <p:nvSpPr>
          <p:cNvPr id="8" name="TextBox 7"/>
          <p:cNvSpPr txBox="1"/>
          <p:nvPr/>
        </p:nvSpPr>
        <p:spPr>
          <a:xfrm>
            <a:off x="3978480" y="2736192"/>
            <a:ext cx="1107996" cy="461665"/>
          </a:xfrm>
          <a:prstGeom prst="rect">
            <a:avLst/>
          </a:prstGeom>
          <a:noFill/>
        </p:spPr>
        <p:txBody>
          <a:bodyPr wrap="none" rtlCol="0">
            <a:spAutoFit/>
          </a:bodyPr>
          <a:lstStyle/>
          <a:p>
            <a:r>
              <a:rPr lang="zh-CN" altLang="en-US" sz="2400" dirty="0">
                <a:solidFill>
                  <a:srgbClr val="C00000"/>
                </a:solidFill>
                <a:latin typeface="微软雅黑" pitchFamily="34" charset="-122"/>
                <a:ea typeface="微软雅黑" pitchFamily="34" charset="-122"/>
              </a:rPr>
              <a:t>决策力</a:t>
            </a:r>
          </a:p>
        </p:txBody>
      </p:sp>
      <p:sp>
        <p:nvSpPr>
          <p:cNvPr id="9" name="TextBox 8"/>
          <p:cNvSpPr txBox="1"/>
          <p:nvPr/>
        </p:nvSpPr>
        <p:spPr>
          <a:xfrm>
            <a:off x="1358533" y="3752248"/>
            <a:ext cx="1107996" cy="461665"/>
          </a:xfrm>
          <a:prstGeom prst="rect">
            <a:avLst/>
          </a:prstGeom>
          <a:noFill/>
        </p:spPr>
        <p:txBody>
          <a:bodyPr wrap="none" rtlCol="0">
            <a:spAutoFit/>
          </a:bodyPr>
          <a:lstStyle/>
          <a:p>
            <a:r>
              <a:rPr lang="zh-CN" altLang="en-US" sz="2400" dirty="0">
                <a:solidFill>
                  <a:srgbClr val="C00000"/>
                </a:solidFill>
                <a:latin typeface="微软雅黑" pitchFamily="34" charset="-122"/>
                <a:ea typeface="微软雅黑" pitchFamily="34" charset="-122"/>
              </a:rPr>
              <a:t>创新力</a:t>
            </a:r>
          </a:p>
        </p:txBody>
      </p:sp>
      <p:grpSp>
        <p:nvGrpSpPr>
          <p:cNvPr id="10" name="组合 9"/>
          <p:cNvGrpSpPr/>
          <p:nvPr/>
        </p:nvGrpSpPr>
        <p:grpSpPr>
          <a:xfrm>
            <a:off x="2567074" y="2638951"/>
            <a:ext cx="1302476" cy="1302476"/>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12" name="椭圆 11"/>
            <p:cNvSpPr/>
            <p:nvPr/>
          </p:nvSpPr>
          <p:spPr>
            <a:xfrm>
              <a:off x="392113" y="760413"/>
              <a:ext cx="3825874"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sp>
        <p:nvSpPr>
          <p:cNvPr id="13" name="椭圆 12"/>
          <p:cNvSpPr/>
          <p:nvPr/>
        </p:nvSpPr>
        <p:spPr>
          <a:xfrm>
            <a:off x="1433483" y="4388675"/>
            <a:ext cx="969388" cy="969388"/>
          </a:xfrm>
          <a:prstGeom prst="ellipse">
            <a:avLst/>
          </a:prstGeom>
          <a:solidFill>
            <a:schemeClr val="tx1"/>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14" name="椭圆 13"/>
          <p:cNvSpPr/>
          <p:nvPr/>
        </p:nvSpPr>
        <p:spPr>
          <a:xfrm>
            <a:off x="4469385" y="3917877"/>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nvGrpSpPr>
          <p:cNvPr id="15" name="组合 14"/>
          <p:cNvGrpSpPr/>
          <p:nvPr/>
        </p:nvGrpSpPr>
        <p:grpSpPr>
          <a:xfrm>
            <a:off x="5168119" y="3044877"/>
            <a:ext cx="831871" cy="831871"/>
            <a:chOff x="304800" y="673100"/>
            <a:chExt cx="4000500" cy="4000500"/>
          </a:xfrm>
          <a:effectLst>
            <a:outerShdw blurRad="317500" dist="1905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17" name="椭圆 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grpSp>
        <p:nvGrpSpPr>
          <p:cNvPr id="18" name="组合 17"/>
          <p:cNvGrpSpPr/>
          <p:nvPr/>
        </p:nvGrpSpPr>
        <p:grpSpPr>
          <a:xfrm>
            <a:off x="1599042" y="5489142"/>
            <a:ext cx="293036" cy="293036"/>
            <a:chOff x="304800" y="673100"/>
            <a:chExt cx="4000500" cy="4000500"/>
          </a:xfrm>
          <a:effectLst>
            <a:outerShdw blurRad="381000" dist="152400" dir="8100000" algn="tr" rotWithShape="0">
              <a:prstClr val="black">
                <a:alpha val="70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20" name="椭圆 1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grpSp>
        <p:nvGrpSpPr>
          <p:cNvPr id="21" name="组合 20"/>
          <p:cNvGrpSpPr/>
          <p:nvPr/>
        </p:nvGrpSpPr>
        <p:grpSpPr>
          <a:xfrm>
            <a:off x="1231907" y="3387331"/>
            <a:ext cx="383892" cy="383892"/>
            <a:chOff x="304800" y="673100"/>
            <a:chExt cx="4000500" cy="4000500"/>
          </a:xfrm>
          <a:effectLst>
            <a:outerShdw blurRad="381000" dist="152400" dir="8100000" algn="tr" rotWithShape="0">
              <a:prstClr val="black">
                <a:alpha val="7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23" name="椭圆 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sp>
        <p:nvSpPr>
          <p:cNvPr id="24" name="椭圆 23"/>
          <p:cNvSpPr/>
          <p:nvPr/>
        </p:nvSpPr>
        <p:spPr>
          <a:xfrm>
            <a:off x="4380298" y="2052532"/>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25" name="椭圆 24"/>
          <p:cNvSpPr/>
          <p:nvPr/>
        </p:nvSpPr>
        <p:spPr>
          <a:xfrm>
            <a:off x="5348744" y="5522645"/>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nvGrpSpPr>
          <p:cNvPr id="26" name="组合 25"/>
          <p:cNvGrpSpPr/>
          <p:nvPr/>
        </p:nvGrpSpPr>
        <p:grpSpPr>
          <a:xfrm>
            <a:off x="3712487" y="4439821"/>
            <a:ext cx="850995" cy="850995"/>
            <a:chOff x="304800" y="673100"/>
            <a:chExt cx="4000500" cy="4000500"/>
          </a:xfrm>
          <a:effectLst>
            <a:outerShdw blurRad="317500" dist="1905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28" name="椭圆 27"/>
            <p:cNvSpPr/>
            <p:nvPr/>
          </p:nvSpPr>
          <p:spPr>
            <a:xfrm>
              <a:off x="392113" y="760413"/>
              <a:ext cx="3825874" cy="382587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grpSp>
      <p:sp>
        <p:nvSpPr>
          <p:cNvPr id="29" name="椭圆 28"/>
          <p:cNvSpPr/>
          <p:nvPr/>
        </p:nvSpPr>
        <p:spPr>
          <a:xfrm>
            <a:off x="2674785" y="1686162"/>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endParaRPr>
          </a:p>
        </p:txBody>
      </p:sp>
      <p:sp>
        <p:nvSpPr>
          <p:cNvPr id="30" name="椭圆 29"/>
          <p:cNvSpPr/>
          <p:nvPr/>
        </p:nvSpPr>
        <p:spPr>
          <a:xfrm>
            <a:off x="3620894" y="4169981"/>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C00000"/>
              </a:solidFill>
              <a:latin typeface="微软雅黑" pitchFamily="34" charset="-122"/>
              <a:ea typeface="微软雅黑" pitchFamily="34" charset="-122"/>
            </a:endParaRPr>
          </a:p>
        </p:txBody>
      </p:sp>
      <p:sp>
        <p:nvSpPr>
          <p:cNvPr id="31" name="TextBox 30"/>
          <p:cNvSpPr txBox="1"/>
          <p:nvPr/>
        </p:nvSpPr>
        <p:spPr>
          <a:xfrm>
            <a:off x="6672064" y="3322748"/>
            <a:ext cx="4608512" cy="2463110"/>
          </a:xfrm>
          <a:prstGeom prst="rect">
            <a:avLst/>
          </a:prstGeom>
          <a:noFill/>
        </p:spPr>
        <p:txBody>
          <a:bodyPr wrap="square" rtlCol="0">
            <a:spAutoFit/>
          </a:bodyPr>
          <a:lstStyle/>
          <a:p>
            <a:pPr>
              <a:lnSpc>
                <a:spcPct val="150000"/>
              </a:lnSpc>
            </a:pPr>
            <a:r>
              <a:rPr lang="zh-CN" altLang="en-US" sz="1467" dirty="0">
                <a:solidFill>
                  <a:srgbClr val="484848"/>
                </a:solidFill>
                <a:latin typeface="微软雅黑" pitchFamily="34" charset="-122"/>
                <a:ea typeface="微软雅黑"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467" dirty="0">
                <a:solidFill>
                  <a:srgbClr val="484848"/>
                </a:solidFill>
                <a:latin typeface="微软雅黑" pitchFamily="34" charset="-122"/>
                <a:ea typeface="微软雅黑" pitchFamily="34" charset="-122"/>
              </a:rPr>
              <a:t>……</a:t>
            </a:r>
          </a:p>
          <a:p>
            <a:pPr>
              <a:lnSpc>
                <a:spcPct val="150000"/>
              </a:lnSpc>
            </a:pPr>
            <a:r>
              <a:rPr lang="zh-CN" altLang="en-US" sz="1467" dirty="0">
                <a:solidFill>
                  <a:srgbClr val="484848"/>
                </a:solidFill>
                <a:latin typeface="微软雅黑" pitchFamily="34" charset="-122"/>
                <a:ea typeface="微软雅黑" pitchFamily="34" charset="-122"/>
              </a:rPr>
              <a:t>       点击输入简要文字内容，文字内容需概括精炼，不用多余的文字修饰，言简意赅的说明分项内容</a:t>
            </a:r>
            <a:r>
              <a:rPr lang="en-US" altLang="zh-CN" sz="1467" dirty="0">
                <a:solidFill>
                  <a:srgbClr val="484848"/>
                </a:solidFill>
                <a:latin typeface="微软雅黑" pitchFamily="34" charset="-122"/>
                <a:ea typeface="微软雅黑" pitchFamily="34" charset="-122"/>
              </a:rPr>
              <a:t>……</a:t>
            </a:r>
          </a:p>
          <a:p>
            <a:pPr>
              <a:lnSpc>
                <a:spcPct val="150000"/>
              </a:lnSpc>
            </a:pPr>
            <a:endParaRPr lang="en-US" altLang="zh-CN" sz="1467" dirty="0">
              <a:solidFill>
                <a:srgbClr val="484848"/>
              </a:solidFill>
              <a:latin typeface="微软雅黑" pitchFamily="34" charset="-122"/>
              <a:ea typeface="微软雅黑" pitchFamily="34" charset="-122"/>
            </a:endParaRPr>
          </a:p>
        </p:txBody>
      </p:sp>
      <p:sp>
        <p:nvSpPr>
          <p:cNvPr id="33"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企业理念</a:t>
            </a:r>
            <a:endParaRPr lang="zh-CN" altLang="en-US" sz="2667" dirty="0">
              <a:latin typeface="微软雅黑" pitchFamily="34" charset="-122"/>
              <a:ea typeface="微软雅黑" pitchFamily="34" charset="-122"/>
            </a:endParaRPr>
          </a:p>
        </p:txBody>
      </p:sp>
      <p:cxnSp>
        <p:nvCxnSpPr>
          <p:cNvPr id="34"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49025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2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4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4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40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par>
                                <p:cTn id="45" presetID="53"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nodeType="withEffect">
                                  <p:stCondLst>
                                    <p:cond delay="400"/>
                                  </p:stCondLst>
                                  <p:childTnLst>
                                    <p:set>
                                      <p:cBhvr>
                                        <p:cTn id="51" dur="1" fill="hold">
                                          <p:stCondLst>
                                            <p:cond delay="0"/>
                                          </p:stCondLst>
                                        </p:cTn>
                                        <p:tgtEl>
                                          <p:spTgt spid="18"/>
                                        </p:tgtEl>
                                        <p:attrNameLst>
                                          <p:attrName>style.visibility</p:attrName>
                                        </p:attrNameLst>
                                      </p:cBhvr>
                                      <p:to>
                                        <p:strVal val="visible"/>
                                      </p:to>
                                    </p:set>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fltVal val="0"/>
                                          </p:val>
                                        </p:tav>
                                        <p:tav tm="100000">
                                          <p:val>
                                            <p:strVal val="#ppt_h"/>
                                          </p:val>
                                        </p:tav>
                                      </p:tavLst>
                                    </p:anim>
                                    <p:animEffect transition="in" filter="fade">
                                      <p:cBhvr>
                                        <p:cTn id="54" dur="500"/>
                                        <p:tgtEl>
                                          <p:spTgt spid="18"/>
                                        </p:tgtEl>
                                      </p:cBhvr>
                                    </p:animEffect>
                                  </p:childTnLst>
                                </p:cTn>
                              </p:par>
                              <p:par>
                                <p:cTn id="55" presetID="53" presetClass="entr" presetSubtype="16" fill="hold" nodeType="withEffect">
                                  <p:stCondLst>
                                    <p:cond delay="20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ppt_w</p:attrName>
                                        </p:attrNameLst>
                                      </p:cBhvr>
                                      <p:tavLst>
                                        <p:tav tm="0">
                                          <p:val>
                                            <p:fltVal val="0"/>
                                          </p:val>
                                        </p:tav>
                                        <p:tav tm="100000">
                                          <p:val>
                                            <p:strVal val="#ppt_w"/>
                                          </p:val>
                                        </p:tav>
                                      </p:tavLst>
                                    </p:anim>
                                    <p:anim calcmode="lin" valueType="num">
                                      <p:cBhvr>
                                        <p:cTn id="58" dur="500" fill="hold"/>
                                        <p:tgtEl>
                                          <p:spTgt spid="21"/>
                                        </p:tgtEl>
                                        <p:attrNameLst>
                                          <p:attrName>ppt_h</p:attrName>
                                        </p:attrNameLst>
                                      </p:cBhvr>
                                      <p:tavLst>
                                        <p:tav tm="0">
                                          <p:val>
                                            <p:fltVal val="0"/>
                                          </p:val>
                                        </p:tav>
                                        <p:tav tm="100000">
                                          <p:val>
                                            <p:strVal val="#ppt_h"/>
                                          </p:val>
                                        </p:tav>
                                      </p:tavLst>
                                    </p:anim>
                                    <p:animEffect transition="in" filter="fade">
                                      <p:cBhvr>
                                        <p:cTn id="59" dur="500"/>
                                        <p:tgtEl>
                                          <p:spTgt spid="2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53" presetClass="entr" presetSubtype="16" fill="hold" nodeType="withEffect">
                                  <p:stCondLst>
                                    <p:cond delay="40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par>
                                <p:cTn id="75" presetID="53" presetClass="entr" presetSubtype="16" fill="hold" grpId="0" nodeType="withEffect">
                                  <p:stCondLst>
                                    <p:cond delay="4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900"/>
                            </p:stCondLst>
                            <p:childTnLst>
                              <p:par>
                                <p:cTn id="86" presetID="56" presetClass="entr" presetSubtype="0" fill="hold" grpId="0" nodeType="afterEffect">
                                  <p:stCondLst>
                                    <p:cond delay="0"/>
                                  </p:stCondLst>
                                  <p:iterate type="lt">
                                    <p:tmPct val="10000"/>
                                  </p:iterate>
                                  <p:childTnLst>
                                    <p:set>
                                      <p:cBhvr>
                                        <p:cTn id="87" dur="1" fill="hold">
                                          <p:stCondLst>
                                            <p:cond delay="0"/>
                                          </p:stCondLst>
                                        </p:cTn>
                                        <p:tgtEl>
                                          <p:spTgt spid="2"/>
                                        </p:tgtEl>
                                        <p:attrNameLst>
                                          <p:attrName>style.visibility</p:attrName>
                                        </p:attrNameLst>
                                      </p:cBhvr>
                                      <p:to>
                                        <p:strVal val="visible"/>
                                      </p:to>
                                    </p:set>
                                    <p:anim by="(-#ppt_w*2)" calcmode="lin" valueType="num">
                                      <p:cBhvr rctx="PPT">
                                        <p:cTn id="88" dur="250" autoRev="1" fill="hold">
                                          <p:stCondLst>
                                            <p:cond delay="0"/>
                                          </p:stCondLst>
                                        </p:cTn>
                                        <p:tgtEl>
                                          <p:spTgt spid="2"/>
                                        </p:tgtEl>
                                        <p:attrNameLst>
                                          <p:attrName>ppt_w</p:attrName>
                                        </p:attrNameLst>
                                      </p:cBhvr>
                                    </p:anim>
                                    <p:anim by="(#ppt_w*0.50)" calcmode="lin" valueType="num">
                                      <p:cBhvr>
                                        <p:cTn id="89" dur="250" decel="50000" autoRev="1" fill="hold">
                                          <p:stCondLst>
                                            <p:cond delay="0"/>
                                          </p:stCondLst>
                                        </p:cTn>
                                        <p:tgtEl>
                                          <p:spTgt spid="2"/>
                                        </p:tgtEl>
                                        <p:attrNameLst>
                                          <p:attrName>ppt_x</p:attrName>
                                        </p:attrNameLst>
                                      </p:cBhvr>
                                    </p:anim>
                                    <p:anim from="(-#ppt_h/2)" to="(#ppt_y)" calcmode="lin" valueType="num">
                                      <p:cBhvr>
                                        <p:cTn id="90" dur="500" fill="hold">
                                          <p:stCondLst>
                                            <p:cond delay="0"/>
                                          </p:stCondLst>
                                        </p:cTn>
                                        <p:tgtEl>
                                          <p:spTgt spid="2"/>
                                        </p:tgtEl>
                                        <p:attrNameLst>
                                          <p:attrName>ppt_y</p:attrName>
                                        </p:attrNameLst>
                                      </p:cBhvr>
                                    </p:anim>
                                    <p:animRot by="21600000">
                                      <p:cBhvr>
                                        <p:cTn id="91" dur="500" fill="hold">
                                          <p:stCondLst>
                                            <p:cond delay="0"/>
                                          </p:stCondLst>
                                        </p:cTn>
                                        <p:tgtEl>
                                          <p:spTgt spid="2"/>
                                        </p:tgtEl>
                                        <p:attrNameLst>
                                          <p:attrName>r</p:attrName>
                                        </p:attrNameLst>
                                      </p:cBhvr>
                                    </p:animRot>
                                  </p:childTnLst>
                                </p:cTn>
                              </p:par>
                            </p:childTnLst>
                          </p:cTn>
                        </p:par>
                        <p:par>
                          <p:cTn id="92" fill="hold">
                            <p:stCondLst>
                              <p:cond delay="1650"/>
                            </p:stCondLst>
                            <p:childTnLst>
                              <p:par>
                                <p:cTn id="93" presetID="56" presetClass="entr" presetSubtype="0" fill="hold" grpId="0" nodeType="afterEffect">
                                  <p:stCondLst>
                                    <p:cond delay="0"/>
                                  </p:stCondLst>
                                  <p:iterate type="lt">
                                    <p:tmPct val="10000"/>
                                  </p:iterate>
                                  <p:childTnLst>
                                    <p:set>
                                      <p:cBhvr>
                                        <p:cTn id="94" dur="1" fill="hold">
                                          <p:stCondLst>
                                            <p:cond delay="0"/>
                                          </p:stCondLst>
                                        </p:cTn>
                                        <p:tgtEl>
                                          <p:spTgt spid="3"/>
                                        </p:tgtEl>
                                        <p:attrNameLst>
                                          <p:attrName>style.visibility</p:attrName>
                                        </p:attrNameLst>
                                      </p:cBhvr>
                                      <p:to>
                                        <p:strVal val="visible"/>
                                      </p:to>
                                    </p:set>
                                    <p:anim by="(-#ppt_w*2)" calcmode="lin" valueType="num">
                                      <p:cBhvr rctx="PPT">
                                        <p:cTn id="95" dur="250" autoRev="1" fill="hold">
                                          <p:stCondLst>
                                            <p:cond delay="0"/>
                                          </p:stCondLst>
                                        </p:cTn>
                                        <p:tgtEl>
                                          <p:spTgt spid="3"/>
                                        </p:tgtEl>
                                        <p:attrNameLst>
                                          <p:attrName>ppt_w</p:attrName>
                                        </p:attrNameLst>
                                      </p:cBhvr>
                                    </p:anim>
                                    <p:anim by="(#ppt_w*0.50)" calcmode="lin" valueType="num">
                                      <p:cBhvr>
                                        <p:cTn id="96" dur="250" decel="50000" autoRev="1" fill="hold">
                                          <p:stCondLst>
                                            <p:cond delay="0"/>
                                          </p:stCondLst>
                                        </p:cTn>
                                        <p:tgtEl>
                                          <p:spTgt spid="3"/>
                                        </p:tgtEl>
                                        <p:attrNameLst>
                                          <p:attrName>ppt_x</p:attrName>
                                        </p:attrNameLst>
                                      </p:cBhvr>
                                    </p:anim>
                                    <p:anim from="(-#ppt_h/2)" to="(#ppt_y)" calcmode="lin" valueType="num">
                                      <p:cBhvr>
                                        <p:cTn id="97" dur="500" fill="hold">
                                          <p:stCondLst>
                                            <p:cond delay="0"/>
                                          </p:stCondLst>
                                        </p:cTn>
                                        <p:tgtEl>
                                          <p:spTgt spid="3"/>
                                        </p:tgtEl>
                                        <p:attrNameLst>
                                          <p:attrName>ppt_y</p:attrName>
                                        </p:attrNameLst>
                                      </p:cBhvr>
                                    </p:anim>
                                    <p:animRot by="21600000">
                                      <p:cBhvr>
                                        <p:cTn id="98" dur="500" fill="hold">
                                          <p:stCondLst>
                                            <p:cond delay="0"/>
                                          </p:stCondLst>
                                        </p:cTn>
                                        <p:tgtEl>
                                          <p:spTgt spid="3"/>
                                        </p:tgtEl>
                                        <p:attrNameLst>
                                          <p:attrName>r</p:attrName>
                                        </p:attrNameLst>
                                      </p:cBhvr>
                                    </p:animRot>
                                  </p:childTnLst>
                                </p:cTn>
                              </p:par>
                            </p:childTnLst>
                          </p:cTn>
                        </p:par>
                        <p:par>
                          <p:cTn id="99" fill="hold">
                            <p:stCondLst>
                              <p:cond delay="2400"/>
                            </p:stCondLst>
                            <p:childTnLst>
                              <p:par>
                                <p:cTn id="100" presetID="22" presetClass="entr" presetSubtype="8" fill="hold" grpId="0" nodeType="afterEffect">
                                  <p:stCondLst>
                                    <p:cond delay="0"/>
                                  </p:stCondLst>
                                  <p:iterate type="lt">
                                    <p:tmPct val="30000"/>
                                  </p:iterate>
                                  <p:childTnLst>
                                    <p:set>
                                      <p:cBhvr>
                                        <p:cTn id="101" dur="1" fill="hold">
                                          <p:stCondLst>
                                            <p:cond delay="0"/>
                                          </p:stCondLst>
                                        </p:cTn>
                                        <p:tgtEl>
                                          <p:spTgt spid="31"/>
                                        </p:tgtEl>
                                        <p:attrNameLst>
                                          <p:attrName>style.visibility</p:attrName>
                                        </p:attrNameLst>
                                      </p:cBhvr>
                                      <p:to>
                                        <p:strVal val="visible"/>
                                      </p:to>
                                    </p:set>
                                    <p:animEffect transition="in" filter="wipe(left)">
                                      <p:cBhvr>
                                        <p:cTn id="102" dur="100"/>
                                        <p:tgtEl>
                                          <p:spTgt spid="31"/>
                                        </p:tgtEl>
                                      </p:cBhvr>
                                    </p:animEffect>
                                  </p:childTnLst>
                                </p:cTn>
                              </p:par>
                              <p:par>
                                <p:cTn id="103" presetID="36" presetClass="emph" presetSubtype="0" fill="hold" grpId="1" nodeType="withEffect">
                                  <p:stCondLst>
                                    <p:cond delay="0"/>
                                  </p:stCondLst>
                                  <p:iterate type="lt">
                                    <p:tmPct val="30000"/>
                                  </p:iterate>
                                  <p:childTnLst>
                                    <p:animScale>
                                      <p:cBhvr>
                                        <p:cTn id="104" dur="50" autoRev="1" fill="hold">
                                          <p:stCondLst>
                                            <p:cond delay="0"/>
                                          </p:stCondLst>
                                        </p:cTn>
                                        <p:tgtEl>
                                          <p:spTgt spid="31"/>
                                        </p:tgtEl>
                                      </p:cBhvr>
                                      <p:to x="80000" y="100000"/>
                                    </p:animScale>
                                    <p:anim by="(#ppt_w*0.10)" calcmode="lin" valueType="num">
                                      <p:cBhvr>
                                        <p:cTn id="105" dur="50" autoRev="1" fill="hold">
                                          <p:stCondLst>
                                            <p:cond delay="0"/>
                                          </p:stCondLst>
                                        </p:cTn>
                                        <p:tgtEl>
                                          <p:spTgt spid="31"/>
                                        </p:tgtEl>
                                        <p:attrNameLst>
                                          <p:attrName>ppt_x</p:attrName>
                                        </p:attrNameLst>
                                      </p:cBhvr>
                                    </p:anim>
                                    <p:anim by="(-#ppt_w*0.10)" calcmode="lin" valueType="num">
                                      <p:cBhvr>
                                        <p:cTn id="106" dur="50" autoRev="1" fill="hold">
                                          <p:stCondLst>
                                            <p:cond delay="0"/>
                                          </p:stCondLst>
                                        </p:cTn>
                                        <p:tgtEl>
                                          <p:spTgt spid="31"/>
                                        </p:tgtEl>
                                        <p:attrNameLst>
                                          <p:attrName>ppt_y</p:attrName>
                                        </p:attrNameLst>
                                      </p:cBhvr>
                                    </p:anim>
                                    <p:animRot by="-480000">
                                      <p:cBhvr>
                                        <p:cTn id="107" dur="50" autoRev="1" fill="hold">
                                          <p:stCondLst>
                                            <p:cond delay="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P spid="8" grpId="0"/>
      <p:bldP spid="9" grpId="0"/>
      <p:bldP spid="13" grpId="0" animBg="1"/>
      <p:bldP spid="14" grpId="0" animBg="1"/>
      <p:bldP spid="24" grpId="0" animBg="1"/>
      <p:bldP spid="25" grpId="0" animBg="1"/>
      <p:bldP spid="29" grpId="0" animBg="1"/>
      <p:bldP spid="30" grpId="0" animBg="1"/>
      <p:bldP spid="31" grpId="0"/>
      <p:bldP spid="3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523912" y="3845182"/>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02</a:t>
            </a:r>
            <a:endParaRPr lang="zh-CN" altLang="en-US" sz="1600" dirty="0" smtClean="0">
              <a:latin typeface="微软雅黑" pitchFamily="34" charset="-122"/>
              <a:ea typeface="微软雅黑" pitchFamily="34" charset="-122"/>
            </a:endParaRPr>
          </a:p>
        </p:txBody>
      </p:sp>
      <p:grpSp>
        <p:nvGrpSpPr>
          <p:cNvPr id="5" name="组合 4"/>
          <p:cNvGrpSpPr/>
          <p:nvPr/>
        </p:nvGrpSpPr>
        <p:grpSpPr>
          <a:xfrm>
            <a:off x="2235487" y="2278913"/>
            <a:ext cx="1301106" cy="1301106"/>
            <a:chOff x="2262782" y="1446400"/>
            <a:chExt cx="1301106" cy="1301106"/>
          </a:xfrm>
        </p:grpSpPr>
        <p:sp>
          <p:nvSpPr>
            <p:cNvPr id="6" name="椭圆 5"/>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a:spLocks/>
            </p:cNvSpPr>
            <p:nvPr/>
          </p:nvSpPr>
          <p:spPr bwMode="auto">
            <a:xfrm>
              <a:off x="2569626" y="1834674"/>
              <a:ext cx="687417" cy="585444"/>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18" name="文本框 17"/>
          <p:cNvSpPr txBox="1"/>
          <p:nvPr/>
        </p:nvSpPr>
        <p:spPr>
          <a:xfrm>
            <a:off x="5049672" y="1624619"/>
            <a:ext cx="3262432" cy="1015663"/>
          </a:xfrm>
          <a:prstGeom prst="rect">
            <a:avLst/>
          </a:prstGeom>
          <a:noFill/>
        </p:spPr>
        <p:txBody>
          <a:bodyPr wrap="none" rtlCol="0">
            <a:spAutoFit/>
          </a:bodyPr>
          <a:lstStyle/>
          <a:p>
            <a:r>
              <a:rPr lang="zh-CN" altLang="en-US" sz="6000" dirty="0" smtClean="0">
                <a:solidFill>
                  <a:srgbClr val="C00000"/>
                </a:solidFill>
                <a:latin typeface="方正正准黑简体" panose="02000000000000000000" pitchFamily="2" charset="-122"/>
                <a:ea typeface="方正正准黑简体" panose="02000000000000000000" pitchFamily="2" charset="-122"/>
              </a:rPr>
              <a:t>项目介绍</a:t>
            </a:r>
            <a:endParaRPr lang="zh-CN" altLang="en-US" sz="6000" dirty="0">
              <a:solidFill>
                <a:srgbClr val="C00000"/>
              </a:solidFill>
              <a:latin typeface="方正正准黑简体" panose="02000000000000000000" pitchFamily="2" charset="-122"/>
              <a:ea typeface="方正正准黑简体" panose="02000000000000000000" pitchFamily="2" charset="-122"/>
            </a:endParaRPr>
          </a:p>
        </p:txBody>
      </p:sp>
      <p:sp>
        <p:nvSpPr>
          <p:cNvPr id="19" name="文本框 18"/>
          <p:cNvSpPr txBox="1"/>
          <p:nvPr/>
        </p:nvSpPr>
        <p:spPr>
          <a:xfrm>
            <a:off x="5049672" y="275290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项目</a:t>
            </a:r>
            <a:r>
              <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rPr>
              <a:t>由来</a:t>
            </a:r>
          </a:p>
        </p:txBody>
      </p:sp>
      <p:sp>
        <p:nvSpPr>
          <p:cNvPr id="20" name="文本框 19"/>
          <p:cNvSpPr txBox="1"/>
          <p:nvPr/>
        </p:nvSpPr>
        <p:spPr>
          <a:xfrm>
            <a:off x="5049672" y="332034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需求分析</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1" name="文本框 20"/>
          <p:cNvSpPr txBox="1"/>
          <p:nvPr/>
        </p:nvSpPr>
        <p:spPr>
          <a:xfrm>
            <a:off x="5049672" y="3848361"/>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需要解决问题</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2" name="文本框 21"/>
          <p:cNvSpPr txBox="1"/>
          <p:nvPr/>
        </p:nvSpPr>
        <p:spPr>
          <a:xfrm>
            <a:off x="5049671" y="4376380"/>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行业前景</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3" name="文本框 22"/>
          <p:cNvSpPr txBox="1"/>
          <p:nvPr/>
        </p:nvSpPr>
        <p:spPr>
          <a:xfrm>
            <a:off x="7416517" y="2811031"/>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竞争对手分析</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4" name="文本框 23"/>
          <p:cNvSpPr txBox="1"/>
          <p:nvPr/>
        </p:nvSpPr>
        <p:spPr>
          <a:xfrm>
            <a:off x="7414908" y="3386696"/>
            <a:ext cx="2012089"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我们的优势</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5" name="文本框 24"/>
          <p:cNvSpPr txBox="1"/>
          <p:nvPr/>
        </p:nvSpPr>
        <p:spPr>
          <a:xfrm>
            <a:off x="7414907" y="3914715"/>
            <a:ext cx="2012089"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可行性分析</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4" name="文本框 13"/>
          <p:cNvSpPr txBox="1"/>
          <p:nvPr/>
        </p:nvSpPr>
        <p:spPr>
          <a:xfrm>
            <a:off x="9277350" y="7219950"/>
            <a:ext cx="3060453" cy="369332"/>
          </a:xfrm>
          <a:prstGeom prst="rect">
            <a:avLst/>
          </a:prstGeom>
          <a:noFill/>
        </p:spPr>
        <p:txBody>
          <a:bodyPr wrap="none" rtlCol="0">
            <a:spAutoFit/>
          </a:bodyPr>
          <a:lstStyle/>
          <a:p>
            <a:r>
              <a:rPr lang="zh-CN" altLang="en-US" dirty="0" smtClean="0"/>
              <a:t>此文字为延迟文字  不用删除</a:t>
            </a:r>
            <a:endParaRPr lang="zh-CN" altLang="en-US" dirty="0"/>
          </a:p>
        </p:txBody>
      </p:sp>
    </p:spTree>
    <p:extLst>
      <p:ext uri="{BB962C8B-B14F-4D97-AF65-F5344CB8AC3E}">
        <p14:creationId xmlns:p14="http://schemas.microsoft.com/office/powerpoint/2010/main" val="206932290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750" fill="hold"/>
                                        <p:tgtEl>
                                          <p:spTgt spid="18"/>
                                        </p:tgtEl>
                                        <p:attrNameLst>
                                          <p:attrName>ppt_x</p:attrName>
                                        </p:attrNameLst>
                                      </p:cBhvr>
                                      <p:tavLst>
                                        <p:tav tm="0">
                                          <p:val>
                                            <p:strVal val="0-#ppt_w/2"/>
                                          </p:val>
                                        </p:tav>
                                        <p:tav tm="100000">
                                          <p:val>
                                            <p:strVal val="#ppt_x"/>
                                          </p:val>
                                        </p:tav>
                                      </p:tavLst>
                                    </p:anim>
                                    <p:anim calcmode="lin" valueType="num">
                                      <p:cBhvr additive="base">
                                        <p:cTn id="18" dur="75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750" fill="hold"/>
                                        <p:tgtEl>
                                          <p:spTgt spid="19"/>
                                        </p:tgtEl>
                                        <p:attrNameLst>
                                          <p:attrName>ppt_x</p:attrName>
                                        </p:attrNameLst>
                                      </p:cBhvr>
                                      <p:tavLst>
                                        <p:tav tm="0">
                                          <p:val>
                                            <p:strVal val="#ppt_x"/>
                                          </p:val>
                                        </p:tav>
                                        <p:tav tm="100000">
                                          <p:val>
                                            <p:strVal val="#ppt_x"/>
                                          </p:val>
                                        </p:tav>
                                      </p:tavLst>
                                    </p:anim>
                                    <p:anim calcmode="lin" valueType="num">
                                      <p:cBhvr additive="base">
                                        <p:cTn id="23" dur="750" fill="hold"/>
                                        <p:tgtEl>
                                          <p:spTgt spid="1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750" fill="hold"/>
                                        <p:tgtEl>
                                          <p:spTgt spid="20"/>
                                        </p:tgtEl>
                                        <p:attrNameLst>
                                          <p:attrName>ppt_x</p:attrName>
                                        </p:attrNameLst>
                                      </p:cBhvr>
                                      <p:tavLst>
                                        <p:tav tm="0">
                                          <p:val>
                                            <p:strVal val="#ppt_x"/>
                                          </p:val>
                                        </p:tav>
                                        <p:tav tm="100000">
                                          <p:val>
                                            <p:strVal val="#ppt_x"/>
                                          </p:val>
                                        </p:tav>
                                      </p:tavLst>
                                    </p:anim>
                                    <p:anim calcmode="lin" valueType="num">
                                      <p:cBhvr additive="base">
                                        <p:cTn id="27" dur="750" fill="hold"/>
                                        <p:tgtEl>
                                          <p:spTgt spid="2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750" fill="hold"/>
                                        <p:tgtEl>
                                          <p:spTgt spid="21"/>
                                        </p:tgtEl>
                                        <p:attrNameLst>
                                          <p:attrName>ppt_x</p:attrName>
                                        </p:attrNameLst>
                                      </p:cBhvr>
                                      <p:tavLst>
                                        <p:tav tm="0">
                                          <p:val>
                                            <p:strVal val="#ppt_x"/>
                                          </p:val>
                                        </p:tav>
                                        <p:tav tm="100000">
                                          <p:val>
                                            <p:strVal val="#ppt_x"/>
                                          </p:val>
                                        </p:tav>
                                      </p:tavLst>
                                    </p:anim>
                                    <p:anim calcmode="lin" valueType="num">
                                      <p:cBhvr additive="base">
                                        <p:cTn id="31" dur="750" fill="hold"/>
                                        <p:tgtEl>
                                          <p:spTgt spid="2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750" fill="hold"/>
                                        <p:tgtEl>
                                          <p:spTgt spid="22"/>
                                        </p:tgtEl>
                                        <p:attrNameLst>
                                          <p:attrName>ppt_x</p:attrName>
                                        </p:attrNameLst>
                                      </p:cBhvr>
                                      <p:tavLst>
                                        <p:tav tm="0">
                                          <p:val>
                                            <p:strVal val="#ppt_x"/>
                                          </p:val>
                                        </p:tav>
                                        <p:tav tm="100000">
                                          <p:val>
                                            <p:strVal val="#ppt_x"/>
                                          </p:val>
                                        </p:tav>
                                      </p:tavLst>
                                    </p:anim>
                                    <p:anim calcmode="lin" valueType="num">
                                      <p:cBhvr additive="base">
                                        <p:cTn id="35" dur="750" fill="hold"/>
                                        <p:tgtEl>
                                          <p:spTgt spid="2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750" fill="hold"/>
                                        <p:tgtEl>
                                          <p:spTgt spid="23"/>
                                        </p:tgtEl>
                                        <p:attrNameLst>
                                          <p:attrName>ppt_x</p:attrName>
                                        </p:attrNameLst>
                                      </p:cBhvr>
                                      <p:tavLst>
                                        <p:tav tm="0">
                                          <p:val>
                                            <p:strVal val="#ppt_x"/>
                                          </p:val>
                                        </p:tav>
                                        <p:tav tm="100000">
                                          <p:val>
                                            <p:strVal val="#ppt_x"/>
                                          </p:val>
                                        </p:tav>
                                      </p:tavLst>
                                    </p:anim>
                                    <p:anim calcmode="lin" valueType="num">
                                      <p:cBhvr additive="base">
                                        <p:cTn id="39" dur="750" fill="hold"/>
                                        <p:tgtEl>
                                          <p:spTgt spid="2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additive="base">
                                        <p:cTn id="42" dur="750" fill="hold"/>
                                        <p:tgtEl>
                                          <p:spTgt spid="24"/>
                                        </p:tgtEl>
                                        <p:attrNameLst>
                                          <p:attrName>ppt_x</p:attrName>
                                        </p:attrNameLst>
                                      </p:cBhvr>
                                      <p:tavLst>
                                        <p:tav tm="0">
                                          <p:val>
                                            <p:strVal val="#ppt_x"/>
                                          </p:val>
                                        </p:tav>
                                        <p:tav tm="100000">
                                          <p:val>
                                            <p:strVal val="#ppt_x"/>
                                          </p:val>
                                        </p:tav>
                                      </p:tavLst>
                                    </p:anim>
                                    <p:anim calcmode="lin" valueType="num">
                                      <p:cBhvr additive="base">
                                        <p:cTn id="43" dur="750" fill="hold"/>
                                        <p:tgtEl>
                                          <p:spTgt spid="24"/>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additive="base">
                                        <p:cTn id="46" dur="750" fill="hold"/>
                                        <p:tgtEl>
                                          <p:spTgt spid="25"/>
                                        </p:tgtEl>
                                        <p:attrNameLst>
                                          <p:attrName>ppt_x</p:attrName>
                                        </p:attrNameLst>
                                      </p:cBhvr>
                                      <p:tavLst>
                                        <p:tav tm="0">
                                          <p:val>
                                            <p:strVal val="#ppt_x"/>
                                          </p:val>
                                        </p:tav>
                                        <p:tav tm="100000">
                                          <p:val>
                                            <p:strVal val="#ppt_x"/>
                                          </p:val>
                                        </p:tav>
                                      </p:tavLst>
                                    </p:anim>
                                    <p:anim calcmode="lin" valueType="num">
                                      <p:cBhvr additive="base">
                                        <p:cTn id="47" dur="750" fill="hold"/>
                                        <p:tgtEl>
                                          <p:spTgt spid="25"/>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750" fill="hold"/>
                                        <p:tgtEl>
                                          <p:spTgt spid="14"/>
                                        </p:tgtEl>
                                        <p:attrNameLst>
                                          <p:attrName>ppt_x</p:attrName>
                                        </p:attrNameLst>
                                      </p:cBhvr>
                                      <p:tavLst>
                                        <p:tav tm="0">
                                          <p:val>
                                            <p:strVal val="0-#ppt_w/2"/>
                                          </p:val>
                                        </p:tav>
                                        <p:tav tm="100000">
                                          <p:val>
                                            <p:strVal val="#ppt_x"/>
                                          </p:val>
                                        </p:tav>
                                      </p:tavLst>
                                    </p:anim>
                                    <p:anim calcmode="lin" valueType="num">
                                      <p:cBhvr additive="base">
                                        <p:cTn id="5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8" grpId="0"/>
      <p:bldP spid="19" grpId="0"/>
      <p:bldP spid="20" grpId="0"/>
      <p:bldP spid="21" grpId="0"/>
      <p:bldP spid="22" grpId="0"/>
      <p:bldP spid="23" grpId="0"/>
      <p:bldP spid="24" grpId="0"/>
      <p:bldP spid="25"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463819" y="1892829"/>
            <a:ext cx="3603123" cy="3603123"/>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7" name="组合 26"/>
          <p:cNvGrpSpPr/>
          <p:nvPr/>
        </p:nvGrpSpPr>
        <p:grpSpPr>
          <a:xfrm>
            <a:off x="4047883" y="3256369"/>
            <a:ext cx="831871" cy="831871"/>
            <a:chOff x="304800" y="673100"/>
            <a:chExt cx="4000500" cy="4000500"/>
          </a:xfrm>
          <a:effectLst>
            <a:outerShdw blurRad="317500" dist="1905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chemeClr val="tx1"/>
                </a:solidFill>
                <a:latin typeface="微软雅黑" pitchFamily="34" charset="-122"/>
                <a:ea typeface="微软雅黑" pitchFamily="34" charset="-122"/>
              </a:endParaRPr>
            </a:p>
          </p:txBody>
        </p:sp>
        <p:sp>
          <p:nvSpPr>
            <p:cNvPr id="29" name="椭圆 2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chemeClr val="tx1"/>
                  </a:solidFill>
                  <a:latin typeface="微软雅黑" pitchFamily="34" charset="-122"/>
                  <a:ea typeface="微软雅黑" pitchFamily="34" charset="-122"/>
                </a:rPr>
                <a:t>1</a:t>
              </a:r>
              <a:endParaRPr lang="zh-CN" altLang="en-US" sz="3333" b="1" dirty="0">
                <a:solidFill>
                  <a:schemeClr val="tx1"/>
                </a:solidFill>
                <a:latin typeface="微软雅黑" pitchFamily="34" charset="-122"/>
                <a:ea typeface="微软雅黑" pitchFamily="34" charset="-122"/>
              </a:endParaRPr>
            </a:p>
          </p:txBody>
        </p:sp>
      </p:grpSp>
      <p:grpSp>
        <p:nvGrpSpPr>
          <p:cNvPr id="30" name="组合 29"/>
          <p:cNvGrpSpPr/>
          <p:nvPr/>
        </p:nvGrpSpPr>
        <p:grpSpPr>
          <a:xfrm>
            <a:off x="7566203" y="3256367"/>
            <a:ext cx="831871" cy="831871"/>
            <a:chOff x="304800" y="673100"/>
            <a:chExt cx="4000500" cy="4000500"/>
          </a:xfrm>
          <a:effectLst>
            <a:outerShdw blurRad="317500" dist="1905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chemeClr val="tx1"/>
                </a:solidFill>
                <a:latin typeface="微软雅黑" pitchFamily="34" charset="-122"/>
                <a:ea typeface="微软雅黑" pitchFamily="34" charset="-122"/>
              </a:endParaRPr>
            </a:p>
          </p:txBody>
        </p:sp>
        <p:sp>
          <p:nvSpPr>
            <p:cNvPr id="32" name="椭圆 3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chemeClr val="tx1"/>
                  </a:solidFill>
                  <a:latin typeface="微软雅黑" pitchFamily="34" charset="-122"/>
                  <a:ea typeface="微软雅黑" pitchFamily="34" charset="-122"/>
                </a:rPr>
                <a:t>2</a:t>
              </a:r>
              <a:endParaRPr lang="zh-CN" altLang="en-US" sz="3333" b="1" dirty="0">
                <a:solidFill>
                  <a:schemeClr val="tx1"/>
                </a:solidFill>
                <a:latin typeface="微软雅黑" pitchFamily="34" charset="-122"/>
                <a:ea typeface="微软雅黑" pitchFamily="34" charset="-122"/>
              </a:endParaRPr>
            </a:p>
          </p:txBody>
        </p:sp>
      </p:grpSp>
      <p:sp>
        <p:nvSpPr>
          <p:cNvPr id="33" name="TextBox 32"/>
          <p:cNvSpPr txBox="1"/>
          <p:nvPr/>
        </p:nvSpPr>
        <p:spPr>
          <a:xfrm>
            <a:off x="527382" y="3311290"/>
            <a:ext cx="3492869" cy="769441"/>
          </a:xfrm>
          <a:prstGeom prst="rect">
            <a:avLst/>
          </a:prstGeom>
          <a:noFill/>
        </p:spPr>
        <p:txBody>
          <a:bodyPr wrap="square" lIns="0" tIns="0" rIns="0" bIns="0" rtlCol="0">
            <a:spAutoFit/>
          </a:bodyPr>
          <a:lstStyle/>
          <a:p>
            <a:pPr algn="just">
              <a:lnSpc>
                <a:spcPts val="2000"/>
              </a:lnSpc>
            </a:pPr>
            <a:r>
              <a:rPr lang="zh-CN" altLang="en-US" sz="1333" dirty="0">
                <a:latin typeface="微软雅黑" pitchFamily="34" charset="-122"/>
                <a:ea typeface="微软雅黑" pitchFamily="34" charset="-122"/>
              </a:rPr>
              <a:t>点击输入简要文字内容，文字内容需概括精炼，不用多余的文字修饰，言简意赅的说明分项内容</a:t>
            </a:r>
            <a:r>
              <a:rPr lang="en-US" altLang="zh-CN" sz="1333" dirty="0">
                <a:latin typeface="微软雅黑" pitchFamily="34" charset="-122"/>
                <a:ea typeface="微软雅黑" pitchFamily="34" charset="-122"/>
              </a:rPr>
              <a:t>……</a:t>
            </a:r>
            <a:r>
              <a:rPr lang="zh-CN" altLang="en-US" sz="1333" dirty="0">
                <a:latin typeface="微软雅黑" pitchFamily="34" charset="-122"/>
                <a:ea typeface="微软雅黑" pitchFamily="34" charset="-122"/>
              </a:rPr>
              <a:t>。</a:t>
            </a:r>
            <a:endParaRPr lang="en-US" altLang="zh-CN" sz="1333" dirty="0">
              <a:latin typeface="微软雅黑" pitchFamily="34" charset="-122"/>
              <a:ea typeface="微软雅黑" pitchFamily="34" charset="-122"/>
            </a:endParaRPr>
          </a:p>
        </p:txBody>
      </p:sp>
      <p:sp>
        <p:nvSpPr>
          <p:cNvPr id="34" name="TextBox 33"/>
          <p:cNvSpPr txBox="1"/>
          <p:nvPr/>
        </p:nvSpPr>
        <p:spPr>
          <a:xfrm>
            <a:off x="8459760" y="3318797"/>
            <a:ext cx="3264363" cy="769441"/>
          </a:xfrm>
          <a:prstGeom prst="rect">
            <a:avLst/>
          </a:prstGeom>
          <a:noFill/>
        </p:spPr>
        <p:txBody>
          <a:bodyPr wrap="square" lIns="0" tIns="0" rIns="0" bIns="0" rtlCol="0">
            <a:spAutoFit/>
          </a:bodyPr>
          <a:lstStyle/>
          <a:p>
            <a:pPr algn="just">
              <a:lnSpc>
                <a:spcPts val="2000"/>
              </a:lnSpc>
            </a:pPr>
            <a:r>
              <a:rPr lang="zh-CN" altLang="en-US" sz="1333" dirty="0">
                <a:latin typeface="微软雅黑" pitchFamily="34" charset="-122"/>
                <a:ea typeface="微软雅黑" pitchFamily="34" charset="-122"/>
              </a:rPr>
              <a:t>点击输入简要文字内容，文字内容需概括精炼，不用多余的文字修饰，言简意赅的说明分项内容</a:t>
            </a:r>
            <a:r>
              <a:rPr lang="en-US" altLang="zh-CN" sz="1333" dirty="0">
                <a:latin typeface="微软雅黑" pitchFamily="34" charset="-122"/>
                <a:ea typeface="微软雅黑" pitchFamily="34" charset="-122"/>
              </a:rPr>
              <a:t>……</a:t>
            </a:r>
            <a:r>
              <a:rPr lang="zh-CN" altLang="en-US" sz="1333" dirty="0">
                <a:latin typeface="微软雅黑" pitchFamily="34" charset="-122"/>
                <a:ea typeface="微软雅黑" pitchFamily="34" charset="-122"/>
              </a:rPr>
              <a:t>。</a:t>
            </a:r>
            <a:endParaRPr lang="en-US" altLang="zh-CN" sz="1333" dirty="0">
              <a:latin typeface="微软雅黑" pitchFamily="34" charset="-122"/>
              <a:ea typeface="微软雅黑" pitchFamily="34" charset="-122"/>
            </a:endParaRPr>
          </a:p>
        </p:txBody>
      </p:sp>
      <p:sp>
        <p:nvSpPr>
          <p:cNvPr id="35" name="TextBox 34"/>
          <p:cNvSpPr txBox="1"/>
          <p:nvPr/>
        </p:nvSpPr>
        <p:spPr>
          <a:xfrm>
            <a:off x="4804672" y="5929800"/>
            <a:ext cx="3403563" cy="769441"/>
          </a:xfrm>
          <a:prstGeom prst="rect">
            <a:avLst/>
          </a:prstGeom>
          <a:noFill/>
        </p:spPr>
        <p:txBody>
          <a:bodyPr wrap="square" lIns="0" tIns="0" rIns="0" bIns="0" rtlCol="0">
            <a:spAutoFit/>
          </a:bodyPr>
          <a:lstStyle/>
          <a:p>
            <a:pPr algn="just">
              <a:lnSpc>
                <a:spcPts val="2000"/>
              </a:lnSpc>
            </a:pPr>
            <a:r>
              <a:rPr lang="zh-CN" altLang="en-US" sz="1333" dirty="0">
                <a:latin typeface="微软雅黑" pitchFamily="34" charset="-122"/>
                <a:ea typeface="微软雅黑" pitchFamily="34" charset="-122"/>
              </a:rPr>
              <a:t>点击输入简要文字内容，文字内容需概括精炼，不用多余的文字修饰，言简意赅的说明分项内容</a:t>
            </a:r>
            <a:r>
              <a:rPr lang="en-US" altLang="zh-CN" sz="1333" dirty="0">
                <a:latin typeface="微软雅黑" pitchFamily="34" charset="-122"/>
                <a:ea typeface="微软雅黑" pitchFamily="34" charset="-122"/>
              </a:rPr>
              <a:t>……</a:t>
            </a:r>
            <a:r>
              <a:rPr lang="zh-CN" altLang="en-US" sz="1333" dirty="0">
                <a:latin typeface="微软雅黑" pitchFamily="34" charset="-122"/>
                <a:ea typeface="微软雅黑" pitchFamily="34" charset="-122"/>
              </a:rPr>
              <a:t>。</a:t>
            </a:r>
            <a:endParaRPr lang="en-US" altLang="zh-CN" sz="1333" dirty="0">
              <a:latin typeface="微软雅黑" pitchFamily="34" charset="-122"/>
              <a:ea typeface="微软雅黑" pitchFamily="34" charset="-122"/>
            </a:endParaRPr>
          </a:p>
        </p:txBody>
      </p:sp>
      <p:sp>
        <p:nvSpPr>
          <p:cNvPr id="36" name="TextBox 35"/>
          <p:cNvSpPr txBox="1"/>
          <p:nvPr/>
        </p:nvSpPr>
        <p:spPr>
          <a:xfrm>
            <a:off x="5104002" y="2756926"/>
            <a:ext cx="2336148" cy="1733488"/>
          </a:xfrm>
          <a:prstGeom prst="rect">
            <a:avLst/>
          </a:prstGeom>
          <a:noFill/>
        </p:spPr>
        <p:txBody>
          <a:bodyPr wrap="square" lIns="0" tIns="0" rIns="0" bIns="0" rtlCol="0">
            <a:spAutoFit/>
          </a:bodyPr>
          <a:lstStyle/>
          <a:p>
            <a:pPr algn="just">
              <a:lnSpc>
                <a:spcPct val="130000"/>
              </a:lnSpc>
            </a:pPr>
            <a:r>
              <a:rPr lang="zh-CN" altLang="en-US" sz="1733" dirty="0">
                <a:latin typeface="微软雅黑" pitchFamily="34" charset="-122"/>
                <a:ea typeface="微软雅黑" pitchFamily="34" charset="-122"/>
              </a:rPr>
              <a:t>点击输入简要文字内容，文字内容需概括精炼，不用多余的文字修饰，言简意赅的说明分项内容</a:t>
            </a:r>
            <a:r>
              <a:rPr lang="en-US" altLang="zh-CN" sz="1733" dirty="0">
                <a:latin typeface="微软雅黑" pitchFamily="34" charset="-122"/>
                <a:ea typeface="微软雅黑" pitchFamily="34" charset="-122"/>
              </a:rPr>
              <a:t>……</a:t>
            </a:r>
          </a:p>
        </p:txBody>
      </p:sp>
      <p:sp>
        <p:nvSpPr>
          <p:cNvPr id="37" name="椭圆 36"/>
          <p:cNvSpPr/>
          <p:nvPr/>
        </p:nvSpPr>
        <p:spPr>
          <a:xfrm>
            <a:off x="5681473" y="1258658"/>
            <a:ext cx="1112083" cy="1074773"/>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38" name="TextBox 37"/>
          <p:cNvSpPr txBox="1"/>
          <p:nvPr/>
        </p:nvSpPr>
        <p:spPr>
          <a:xfrm>
            <a:off x="5741087" y="1452712"/>
            <a:ext cx="955390" cy="574644"/>
          </a:xfrm>
          <a:prstGeom prst="rect">
            <a:avLst/>
          </a:prstGeom>
          <a:noFill/>
        </p:spPr>
        <p:txBody>
          <a:bodyPr wrap="none" lIns="0" tIns="0" rIns="0" bIns="0" rtlCol="0">
            <a:spAutoFit/>
          </a:bodyPr>
          <a:lstStyle/>
          <a:p>
            <a:pPr algn="ctr"/>
            <a:r>
              <a:rPr lang="zh-CN" altLang="en-US" sz="1867" b="1" dirty="0">
                <a:solidFill>
                  <a:schemeClr val="bg1"/>
                </a:solidFill>
                <a:latin typeface="微软雅黑" pitchFamily="34" charset="-122"/>
                <a:ea typeface="微软雅黑" pitchFamily="34" charset="-122"/>
              </a:rPr>
              <a:t>项目</a:t>
            </a:r>
            <a:endParaRPr lang="en-US" altLang="zh-CN" sz="1867" b="1" dirty="0">
              <a:solidFill>
                <a:schemeClr val="bg1"/>
              </a:solidFill>
              <a:latin typeface="微软雅黑" pitchFamily="34" charset="-122"/>
              <a:ea typeface="微软雅黑" pitchFamily="34" charset="-122"/>
            </a:endParaRPr>
          </a:p>
          <a:p>
            <a:pPr algn="ctr"/>
            <a:r>
              <a:rPr lang="zh-CN" altLang="en-US" sz="1867" b="1" dirty="0">
                <a:solidFill>
                  <a:schemeClr val="bg1"/>
                </a:solidFill>
                <a:latin typeface="微软雅黑" pitchFamily="34" charset="-122"/>
                <a:ea typeface="微软雅黑" pitchFamily="34" charset="-122"/>
              </a:rPr>
              <a:t>产生背景</a:t>
            </a:r>
          </a:p>
        </p:txBody>
      </p:sp>
      <p:grpSp>
        <p:nvGrpSpPr>
          <p:cNvPr id="39" name="组合 38"/>
          <p:cNvGrpSpPr/>
          <p:nvPr/>
        </p:nvGrpSpPr>
        <p:grpSpPr>
          <a:xfrm>
            <a:off x="4496878" y="4432429"/>
            <a:ext cx="831871" cy="831871"/>
            <a:chOff x="304800" y="673100"/>
            <a:chExt cx="4000500" cy="4000500"/>
          </a:xfrm>
          <a:solidFill>
            <a:srgbClr val="C00000"/>
          </a:solidFill>
          <a:effectLst>
            <a:outerShdw blurRad="317500" dist="1905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chemeClr val="bg1"/>
                </a:solidFill>
                <a:latin typeface="微软雅黑" pitchFamily="34" charset="-122"/>
                <a:ea typeface="微软雅黑" pitchFamily="34" charset="-122"/>
              </a:endParaRPr>
            </a:p>
          </p:txBody>
        </p:sp>
        <p:sp>
          <p:nvSpPr>
            <p:cNvPr id="41" name="椭圆 4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chemeClr val="bg1"/>
                  </a:solidFill>
                  <a:latin typeface="微软雅黑" pitchFamily="34" charset="-122"/>
                  <a:ea typeface="微软雅黑" pitchFamily="34" charset="-122"/>
                </a:rPr>
                <a:t>3</a:t>
              </a:r>
              <a:endParaRPr lang="zh-CN" altLang="en-US" sz="3333" b="1" dirty="0">
                <a:solidFill>
                  <a:schemeClr val="bg1"/>
                </a:solidFill>
                <a:latin typeface="微软雅黑" pitchFamily="34" charset="-122"/>
                <a:ea typeface="微软雅黑" pitchFamily="34" charset="-122"/>
              </a:endParaRPr>
            </a:p>
          </p:txBody>
        </p:sp>
      </p:grpSp>
      <p:grpSp>
        <p:nvGrpSpPr>
          <p:cNvPr id="49" name="组合 48"/>
          <p:cNvGrpSpPr/>
          <p:nvPr/>
        </p:nvGrpSpPr>
        <p:grpSpPr>
          <a:xfrm>
            <a:off x="7235469" y="4414273"/>
            <a:ext cx="831871" cy="831871"/>
            <a:chOff x="304800" y="673100"/>
            <a:chExt cx="4000500" cy="4000500"/>
          </a:xfrm>
          <a:solidFill>
            <a:srgbClr val="C00000"/>
          </a:solidFill>
          <a:effectLst>
            <a:outerShdw blurRad="317500" dist="1905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chemeClr val="bg1"/>
                </a:solidFill>
                <a:latin typeface="微软雅黑" pitchFamily="34" charset="-122"/>
                <a:ea typeface="微软雅黑" pitchFamily="34" charset="-122"/>
              </a:endParaRPr>
            </a:p>
          </p:txBody>
        </p:sp>
        <p:sp>
          <p:nvSpPr>
            <p:cNvPr id="51" name="椭圆 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chemeClr val="bg1"/>
                  </a:solidFill>
                  <a:latin typeface="微软雅黑" pitchFamily="34" charset="-122"/>
                  <a:ea typeface="微软雅黑" pitchFamily="34" charset="-122"/>
                </a:rPr>
                <a:t>4</a:t>
              </a:r>
              <a:endParaRPr lang="zh-CN" altLang="en-US" sz="3333" b="1" dirty="0">
                <a:solidFill>
                  <a:schemeClr val="bg1"/>
                </a:solidFill>
                <a:latin typeface="微软雅黑" pitchFamily="34" charset="-122"/>
                <a:ea typeface="微软雅黑" pitchFamily="34" charset="-122"/>
              </a:endParaRPr>
            </a:p>
          </p:txBody>
        </p:sp>
      </p:grpSp>
      <p:grpSp>
        <p:nvGrpSpPr>
          <p:cNvPr id="52" name="组合 51"/>
          <p:cNvGrpSpPr/>
          <p:nvPr/>
        </p:nvGrpSpPr>
        <p:grpSpPr>
          <a:xfrm>
            <a:off x="5821579" y="5001375"/>
            <a:ext cx="831871" cy="831871"/>
            <a:chOff x="304800" y="673100"/>
            <a:chExt cx="4000500" cy="4000500"/>
          </a:xfrm>
          <a:effectLst>
            <a:outerShdw blurRad="317500" dist="1905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333" b="1">
                <a:solidFill>
                  <a:schemeClr val="tx1"/>
                </a:solidFill>
                <a:latin typeface="微软雅黑" pitchFamily="34" charset="-122"/>
                <a:ea typeface="微软雅黑" pitchFamily="34" charset="-122"/>
              </a:endParaRPr>
            </a:p>
          </p:txBody>
        </p:sp>
        <p:sp>
          <p:nvSpPr>
            <p:cNvPr id="54" name="椭圆 5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333" b="1" dirty="0">
                  <a:solidFill>
                    <a:schemeClr val="tx1"/>
                  </a:solidFill>
                  <a:latin typeface="微软雅黑" pitchFamily="34" charset="-122"/>
                  <a:ea typeface="微软雅黑" pitchFamily="34" charset="-122"/>
                </a:rPr>
                <a:t>5</a:t>
              </a:r>
              <a:endParaRPr lang="zh-CN" altLang="en-US" sz="3333" b="1" dirty="0">
                <a:solidFill>
                  <a:schemeClr val="tx1"/>
                </a:solidFill>
                <a:latin typeface="微软雅黑" pitchFamily="34" charset="-122"/>
                <a:ea typeface="微软雅黑" pitchFamily="34" charset="-122"/>
              </a:endParaRPr>
            </a:p>
          </p:txBody>
        </p:sp>
      </p:grpSp>
      <p:sp>
        <p:nvSpPr>
          <p:cNvPr id="55" name="TextBox 54"/>
          <p:cNvSpPr txBox="1"/>
          <p:nvPr/>
        </p:nvSpPr>
        <p:spPr>
          <a:xfrm>
            <a:off x="911424" y="4684686"/>
            <a:ext cx="3492869" cy="769441"/>
          </a:xfrm>
          <a:prstGeom prst="rect">
            <a:avLst/>
          </a:prstGeom>
          <a:noFill/>
        </p:spPr>
        <p:txBody>
          <a:bodyPr wrap="square" lIns="0" tIns="0" rIns="0" bIns="0" rtlCol="0">
            <a:spAutoFit/>
          </a:bodyPr>
          <a:lstStyle/>
          <a:p>
            <a:pPr algn="just">
              <a:lnSpc>
                <a:spcPts val="2000"/>
              </a:lnSpc>
            </a:pPr>
            <a:r>
              <a:rPr lang="zh-CN" altLang="en-US" sz="1333" dirty="0">
                <a:latin typeface="微软雅黑" pitchFamily="34" charset="-122"/>
                <a:ea typeface="微软雅黑" pitchFamily="34" charset="-122"/>
              </a:rPr>
              <a:t>点击输入简要文字内容，文字内容需概括精炼，不用多余的文字修饰，言简意赅的说明分项内容</a:t>
            </a:r>
            <a:r>
              <a:rPr lang="en-US" altLang="zh-CN" sz="1333" dirty="0">
                <a:latin typeface="微软雅黑" pitchFamily="34" charset="-122"/>
                <a:ea typeface="微软雅黑" pitchFamily="34" charset="-122"/>
              </a:rPr>
              <a:t>……</a:t>
            </a:r>
            <a:r>
              <a:rPr lang="zh-CN" altLang="en-US" sz="1333" dirty="0">
                <a:latin typeface="微软雅黑" pitchFamily="34" charset="-122"/>
                <a:ea typeface="微软雅黑" pitchFamily="34" charset="-122"/>
              </a:rPr>
              <a:t>。</a:t>
            </a:r>
            <a:endParaRPr lang="en-US" altLang="zh-CN" sz="1333" dirty="0">
              <a:latin typeface="微软雅黑" pitchFamily="34" charset="-122"/>
              <a:ea typeface="微软雅黑" pitchFamily="34" charset="-122"/>
            </a:endParaRPr>
          </a:p>
        </p:txBody>
      </p:sp>
      <p:sp>
        <p:nvSpPr>
          <p:cNvPr id="56" name="TextBox 55"/>
          <p:cNvSpPr txBox="1"/>
          <p:nvPr/>
        </p:nvSpPr>
        <p:spPr>
          <a:xfrm>
            <a:off x="8208235" y="4782551"/>
            <a:ext cx="3264363" cy="769441"/>
          </a:xfrm>
          <a:prstGeom prst="rect">
            <a:avLst/>
          </a:prstGeom>
          <a:noFill/>
        </p:spPr>
        <p:txBody>
          <a:bodyPr wrap="square" lIns="0" tIns="0" rIns="0" bIns="0" rtlCol="0">
            <a:spAutoFit/>
          </a:bodyPr>
          <a:lstStyle/>
          <a:p>
            <a:pPr algn="just">
              <a:lnSpc>
                <a:spcPts val="2000"/>
              </a:lnSpc>
            </a:pPr>
            <a:r>
              <a:rPr lang="zh-CN" altLang="en-US" sz="1333" dirty="0">
                <a:latin typeface="微软雅黑" pitchFamily="34" charset="-122"/>
                <a:ea typeface="微软雅黑" pitchFamily="34" charset="-122"/>
              </a:rPr>
              <a:t>点击输入简要文字内容，文字内容需概括精炼，不用多余的文字修饰，言简意赅的说明分项内容</a:t>
            </a:r>
            <a:r>
              <a:rPr lang="en-US" altLang="zh-CN" sz="1333" dirty="0">
                <a:latin typeface="微软雅黑" pitchFamily="34" charset="-122"/>
                <a:ea typeface="微软雅黑" pitchFamily="34" charset="-122"/>
              </a:rPr>
              <a:t>……</a:t>
            </a:r>
            <a:r>
              <a:rPr lang="zh-CN" altLang="en-US" sz="1333" dirty="0">
                <a:latin typeface="微软雅黑" pitchFamily="34" charset="-122"/>
                <a:ea typeface="微软雅黑" pitchFamily="34" charset="-122"/>
              </a:rPr>
              <a:t>。</a:t>
            </a:r>
            <a:endParaRPr lang="en-US" altLang="zh-CN" sz="1333" dirty="0">
              <a:latin typeface="微软雅黑" pitchFamily="34" charset="-122"/>
              <a:ea typeface="微软雅黑" pitchFamily="34" charset="-122"/>
            </a:endParaRPr>
          </a:p>
        </p:txBody>
      </p:sp>
      <p:sp>
        <p:nvSpPr>
          <p:cNvPr id="57" name="TextBox 56"/>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42"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项目由来</a:t>
            </a:r>
            <a:endParaRPr lang="zh-CN" altLang="en-US" sz="2667" dirty="0">
              <a:latin typeface="微软雅黑" pitchFamily="34" charset="-122"/>
              <a:ea typeface="微软雅黑" pitchFamily="34" charset="-122"/>
            </a:endParaRPr>
          </a:p>
        </p:txBody>
      </p:sp>
      <p:cxnSp>
        <p:nvCxnSpPr>
          <p:cNvPr id="43"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4"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540530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44000">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14:bounceEnd="44000">
                                          <p:cBhvr additive="base">
                                            <p:cTn id="7" dur="500" fill="hold"/>
                                            <p:tgtEl>
                                              <p:spTgt spid="37"/>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 presetClass="entr" presetSubtype="1" fill="hold" nodeType="afterEffect" p14:presetBounceEnd="44000">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14:bounceEnd="44000">
                                          <p:cBhvr additive="base">
                                            <p:cTn id="18" dur="500" fill="hold"/>
                                            <p:tgtEl>
                                              <p:spTgt spid="23"/>
                                            </p:tgtEl>
                                            <p:attrNameLst>
                                              <p:attrName>ppt_x</p:attrName>
                                            </p:attrNameLst>
                                          </p:cBhvr>
                                          <p:tavLst>
                                            <p:tav tm="0">
                                              <p:val>
                                                <p:strVal val="#ppt_x"/>
                                              </p:val>
                                            </p:tav>
                                            <p:tav tm="100000">
                                              <p:val>
                                                <p:strVal val="#ppt_x"/>
                                              </p:val>
                                            </p:tav>
                                          </p:tavLst>
                                        </p:anim>
                                        <p:anim calcmode="lin" valueType="num" p14:bounceEnd="44000">
                                          <p:cBhvr additive="base">
                                            <p:cTn id="19" dur="5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Scale>
                                          <p:cBhvr>
                                            <p:cTn id="27"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27"/>
                                            </p:tgtEl>
                                            <p:attrNameLst>
                                              <p:attrName>ppt_x</p:attrName>
                                              <p:attrName>ppt_y</p:attrName>
                                            </p:attrNameLst>
                                          </p:cBhvr>
                                        </p:animMotion>
                                        <p:animEffect transition="in" filter="fade">
                                          <p:cBhvr>
                                            <p:cTn id="29" dur="500"/>
                                            <p:tgtEl>
                                              <p:spTgt spid="2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Scale>
                                          <p:cBhvr>
                                            <p:cTn id="37" dur="5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0"/>
                                            </p:tgtEl>
                                            <p:attrNameLst>
                                              <p:attrName>ppt_x</p:attrName>
                                              <p:attrName>ppt_y</p:attrName>
                                            </p:attrNameLst>
                                          </p:cBhvr>
                                        </p:animMotion>
                                        <p:animEffect transition="in" filter="fade">
                                          <p:cBhvr>
                                            <p:cTn id="39" dur="500"/>
                                            <p:tgtEl>
                                              <p:spTgt spid="30"/>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Scale>
                                          <p:cBhvr>
                                            <p:cTn id="47" dur="5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9"/>
                                            </p:tgtEl>
                                            <p:attrNameLst>
                                              <p:attrName>ppt_x</p:attrName>
                                              <p:attrName>ppt_y</p:attrName>
                                            </p:attrNameLst>
                                          </p:cBhvr>
                                        </p:animMotion>
                                        <p:animEffect transition="in" filter="fade">
                                          <p:cBhvr>
                                            <p:cTn id="49" dur="500"/>
                                            <p:tgtEl>
                                              <p:spTgt spid="39"/>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Scale>
                                          <p:cBhvr>
                                            <p:cTn id="57" dur="5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49"/>
                                            </p:tgtEl>
                                            <p:attrNameLst>
                                              <p:attrName>ppt_x</p:attrName>
                                              <p:attrName>ppt_y</p:attrName>
                                            </p:attrNameLst>
                                          </p:cBhvr>
                                        </p:animMotion>
                                        <p:animEffect transition="in" filter="fade">
                                          <p:cBhvr>
                                            <p:cTn id="59" dur="500"/>
                                            <p:tgtEl>
                                              <p:spTgt spid="4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500"/>
                                            <p:tgtEl>
                                              <p:spTgt spid="56"/>
                                            </p:tgtEl>
                                          </p:cBhvr>
                                        </p:animEffect>
                                      </p:childTnLst>
                                    </p:cTn>
                                  </p:par>
                                </p:childTnLst>
                              </p:cTn>
                            </p:par>
                            <p:par>
                              <p:cTn id="64" fill="hold">
                                <p:stCondLst>
                                  <p:cond delay="6000"/>
                                </p:stCondLst>
                                <p:childTnLst>
                                  <p:par>
                                    <p:cTn id="65" presetID="52"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Scale>
                                          <p:cBhvr>
                                            <p:cTn id="67" dur="5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52"/>
                                            </p:tgtEl>
                                            <p:attrNameLst>
                                              <p:attrName>ppt_x</p:attrName>
                                              <p:attrName>ppt_y</p:attrName>
                                            </p:attrNameLst>
                                          </p:cBhvr>
                                        </p:animMotion>
                                        <p:animEffect transition="in" filter="fade">
                                          <p:cBhvr>
                                            <p:cTn id="69" dur="500"/>
                                            <p:tgtEl>
                                              <p:spTgt spid="52"/>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57">
                                                <p:txEl>
                                                  <p:pRg st="0" end="0"/>
                                                </p:txEl>
                                              </p:spTgt>
                                            </p:tgtEl>
                                            <p:attrNameLst>
                                              <p:attrName>style.visibility</p:attrName>
                                            </p:attrNameLst>
                                          </p:cBhvr>
                                          <p:to>
                                            <p:strVal val="visible"/>
                                          </p:to>
                                        </p:set>
                                        <p:animEffect transition="in" filter="fade">
                                          <p:cBhvr>
                                            <p:cTn id="77" dur="2000"/>
                                            <p:tgtEl>
                                              <p:spTgt spid="57">
                                                <p:txEl>
                                                  <p:pRg st="0" end="0"/>
                                                </p:txEl>
                                              </p:spTgt>
                                            </p:tgtEl>
                                          </p:cBhvr>
                                        </p:animEffect>
                                        <p:anim calcmode="lin" valueType="num">
                                          <p:cBhvr>
                                            <p:cTn id="78" dur="2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9" dur="2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animBg="1"/>
          <p:bldP spid="38"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p:cTn id="12" dur="500" fill="hold"/>
                                            <p:tgtEl>
                                              <p:spTgt spid="38"/>
                                            </p:tgtEl>
                                            <p:attrNameLst>
                                              <p:attrName>ppt_w</p:attrName>
                                            </p:attrNameLst>
                                          </p:cBhvr>
                                          <p:tavLst>
                                            <p:tav tm="0">
                                              <p:val>
                                                <p:fltVal val="0"/>
                                              </p:val>
                                            </p:tav>
                                            <p:tav tm="100000">
                                              <p:val>
                                                <p:strVal val="#ppt_w"/>
                                              </p:val>
                                            </p:tav>
                                          </p:tavLst>
                                        </p:anim>
                                        <p:anim calcmode="lin" valueType="num">
                                          <p:cBhvr>
                                            <p:cTn id="13" dur="500" fill="hold"/>
                                            <p:tgtEl>
                                              <p:spTgt spid="38"/>
                                            </p:tgtEl>
                                            <p:attrNameLst>
                                              <p:attrName>ppt_h</p:attrName>
                                            </p:attrNameLst>
                                          </p:cBhvr>
                                          <p:tavLst>
                                            <p:tav tm="0">
                                              <p:val>
                                                <p:fltVal val="0"/>
                                              </p:val>
                                            </p:tav>
                                            <p:tav tm="100000">
                                              <p:val>
                                                <p:strVal val="#ppt_h"/>
                                              </p:val>
                                            </p:tav>
                                          </p:tavLst>
                                        </p:anim>
                                        <p:animEffect transition="in" filter="fade">
                                          <p:cBhvr>
                                            <p:cTn id="14" dur="500"/>
                                            <p:tgtEl>
                                              <p:spTgt spid="38"/>
                                            </p:tgtEl>
                                          </p:cBhvr>
                                        </p:animEffect>
                                      </p:childTnLst>
                                    </p:cTn>
                                  </p:par>
                                </p:childTnLst>
                              </p:cTn>
                            </p:par>
                            <p:par>
                              <p:cTn id="15" fill="hold">
                                <p:stCondLst>
                                  <p:cond delay="1000"/>
                                </p:stCondLst>
                                <p:childTnLst>
                                  <p:par>
                                    <p:cTn id="16" presetID="2" presetClass="entr" presetSubtype="1"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wipe(up)">
                                          <p:cBhvr>
                                            <p:cTn id="23" dur="500"/>
                                            <p:tgtEl>
                                              <p:spTgt spid="36"/>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Scale>
                                          <p:cBhvr>
                                            <p:cTn id="27" dur="50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500" decel="50000" fill="hold">
                                              <p:stCondLst>
                                                <p:cond delay="0"/>
                                              </p:stCondLst>
                                            </p:cTn>
                                            <p:tgtEl>
                                              <p:spTgt spid="27"/>
                                            </p:tgtEl>
                                            <p:attrNameLst>
                                              <p:attrName>ppt_x</p:attrName>
                                              <p:attrName>ppt_y</p:attrName>
                                            </p:attrNameLst>
                                          </p:cBhvr>
                                        </p:animMotion>
                                        <p:animEffect transition="in" filter="fade">
                                          <p:cBhvr>
                                            <p:cTn id="29" dur="500"/>
                                            <p:tgtEl>
                                              <p:spTgt spid="2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Scale>
                                          <p:cBhvr>
                                            <p:cTn id="37" dur="5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500" decel="50000" fill="hold">
                                              <p:stCondLst>
                                                <p:cond delay="0"/>
                                              </p:stCondLst>
                                            </p:cTn>
                                            <p:tgtEl>
                                              <p:spTgt spid="30"/>
                                            </p:tgtEl>
                                            <p:attrNameLst>
                                              <p:attrName>ppt_x</p:attrName>
                                              <p:attrName>ppt_y</p:attrName>
                                            </p:attrNameLst>
                                          </p:cBhvr>
                                        </p:animMotion>
                                        <p:animEffect transition="in" filter="fade">
                                          <p:cBhvr>
                                            <p:cTn id="39" dur="500"/>
                                            <p:tgtEl>
                                              <p:spTgt spid="30"/>
                                            </p:tgtEl>
                                          </p:cBhvr>
                                        </p:animEffect>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childTnLst>
                              </p:cTn>
                            </p:par>
                            <p:par>
                              <p:cTn id="44" fill="hold">
                                <p:stCondLst>
                                  <p:cond delay="4000"/>
                                </p:stCondLst>
                                <p:childTnLst>
                                  <p:par>
                                    <p:cTn id="45" presetID="52"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Scale>
                                          <p:cBhvr>
                                            <p:cTn id="47" dur="500" decel="50000" fill="hold">
                                              <p:stCondLst>
                                                <p:cond delay="0"/>
                                              </p:stCondLst>
                                            </p:cTn>
                                            <p:tgtEl>
                                              <p:spTgt spid="3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8" dur="500" decel="50000" fill="hold">
                                              <p:stCondLst>
                                                <p:cond delay="0"/>
                                              </p:stCondLst>
                                            </p:cTn>
                                            <p:tgtEl>
                                              <p:spTgt spid="39"/>
                                            </p:tgtEl>
                                            <p:attrNameLst>
                                              <p:attrName>ppt_x</p:attrName>
                                              <p:attrName>ppt_y</p:attrName>
                                            </p:attrNameLst>
                                          </p:cBhvr>
                                        </p:animMotion>
                                        <p:animEffect transition="in" filter="fade">
                                          <p:cBhvr>
                                            <p:cTn id="49" dur="500"/>
                                            <p:tgtEl>
                                              <p:spTgt spid="39"/>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left)">
                                          <p:cBhvr>
                                            <p:cTn id="53" dur="500"/>
                                            <p:tgtEl>
                                              <p:spTgt spid="55"/>
                                            </p:tgtEl>
                                          </p:cBhvr>
                                        </p:animEffect>
                                      </p:childTnLst>
                                    </p:cTn>
                                  </p:par>
                                </p:childTnLst>
                              </p:cTn>
                            </p:par>
                            <p:par>
                              <p:cTn id="54" fill="hold">
                                <p:stCondLst>
                                  <p:cond delay="5000"/>
                                </p:stCondLst>
                                <p:childTnLst>
                                  <p:par>
                                    <p:cTn id="55" presetID="52" presetClass="entr" presetSubtype="0"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Scale>
                                          <p:cBhvr>
                                            <p:cTn id="57" dur="500" decel="50000" fill="hold">
                                              <p:stCondLst>
                                                <p:cond delay="0"/>
                                              </p:stCondLst>
                                            </p:cTn>
                                            <p:tgtEl>
                                              <p:spTgt spid="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8" dur="500" decel="50000" fill="hold">
                                              <p:stCondLst>
                                                <p:cond delay="0"/>
                                              </p:stCondLst>
                                            </p:cTn>
                                            <p:tgtEl>
                                              <p:spTgt spid="49"/>
                                            </p:tgtEl>
                                            <p:attrNameLst>
                                              <p:attrName>ppt_x</p:attrName>
                                              <p:attrName>ppt_y</p:attrName>
                                            </p:attrNameLst>
                                          </p:cBhvr>
                                        </p:animMotion>
                                        <p:animEffect transition="in" filter="fade">
                                          <p:cBhvr>
                                            <p:cTn id="59" dur="500"/>
                                            <p:tgtEl>
                                              <p:spTgt spid="49"/>
                                            </p:tgtEl>
                                          </p:cBhvr>
                                        </p:animEffect>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wipe(left)">
                                          <p:cBhvr>
                                            <p:cTn id="63" dur="500"/>
                                            <p:tgtEl>
                                              <p:spTgt spid="56"/>
                                            </p:tgtEl>
                                          </p:cBhvr>
                                        </p:animEffect>
                                      </p:childTnLst>
                                    </p:cTn>
                                  </p:par>
                                </p:childTnLst>
                              </p:cTn>
                            </p:par>
                            <p:par>
                              <p:cTn id="64" fill="hold">
                                <p:stCondLst>
                                  <p:cond delay="6000"/>
                                </p:stCondLst>
                                <p:childTnLst>
                                  <p:par>
                                    <p:cTn id="65" presetID="52" presetClass="entr" presetSubtype="0"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Scale>
                                          <p:cBhvr>
                                            <p:cTn id="67" dur="500" decel="50000" fill="hold">
                                              <p:stCondLst>
                                                <p:cond delay="0"/>
                                              </p:stCondLst>
                                            </p:cTn>
                                            <p:tgtEl>
                                              <p:spTgt spid="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8" dur="500" decel="50000" fill="hold">
                                              <p:stCondLst>
                                                <p:cond delay="0"/>
                                              </p:stCondLst>
                                            </p:cTn>
                                            <p:tgtEl>
                                              <p:spTgt spid="52"/>
                                            </p:tgtEl>
                                            <p:attrNameLst>
                                              <p:attrName>ppt_x</p:attrName>
                                              <p:attrName>ppt_y</p:attrName>
                                            </p:attrNameLst>
                                          </p:cBhvr>
                                        </p:animMotion>
                                        <p:animEffect transition="in" filter="fade">
                                          <p:cBhvr>
                                            <p:cTn id="69" dur="500"/>
                                            <p:tgtEl>
                                              <p:spTgt spid="52"/>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57">
                                                <p:txEl>
                                                  <p:pRg st="0" end="0"/>
                                                </p:txEl>
                                              </p:spTgt>
                                            </p:tgtEl>
                                            <p:attrNameLst>
                                              <p:attrName>style.visibility</p:attrName>
                                            </p:attrNameLst>
                                          </p:cBhvr>
                                          <p:to>
                                            <p:strVal val="visible"/>
                                          </p:to>
                                        </p:set>
                                        <p:animEffect transition="in" filter="fade">
                                          <p:cBhvr>
                                            <p:cTn id="77" dur="2000"/>
                                            <p:tgtEl>
                                              <p:spTgt spid="57">
                                                <p:txEl>
                                                  <p:pRg st="0" end="0"/>
                                                </p:txEl>
                                              </p:spTgt>
                                            </p:tgtEl>
                                          </p:cBhvr>
                                        </p:animEffect>
                                        <p:anim calcmode="lin" valueType="num">
                                          <p:cBhvr>
                                            <p:cTn id="78" dur="2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9" dur="2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animBg="1"/>
          <p:bldP spid="38" grpId="0"/>
          <p:bldP spid="55" grpId="0"/>
          <p:bldP spid="5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251312" y="3340100"/>
            <a:ext cx="3744416"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1251312" y="5740367"/>
            <a:ext cx="3744416"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43334" y="3470773"/>
            <a:ext cx="3360373" cy="984885"/>
          </a:xfrm>
          <a:prstGeom prst="rect">
            <a:avLst/>
          </a:prstGeom>
          <a:noFill/>
        </p:spPr>
        <p:txBody>
          <a:bodyPr wrap="square" lIns="0" tIns="0" rIns="0" bIns="0" rtlCol="0">
            <a:spAutoFit/>
          </a:bodyPr>
          <a:lstStyle/>
          <a:p>
            <a:pPr algn="dist"/>
            <a:r>
              <a:rPr lang="zh-CN" altLang="en-US" sz="3200" b="1" dirty="0">
                <a:latin typeface="微软雅黑" pitchFamily="34" charset="-122"/>
                <a:ea typeface="微软雅黑" pitchFamily="34" charset="-122"/>
              </a:rPr>
              <a:t>项目所在传统行业存在的危机状况</a:t>
            </a:r>
          </a:p>
        </p:txBody>
      </p:sp>
      <p:sp>
        <p:nvSpPr>
          <p:cNvPr id="7" name="TextBox 6"/>
          <p:cNvSpPr txBox="1"/>
          <p:nvPr/>
        </p:nvSpPr>
        <p:spPr>
          <a:xfrm>
            <a:off x="2067403" y="4610689"/>
            <a:ext cx="2112235" cy="287323"/>
          </a:xfrm>
          <a:prstGeom prst="rect">
            <a:avLst/>
          </a:prstGeom>
          <a:noFill/>
        </p:spPr>
        <p:txBody>
          <a:bodyPr wrap="square" lIns="0" tIns="0" rIns="0" bIns="0" rtlCol="0">
            <a:spAutoFit/>
          </a:bodyPr>
          <a:lstStyle/>
          <a:p>
            <a:pPr algn="ctr"/>
            <a:r>
              <a:rPr lang="zh-CN" altLang="en-US" sz="1867" b="1" dirty="0">
                <a:latin typeface="微软雅黑" pitchFamily="34" charset="-122"/>
                <a:ea typeface="微软雅黑" pitchFamily="34" charset="-122"/>
              </a:rPr>
              <a:t>关键字设问？</a:t>
            </a:r>
          </a:p>
        </p:txBody>
      </p:sp>
      <p:sp>
        <p:nvSpPr>
          <p:cNvPr id="8" name="TextBox 7"/>
          <p:cNvSpPr txBox="1"/>
          <p:nvPr/>
        </p:nvSpPr>
        <p:spPr>
          <a:xfrm>
            <a:off x="2067403" y="4972282"/>
            <a:ext cx="2112235" cy="287323"/>
          </a:xfrm>
          <a:prstGeom prst="rect">
            <a:avLst/>
          </a:prstGeom>
          <a:noFill/>
        </p:spPr>
        <p:txBody>
          <a:bodyPr wrap="square" lIns="0" tIns="0" rIns="0" bIns="0" rtlCol="0">
            <a:spAutoFit/>
          </a:bodyPr>
          <a:lstStyle/>
          <a:p>
            <a:pPr algn="ctr"/>
            <a:r>
              <a:rPr lang="zh-CN" altLang="en-US" sz="1867" b="1" dirty="0">
                <a:latin typeface="微软雅黑" pitchFamily="34" charset="-122"/>
                <a:ea typeface="微软雅黑" pitchFamily="34" charset="-122"/>
              </a:rPr>
              <a:t>关键字设问？</a:t>
            </a:r>
          </a:p>
        </p:txBody>
      </p:sp>
      <p:sp>
        <p:nvSpPr>
          <p:cNvPr id="9" name="TextBox 8"/>
          <p:cNvSpPr txBox="1"/>
          <p:nvPr/>
        </p:nvSpPr>
        <p:spPr>
          <a:xfrm>
            <a:off x="2067403" y="5356325"/>
            <a:ext cx="2112235" cy="287323"/>
          </a:xfrm>
          <a:prstGeom prst="rect">
            <a:avLst/>
          </a:prstGeom>
          <a:noFill/>
        </p:spPr>
        <p:txBody>
          <a:bodyPr wrap="square" lIns="0" tIns="0" rIns="0" bIns="0" rtlCol="0">
            <a:spAutoFit/>
          </a:bodyPr>
          <a:lstStyle/>
          <a:p>
            <a:pPr algn="ctr"/>
            <a:r>
              <a:rPr lang="zh-CN" altLang="en-US" sz="1867" b="1" dirty="0">
                <a:latin typeface="微软雅黑" pitchFamily="34" charset="-122"/>
                <a:ea typeface="微软雅黑" pitchFamily="34" charset="-122"/>
              </a:rPr>
              <a:t>关键字设问？</a:t>
            </a:r>
          </a:p>
        </p:txBody>
      </p:sp>
      <p:sp>
        <p:nvSpPr>
          <p:cNvPr id="10" name="TextBox 9"/>
          <p:cNvSpPr txBox="1"/>
          <p:nvPr/>
        </p:nvSpPr>
        <p:spPr>
          <a:xfrm>
            <a:off x="1251312" y="5882637"/>
            <a:ext cx="3744416" cy="512961"/>
          </a:xfrm>
          <a:prstGeom prst="rect">
            <a:avLst/>
          </a:prstGeom>
          <a:noFill/>
        </p:spPr>
        <p:txBody>
          <a:bodyPr wrap="square" lIns="0" tIns="0" rIns="0" bIns="0" rtlCol="0">
            <a:spAutoFit/>
          </a:bodyPr>
          <a:lstStyle/>
          <a:p>
            <a:pPr algn="just">
              <a:lnSpc>
                <a:spcPts val="2000"/>
              </a:lnSpc>
            </a:pPr>
            <a:r>
              <a:rPr lang="zh-CN" altLang="en-US" sz="1333" dirty="0">
                <a:latin typeface="微软雅黑" pitchFamily="34" charset="-122"/>
                <a:ea typeface="微软雅黑" pitchFamily="34" charset="-122"/>
              </a:rPr>
              <a:t>点击输入简要文字内容，文字内容需概括精炼，不用多余的文字修饰，言简意赅的说明分项内容</a:t>
            </a:r>
            <a:r>
              <a:rPr lang="en-US" altLang="zh-CN" sz="1333" dirty="0">
                <a:latin typeface="微软雅黑" pitchFamily="34" charset="-122"/>
                <a:ea typeface="微软雅黑" pitchFamily="34" charset="-122"/>
              </a:rPr>
              <a:t>……</a:t>
            </a:r>
          </a:p>
        </p:txBody>
      </p:sp>
      <p:sp>
        <p:nvSpPr>
          <p:cNvPr id="11" name="Freeform 5"/>
          <p:cNvSpPr>
            <a:spLocks/>
          </p:cNvSpPr>
          <p:nvPr/>
        </p:nvSpPr>
        <p:spPr bwMode="auto">
          <a:xfrm>
            <a:off x="5661923" y="1266219"/>
            <a:ext cx="1241775" cy="5096271"/>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zh-CN" altLang="en-US" sz="2400" dirty="0">
              <a:ea typeface="微软雅黑" pitchFamily="34" charset="-122"/>
            </a:endParaRPr>
          </a:p>
        </p:txBody>
      </p:sp>
      <p:sp>
        <p:nvSpPr>
          <p:cNvPr id="12" name="圆角矩形 11"/>
          <p:cNvSpPr/>
          <p:nvPr/>
        </p:nvSpPr>
        <p:spPr>
          <a:xfrm>
            <a:off x="7152118" y="1266219"/>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3" name="圆角矩形 12"/>
          <p:cNvSpPr/>
          <p:nvPr/>
        </p:nvSpPr>
        <p:spPr>
          <a:xfrm>
            <a:off x="7152118" y="2011163"/>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4" name="圆角矩形 13"/>
          <p:cNvSpPr/>
          <p:nvPr/>
        </p:nvSpPr>
        <p:spPr>
          <a:xfrm>
            <a:off x="7152118" y="2756107"/>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5" name="圆角矩形 14"/>
          <p:cNvSpPr/>
          <p:nvPr/>
        </p:nvSpPr>
        <p:spPr>
          <a:xfrm>
            <a:off x="7152118" y="3501051"/>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6" name="圆角矩形 15"/>
          <p:cNvSpPr/>
          <p:nvPr/>
        </p:nvSpPr>
        <p:spPr>
          <a:xfrm>
            <a:off x="7152118" y="4245995"/>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7" name="圆角矩形 16"/>
          <p:cNvSpPr/>
          <p:nvPr/>
        </p:nvSpPr>
        <p:spPr>
          <a:xfrm>
            <a:off x="7152118" y="4990939"/>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8" name="圆角矩形 17"/>
          <p:cNvSpPr/>
          <p:nvPr/>
        </p:nvSpPr>
        <p:spPr>
          <a:xfrm>
            <a:off x="7152118" y="5735879"/>
            <a:ext cx="4224469" cy="626611"/>
          </a:xfrm>
          <a:prstGeom prst="round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19" name="TextBox 18"/>
          <p:cNvSpPr txBox="1"/>
          <p:nvPr/>
        </p:nvSpPr>
        <p:spPr>
          <a:xfrm>
            <a:off x="7619933" y="1476933"/>
            <a:ext cx="3084579" cy="205121"/>
          </a:xfrm>
          <a:prstGeom prst="rect">
            <a:avLst/>
          </a:prstGeom>
          <a:noFill/>
        </p:spPr>
        <p:txBody>
          <a:bodyPr wrap="square" lIns="0" tIns="0" rIns="0" bIns="0" rtlCol="0">
            <a:spAutoFit/>
          </a:bodyPr>
          <a:lstStyle/>
          <a:p>
            <a:pPr algn="just"/>
            <a:r>
              <a:rPr lang="zh-CN" altLang="en-US" sz="1333" dirty="0">
                <a:latin typeface="微软雅黑" pitchFamily="34" charset="-122"/>
                <a:ea typeface="微软雅黑" pitchFamily="34" charset="-122"/>
              </a:rPr>
              <a:t>没时间缴罚单！</a:t>
            </a:r>
            <a:endParaRPr lang="en-US" altLang="zh-CN" sz="1333" dirty="0">
              <a:latin typeface="微软雅黑" pitchFamily="34" charset="-122"/>
              <a:ea typeface="微软雅黑" pitchFamily="34" charset="-122"/>
            </a:endParaRPr>
          </a:p>
        </p:txBody>
      </p:sp>
      <p:sp>
        <p:nvSpPr>
          <p:cNvPr id="20" name="TextBox 19"/>
          <p:cNvSpPr txBox="1"/>
          <p:nvPr/>
        </p:nvSpPr>
        <p:spPr>
          <a:xfrm>
            <a:off x="7619933" y="2221877"/>
            <a:ext cx="3084579" cy="205121"/>
          </a:xfrm>
          <a:prstGeom prst="rect">
            <a:avLst/>
          </a:prstGeom>
          <a:noFill/>
        </p:spPr>
        <p:txBody>
          <a:bodyPr wrap="square" lIns="0" tIns="0" rIns="0" bIns="0" rtlCol="0">
            <a:spAutoFit/>
          </a:bodyPr>
          <a:lstStyle/>
          <a:p>
            <a:pPr algn="just"/>
            <a:r>
              <a:rPr lang="zh-CN" altLang="en-US" sz="1333" dirty="0">
                <a:latin typeface="微软雅黑" pitchFamily="34" charset="-122"/>
                <a:ea typeface="微软雅黑" pitchFamily="34" charset="-122"/>
              </a:rPr>
              <a:t>工作太忙，没时间做饭！</a:t>
            </a:r>
            <a:endParaRPr lang="en-US" altLang="zh-CN" sz="1333" dirty="0">
              <a:latin typeface="微软雅黑" pitchFamily="34" charset="-122"/>
              <a:ea typeface="微软雅黑" pitchFamily="34" charset="-122"/>
            </a:endParaRPr>
          </a:p>
        </p:txBody>
      </p:sp>
      <p:sp>
        <p:nvSpPr>
          <p:cNvPr id="21" name="TextBox 20"/>
          <p:cNvSpPr txBox="1"/>
          <p:nvPr/>
        </p:nvSpPr>
        <p:spPr>
          <a:xfrm>
            <a:off x="7619933" y="2966821"/>
            <a:ext cx="3084579" cy="205121"/>
          </a:xfrm>
          <a:prstGeom prst="rect">
            <a:avLst/>
          </a:prstGeom>
          <a:noFill/>
        </p:spPr>
        <p:txBody>
          <a:bodyPr wrap="square" lIns="0" tIns="0" rIns="0" bIns="0" rtlCol="0">
            <a:spAutoFit/>
          </a:bodyPr>
          <a:lstStyle/>
          <a:p>
            <a:pPr algn="just"/>
            <a:r>
              <a:rPr lang="zh-CN" altLang="en-US" sz="1333" dirty="0">
                <a:latin typeface="微软雅黑" pitchFamily="34" charset="-122"/>
                <a:ea typeface="微软雅黑" pitchFamily="34" charset="-122"/>
              </a:rPr>
              <a:t>快递没人收！</a:t>
            </a:r>
            <a:endParaRPr lang="en-US" altLang="zh-CN" sz="1333" dirty="0">
              <a:latin typeface="微软雅黑" pitchFamily="34" charset="-122"/>
              <a:ea typeface="微软雅黑" pitchFamily="34" charset="-122"/>
            </a:endParaRPr>
          </a:p>
        </p:txBody>
      </p:sp>
      <p:sp>
        <p:nvSpPr>
          <p:cNvPr id="22" name="TextBox 21"/>
          <p:cNvSpPr txBox="1"/>
          <p:nvPr/>
        </p:nvSpPr>
        <p:spPr>
          <a:xfrm>
            <a:off x="7619933" y="3711765"/>
            <a:ext cx="3084579" cy="205121"/>
          </a:xfrm>
          <a:prstGeom prst="rect">
            <a:avLst/>
          </a:prstGeom>
          <a:noFill/>
        </p:spPr>
        <p:txBody>
          <a:bodyPr wrap="square" lIns="0" tIns="0" rIns="0" bIns="0" rtlCol="0">
            <a:spAutoFit/>
          </a:bodyPr>
          <a:lstStyle/>
          <a:p>
            <a:pPr algn="just"/>
            <a:r>
              <a:rPr lang="zh-CN" altLang="en-US" sz="1333" dirty="0">
                <a:latin typeface="微软雅黑" pitchFamily="34" charset="-122"/>
                <a:ea typeface="微软雅黑" pitchFamily="34" charset="-122"/>
              </a:rPr>
              <a:t>想吃日式料理，附近却没有！</a:t>
            </a:r>
            <a:endParaRPr lang="en-US" altLang="zh-CN" sz="1333" dirty="0">
              <a:latin typeface="微软雅黑" pitchFamily="34" charset="-122"/>
              <a:ea typeface="微软雅黑" pitchFamily="34" charset="-122"/>
            </a:endParaRPr>
          </a:p>
        </p:txBody>
      </p:sp>
      <p:sp>
        <p:nvSpPr>
          <p:cNvPr id="23" name="TextBox 22"/>
          <p:cNvSpPr txBox="1"/>
          <p:nvPr/>
        </p:nvSpPr>
        <p:spPr>
          <a:xfrm>
            <a:off x="7619933" y="4456709"/>
            <a:ext cx="3084579" cy="205121"/>
          </a:xfrm>
          <a:prstGeom prst="rect">
            <a:avLst/>
          </a:prstGeom>
          <a:noFill/>
        </p:spPr>
        <p:txBody>
          <a:bodyPr wrap="square" lIns="0" tIns="0" rIns="0" bIns="0" rtlCol="0">
            <a:spAutoFit/>
          </a:bodyPr>
          <a:lstStyle/>
          <a:p>
            <a:pPr algn="just"/>
            <a:r>
              <a:rPr lang="zh-CN" altLang="en-US" sz="1333" dirty="0">
                <a:latin typeface="微软雅黑" pitchFamily="34" charset="-122"/>
                <a:ea typeface="微软雅黑" pitchFamily="34" charset="-122"/>
              </a:rPr>
              <a:t>现在的食品安全让人不放心！</a:t>
            </a:r>
            <a:endParaRPr lang="en-US" altLang="zh-CN" sz="1333" dirty="0">
              <a:latin typeface="微软雅黑" pitchFamily="34" charset="-122"/>
              <a:ea typeface="微软雅黑" pitchFamily="34" charset="-122"/>
            </a:endParaRPr>
          </a:p>
        </p:txBody>
      </p:sp>
      <p:sp>
        <p:nvSpPr>
          <p:cNvPr id="24" name="TextBox 23"/>
          <p:cNvSpPr txBox="1"/>
          <p:nvPr/>
        </p:nvSpPr>
        <p:spPr>
          <a:xfrm>
            <a:off x="7619933" y="5201653"/>
            <a:ext cx="3084579" cy="205121"/>
          </a:xfrm>
          <a:prstGeom prst="rect">
            <a:avLst/>
          </a:prstGeom>
          <a:noFill/>
        </p:spPr>
        <p:txBody>
          <a:bodyPr wrap="square" lIns="0" tIns="0" rIns="0" bIns="0" rtlCol="0">
            <a:spAutoFit/>
          </a:bodyPr>
          <a:lstStyle/>
          <a:p>
            <a:pPr algn="just"/>
            <a:r>
              <a:rPr lang="zh-CN" altLang="en-US" sz="1333" dirty="0">
                <a:latin typeface="微软雅黑" pitchFamily="34" charset="-122"/>
                <a:ea typeface="微软雅黑" pitchFamily="34" charset="-122"/>
              </a:rPr>
              <a:t>对不良商家投诉无门！</a:t>
            </a:r>
            <a:endParaRPr lang="en-US" altLang="zh-CN" sz="1333" dirty="0">
              <a:latin typeface="微软雅黑" pitchFamily="34" charset="-122"/>
              <a:ea typeface="微软雅黑" pitchFamily="34" charset="-122"/>
            </a:endParaRPr>
          </a:p>
        </p:txBody>
      </p:sp>
      <p:sp>
        <p:nvSpPr>
          <p:cNvPr id="25" name="TextBox 24"/>
          <p:cNvSpPr txBox="1"/>
          <p:nvPr/>
        </p:nvSpPr>
        <p:spPr>
          <a:xfrm>
            <a:off x="7619933" y="5946593"/>
            <a:ext cx="3084579" cy="205121"/>
          </a:xfrm>
          <a:prstGeom prst="rect">
            <a:avLst/>
          </a:prstGeom>
          <a:noFill/>
        </p:spPr>
        <p:txBody>
          <a:bodyPr wrap="square" lIns="0" tIns="0" rIns="0" bIns="0" rtlCol="0">
            <a:spAutoFit/>
          </a:bodyPr>
          <a:lstStyle/>
          <a:p>
            <a:pPr algn="just"/>
            <a:r>
              <a:rPr lang="en-US" altLang="zh-CN" sz="1333" dirty="0">
                <a:latin typeface="微软雅黑" pitchFamily="34" charset="-122"/>
                <a:ea typeface="微软雅黑" pitchFamily="34" charset="-122"/>
              </a:rPr>
              <a:t>…………</a:t>
            </a:r>
          </a:p>
        </p:txBody>
      </p:sp>
      <p:grpSp>
        <p:nvGrpSpPr>
          <p:cNvPr id="26" name="组合 25"/>
          <p:cNvGrpSpPr/>
          <p:nvPr/>
        </p:nvGrpSpPr>
        <p:grpSpPr>
          <a:xfrm>
            <a:off x="2246408" y="1453788"/>
            <a:ext cx="1596233" cy="1596233"/>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8" name="椭圆 2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 name="TextBox 2"/>
          <p:cNvSpPr txBox="1"/>
          <p:nvPr/>
        </p:nvSpPr>
        <p:spPr>
          <a:xfrm>
            <a:off x="2189509" y="1769319"/>
            <a:ext cx="1676475" cy="1025794"/>
          </a:xfrm>
          <a:prstGeom prst="rect">
            <a:avLst/>
          </a:prstGeom>
          <a:noFill/>
        </p:spPr>
        <p:txBody>
          <a:bodyPr wrap="square" lIns="0" tIns="0" rIns="0" bIns="0" rtlCol="0">
            <a:spAutoFit/>
          </a:bodyPr>
          <a:lstStyle/>
          <a:p>
            <a:pPr algn="ctr"/>
            <a:r>
              <a:rPr lang="zh-CN" altLang="en-US" sz="3333" b="1" dirty="0">
                <a:solidFill>
                  <a:srgbClr val="C00000"/>
                </a:solidFill>
                <a:latin typeface="微软雅黑" pitchFamily="34" charset="-122"/>
                <a:ea typeface="微软雅黑" pitchFamily="34" charset="-122"/>
              </a:rPr>
              <a:t>现实</a:t>
            </a:r>
            <a:endParaRPr lang="en-US" altLang="zh-CN" sz="3333" b="1" dirty="0">
              <a:solidFill>
                <a:srgbClr val="C00000"/>
              </a:solidFill>
              <a:latin typeface="微软雅黑" pitchFamily="34" charset="-122"/>
              <a:ea typeface="微软雅黑" pitchFamily="34" charset="-122"/>
            </a:endParaRPr>
          </a:p>
          <a:p>
            <a:pPr algn="ctr"/>
            <a:r>
              <a:rPr lang="zh-CN" altLang="en-US" sz="3333" b="1" dirty="0">
                <a:solidFill>
                  <a:srgbClr val="C00000"/>
                </a:solidFill>
                <a:latin typeface="微软雅黑" pitchFamily="34" charset="-122"/>
                <a:ea typeface="微软雅黑" pitchFamily="34" charset="-122"/>
              </a:rPr>
              <a:t>需求</a:t>
            </a:r>
          </a:p>
        </p:txBody>
      </p:sp>
      <p:sp>
        <p:nvSpPr>
          <p:cNvPr id="30"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需求分析</a:t>
            </a:r>
            <a:endParaRPr lang="zh-CN" altLang="en-US" sz="2667" dirty="0">
              <a:latin typeface="微软雅黑" pitchFamily="34" charset="-122"/>
              <a:ea typeface="微软雅黑" pitchFamily="34" charset="-122"/>
            </a:endParaRPr>
          </a:p>
        </p:txBody>
      </p:sp>
      <p:cxnSp>
        <p:nvCxnSpPr>
          <p:cNvPr id="31"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746008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anim calcmode="lin" valueType="num">
                                      <p:cBhvr>
                                        <p:cTn id="10" dur="500" fill="hold"/>
                                        <p:tgtEl>
                                          <p:spTgt spid="26"/>
                                        </p:tgtEl>
                                        <p:attrNameLst>
                                          <p:attrName>ppt_x</p:attrName>
                                        </p:attrNameLst>
                                      </p:cBhvr>
                                      <p:tavLst>
                                        <p:tav tm="0">
                                          <p:val>
                                            <p:fltVal val="0.5"/>
                                          </p:val>
                                        </p:tav>
                                        <p:tav tm="100000">
                                          <p:val>
                                            <p:strVal val="#ppt_x"/>
                                          </p:val>
                                        </p:tav>
                                      </p:tavLst>
                                    </p:anim>
                                    <p:anim calcmode="lin" valueType="num">
                                      <p:cBhvr>
                                        <p:cTn id="11" dur="500" fill="hold"/>
                                        <p:tgtEl>
                                          <p:spTgt spid="2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par>
                                <p:cTn id="22" presetID="16" presetClass="entr" presetSubtype="37"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outVertical)">
                                      <p:cBhvr>
                                        <p:cTn id="24" dur="500"/>
                                        <p:tgtEl>
                                          <p:spTgt spid="5"/>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20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anim calcmode="lin" valueType="num">
                                      <p:cBhvr>
                                        <p:cTn id="40" dur="500" fill="hold"/>
                                        <p:tgtEl>
                                          <p:spTgt spid="8"/>
                                        </p:tgtEl>
                                        <p:attrNameLst>
                                          <p:attrName>ppt_x</p:attrName>
                                        </p:attrNameLst>
                                      </p:cBhvr>
                                      <p:tavLst>
                                        <p:tav tm="0">
                                          <p:val>
                                            <p:strVal val="#ppt_x"/>
                                          </p:val>
                                        </p:tav>
                                        <p:tav tm="100000">
                                          <p:val>
                                            <p:strVal val="#ppt_x"/>
                                          </p:val>
                                        </p:tav>
                                      </p:tavLst>
                                    </p:anim>
                                    <p:anim calcmode="lin" valueType="num">
                                      <p:cBhvr>
                                        <p:cTn id="41" dur="500" fill="hold"/>
                                        <p:tgtEl>
                                          <p:spTgt spid="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40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500" fill="hold"/>
                                        <p:tgtEl>
                                          <p:spTgt spid="9"/>
                                        </p:tgtEl>
                                        <p:attrNameLst>
                                          <p:attrName>ppt_y</p:attrName>
                                        </p:attrNameLst>
                                      </p:cBhvr>
                                      <p:tavLst>
                                        <p:tav tm="0">
                                          <p:val>
                                            <p:strVal val="#ppt_y+.1"/>
                                          </p:val>
                                        </p:tav>
                                        <p:tav tm="100000">
                                          <p:val>
                                            <p:strVal val="#ppt_y"/>
                                          </p:val>
                                        </p:tav>
                                      </p:tavLst>
                                    </p:anim>
                                  </p:childTnLst>
                                </p:cTn>
                              </p:par>
                            </p:childTnLst>
                          </p:cTn>
                        </p:par>
                        <p:par>
                          <p:cTn id="47" fill="hold">
                            <p:stCondLst>
                              <p:cond delay="2900"/>
                            </p:stCondLst>
                            <p:childTnLst>
                              <p:par>
                                <p:cTn id="48" presetID="22" presetClass="entr" presetSubtype="8"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left)">
                                      <p:cBhvr>
                                        <p:cTn id="50" dur="300"/>
                                        <p:tgtEl>
                                          <p:spTgt spid="10"/>
                                        </p:tgtEl>
                                      </p:cBhvr>
                                    </p:animEffect>
                                  </p:childTnLst>
                                </p:cTn>
                              </p:par>
                            </p:childTnLst>
                          </p:cTn>
                        </p:par>
                        <p:par>
                          <p:cTn id="51" fill="hold">
                            <p:stCondLst>
                              <p:cond delay="3200"/>
                            </p:stCondLst>
                            <p:childTnLst>
                              <p:par>
                                <p:cTn id="52" presetID="22" presetClass="entr" presetSubtype="8" fill="hold" grpId="0" nodeType="after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par>
                          <p:cTn id="55" fill="hold">
                            <p:stCondLst>
                              <p:cond delay="37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300"/>
                                        <p:tgtEl>
                                          <p:spTgt spid="19"/>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300"/>
                                        <p:tgtEl>
                                          <p:spTgt spid="12"/>
                                        </p:tgtEl>
                                      </p:cBhvr>
                                    </p:animEffect>
                                  </p:childTnLst>
                                </p:cTn>
                              </p:par>
                            </p:childTnLst>
                          </p:cTn>
                        </p:par>
                        <p:par>
                          <p:cTn id="62" fill="hold">
                            <p:stCondLst>
                              <p:cond delay="4000"/>
                            </p:stCondLst>
                            <p:childTnLst>
                              <p:par>
                                <p:cTn id="63" presetID="22" presetClass="entr" presetSubtype="8"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ipe(left)">
                                      <p:cBhvr>
                                        <p:cTn id="65" dur="300"/>
                                        <p:tgtEl>
                                          <p:spTgt spid="20"/>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left)">
                                      <p:cBhvr>
                                        <p:cTn id="68" dur="300"/>
                                        <p:tgtEl>
                                          <p:spTgt spid="13"/>
                                        </p:tgtEl>
                                      </p:cBhvr>
                                    </p:animEffect>
                                  </p:childTnLst>
                                </p:cTn>
                              </p:par>
                            </p:childTnLst>
                          </p:cTn>
                        </p:par>
                        <p:par>
                          <p:cTn id="69" fill="hold">
                            <p:stCondLst>
                              <p:cond delay="4300"/>
                            </p:stCondLst>
                            <p:childTnLst>
                              <p:par>
                                <p:cTn id="70" presetID="22" presetClass="entr" presetSubtype="8"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wipe(left)">
                                      <p:cBhvr>
                                        <p:cTn id="72" dur="300"/>
                                        <p:tgtEl>
                                          <p:spTgt spid="21"/>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left)">
                                      <p:cBhvr>
                                        <p:cTn id="75" dur="300"/>
                                        <p:tgtEl>
                                          <p:spTgt spid="14"/>
                                        </p:tgtEl>
                                      </p:cBhvr>
                                    </p:animEffect>
                                  </p:childTnLst>
                                </p:cTn>
                              </p:par>
                            </p:childTnLst>
                          </p:cTn>
                        </p:par>
                        <p:par>
                          <p:cTn id="76" fill="hold">
                            <p:stCondLst>
                              <p:cond delay="460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300"/>
                                        <p:tgtEl>
                                          <p:spTgt spid="2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300"/>
                                        <p:tgtEl>
                                          <p:spTgt spid="15"/>
                                        </p:tgtEl>
                                      </p:cBhvr>
                                    </p:animEffect>
                                  </p:childTnLst>
                                </p:cTn>
                              </p:par>
                            </p:childTnLst>
                          </p:cTn>
                        </p:par>
                        <p:par>
                          <p:cTn id="83" fill="hold">
                            <p:stCondLst>
                              <p:cond delay="4900"/>
                            </p:stCondLst>
                            <p:childTnLst>
                              <p:par>
                                <p:cTn id="84" presetID="22" presetClass="entr" presetSubtype="8"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left)">
                                      <p:cBhvr>
                                        <p:cTn id="86" dur="300"/>
                                        <p:tgtEl>
                                          <p:spTgt spid="23"/>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wipe(left)">
                                      <p:cBhvr>
                                        <p:cTn id="89" dur="300"/>
                                        <p:tgtEl>
                                          <p:spTgt spid="16"/>
                                        </p:tgtEl>
                                      </p:cBhvr>
                                    </p:animEffect>
                                  </p:childTnLst>
                                </p:cTn>
                              </p:par>
                            </p:childTnLst>
                          </p:cTn>
                        </p:par>
                        <p:par>
                          <p:cTn id="90" fill="hold">
                            <p:stCondLst>
                              <p:cond delay="5200"/>
                            </p:stCondLst>
                            <p:childTnLst>
                              <p:par>
                                <p:cTn id="91" presetID="22" presetClass="entr" presetSubtype="8"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wipe(left)">
                                      <p:cBhvr>
                                        <p:cTn id="93" dur="300"/>
                                        <p:tgtEl>
                                          <p:spTgt spid="24"/>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wipe(left)">
                                      <p:cBhvr>
                                        <p:cTn id="96" dur="300"/>
                                        <p:tgtEl>
                                          <p:spTgt spid="17"/>
                                        </p:tgtEl>
                                      </p:cBhvr>
                                    </p:animEffect>
                                  </p:childTnLst>
                                </p:cTn>
                              </p:par>
                            </p:childTnLst>
                          </p:cTn>
                        </p:par>
                        <p:par>
                          <p:cTn id="97" fill="hold">
                            <p:stCondLst>
                              <p:cond delay="5500"/>
                            </p:stCondLst>
                            <p:childTnLst>
                              <p:par>
                                <p:cTn id="98" presetID="22" presetClass="entr" presetSubtype="8"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wipe(left)">
                                      <p:cBhvr>
                                        <p:cTn id="100" dur="300"/>
                                        <p:tgtEl>
                                          <p:spTgt spid="25"/>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Effect transition="in" filter="wipe(left)">
                                      <p:cBhvr>
                                        <p:cTn id="103"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p:bldP spid="25"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56"/>
          <p:cNvSpPr>
            <a:spLocks noChangeArrowheads="1"/>
          </p:cNvSpPr>
          <p:nvPr/>
        </p:nvSpPr>
        <p:spPr bwMode="auto">
          <a:xfrm>
            <a:off x="9594851" y="2260601"/>
            <a:ext cx="1181100" cy="3698875"/>
          </a:xfrm>
          <a:custGeom>
            <a:avLst/>
            <a:gdLst>
              <a:gd name="T0" fmla="*/ 1176576 w 1181100"/>
              <a:gd name="T1" fmla="*/ 0 h 3698875"/>
              <a:gd name="T2" fmla="*/ 1181100 w 1181100"/>
              <a:gd name="T3" fmla="*/ 0 h 3698875"/>
              <a:gd name="T4" fmla="*/ 1181100 w 1181100"/>
              <a:gd name="T5" fmla="*/ 3698875 h 3698875"/>
              <a:gd name="T6" fmla="*/ 0 w 1181100"/>
              <a:gd name="T7" fmla="*/ 3698875 h 3698875"/>
              <a:gd name="T8" fmla="*/ 0 w 1181100"/>
              <a:gd name="T9" fmla="*/ 1735795 h 3698875"/>
              <a:gd name="T10" fmla="*/ 48924 w 1181100"/>
              <a:gd name="T11" fmla="*/ 1697678 h 3698875"/>
              <a:gd name="T12" fmla="*/ 278759 w 1181100"/>
              <a:gd name="T13" fmla="*/ 1500788 h 3698875"/>
              <a:gd name="T14" fmla="*/ 453153 w 1181100"/>
              <a:gd name="T15" fmla="*/ 1330349 h 3698875"/>
              <a:gd name="T16" fmla="*/ 510936 w 1181100"/>
              <a:gd name="T17" fmla="*/ 1369307 h 3698875"/>
              <a:gd name="T18" fmla="*/ 590551 w 1181100"/>
              <a:gd name="T19" fmla="*/ 1385380 h 3698875"/>
              <a:gd name="T20" fmla="*/ 795088 w 1181100"/>
              <a:gd name="T21" fmla="*/ 1180843 h 3698875"/>
              <a:gd name="T22" fmla="*/ 735181 w 1181100"/>
              <a:gd name="T23" fmla="*/ 1036213 h 3698875"/>
              <a:gd name="T24" fmla="*/ 717723 w 1181100"/>
              <a:gd name="T25" fmla="*/ 1024442 h 3698875"/>
              <a:gd name="T26" fmla="*/ 820291 w 1181100"/>
              <a:gd name="T27" fmla="*/ 886780 h 3698875"/>
              <a:gd name="T28" fmla="*/ 1174186 w 1181100"/>
              <a:gd name="T29" fmla="*/ 21448 h 3698875"/>
              <a:gd name="T30" fmla="*/ 1176576 w 1181100"/>
              <a:gd name="T31" fmla="*/ 0 h 36988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1100"/>
              <a:gd name="T49" fmla="*/ 0 h 3698875"/>
              <a:gd name="T50" fmla="*/ 1181100 w 1181100"/>
              <a:gd name="T51" fmla="*/ 3698875 h 36988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itchFamily="34" charset="-122"/>
              <a:ea typeface="微软雅黑" pitchFamily="34" charset="-122"/>
            </a:endParaRPr>
          </a:p>
        </p:txBody>
      </p:sp>
      <p:sp>
        <p:nvSpPr>
          <p:cNvPr id="15" name="任意多边形 59"/>
          <p:cNvSpPr>
            <a:spLocks noChangeArrowheads="1"/>
          </p:cNvSpPr>
          <p:nvPr/>
        </p:nvSpPr>
        <p:spPr bwMode="auto">
          <a:xfrm>
            <a:off x="8361363" y="4038602"/>
            <a:ext cx="1181100" cy="1922463"/>
          </a:xfrm>
          <a:custGeom>
            <a:avLst/>
            <a:gdLst>
              <a:gd name="T0" fmla="*/ 1181100 w 1181100"/>
              <a:gd name="T1" fmla="*/ 0 h 1921854"/>
              <a:gd name="T2" fmla="*/ 1181100 w 1181100"/>
              <a:gd name="T3" fmla="*/ 1923072 h 1921854"/>
              <a:gd name="T4" fmla="*/ 0 w 1181100"/>
              <a:gd name="T5" fmla="*/ 1923072 h 1921854"/>
              <a:gd name="T6" fmla="*/ 0 w 1181100"/>
              <a:gd name="T7" fmla="*/ 732430 h 1921854"/>
              <a:gd name="T8" fmla="*/ 319230 w 1181100"/>
              <a:gd name="T9" fmla="*/ 562609 h 1921854"/>
              <a:gd name="T10" fmla="*/ 425975 w 1181100"/>
              <a:gd name="T11" fmla="*/ 500607 h 1921854"/>
              <a:gd name="T12" fmla="*/ 445921 w 1181100"/>
              <a:gd name="T13" fmla="*/ 530208 h 1921854"/>
              <a:gd name="T14" fmla="*/ 590551 w 1181100"/>
              <a:gd name="T15" fmla="*/ 590153 h 1921854"/>
              <a:gd name="T16" fmla="*/ 795088 w 1181100"/>
              <a:gd name="T17" fmla="*/ 385486 h 1921854"/>
              <a:gd name="T18" fmla="*/ 779015 w 1181100"/>
              <a:gd name="T19" fmla="*/ 305821 h 1921854"/>
              <a:gd name="T20" fmla="*/ 768996 w 1181100"/>
              <a:gd name="T21" fmla="*/ 290951 h 1921854"/>
              <a:gd name="T22" fmla="*/ 952789 w 1181100"/>
              <a:gd name="T23" fmla="*/ 167651 h 1921854"/>
              <a:gd name="T24" fmla="*/ 1140954 w 1181100"/>
              <a:gd name="T25" fmla="*/ 31296 h 1921854"/>
              <a:gd name="T26" fmla="*/ 1181100 w 1181100"/>
              <a:gd name="T27" fmla="*/ 0 h 19218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1100"/>
              <a:gd name="T43" fmla="*/ 0 h 1921854"/>
              <a:gd name="T44" fmla="*/ 1181100 w 1181100"/>
              <a:gd name="T45" fmla="*/ 1921854 h 19218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itchFamily="34" charset="-122"/>
              <a:ea typeface="微软雅黑" pitchFamily="34" charset="-122"/>
            </a:endParaRPr>
          </a:p>
        </p:txBody>
      </p:sp>
      <p:sp>
        <p:nvSpPr>
          <p:cNvPr id="17" name="任意多边形 63"/>
          <p:cNvSpPr>
            <a:spLocks noChangeArrowheads="1"/>
          </p:cNvSpPr>
          <p:nvPr/>
        </p:nvSpPr>
        <p:spPr bwMode="auto">
          <a:xfrm>
            <a:off x="7126289" y="4799013"/>
            <a:ext cx="1181100" cy="1162051"/>
          </a:xfrm>
          <a:custGeom>
            <a:avLst/>
            <a:gdLst>
              <a:gd name="T0" fmla="*/ 1181100 w 1181100"/>
              <a:gd name="T1" fmla="*/ 0 h 1161755"/>
              <a:gd name="T2" fmla="*/ 1181100 w 1181100"/>
              <a:gd name="T3" fmla="*/ 1162346 h 1161755"/>
              <a:gd name="T4" fmla="*/ 0 w 1181100"/>
              <a:gd name="T5" fmla="*/ 1162346 h 1161755"/>
              <a:gd name="T6" fmla="*/ 0 w 1181100"/>
              <a:gd name="T7" fmla="*/ 518117 h 1161755"/>
              <a:gd name="T8" fmla="*/ 336342 w 1181100"/>
              <a:gd name="T9" fmla="*/ 385714 h 1161755"/>
              <a:gd name="T10" fmla="*/ 408490 w 1181100"/>
              <a:gd name="T11" fmla="*/ 354408 h 1161755"/>
              <a:gd name="T12" fmla="*/ 445921 w 1181100"/>
              <a:gd name="T13" fmla="*/ 409954 h 1161755"/>
              <a:gd name="T14" fmla="*/ 590551 w 1181100"/>
              <a:gd name="T15" fmla="*/ 469892 h 1161755"/>
              <a:gd name="T16" fmla="*/ 795088 w 1181100"/>
              <a:gd name="T17" fmla="*/ 265251 h 1161755"/>
              <a:gd name="T18" fmla="*/ 790933 w 1181100"/>
              <a:gd name="T19" fmla="*/ 224009 h 1161755"/>
              <a:gd name="T20" fmla="*/ 781056 w 1181100"/>
              <a:gd name="T21" fmla="*/ 192174 h 1161755"/>
              <a:gd name="T22" fmla="*/ 1174526 w 1181100"/>
              <a:gd name="T23" fmla="*/ 3497 h 1161755"/>
              <a:gd name="T24" fmla="*/ 1181100 w 1181100"/>
              <a:gd name="T25" fmla="*/ 0 h 11617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81100"/>
              <a:gd name="T40" fmla="*/ 0 h 1161755"/>
              <a:gd name="T41" fmla="*/ 1181100 w 1181100"/>
              <a:gd name="T42" fmla="*/ 1161755 h 11617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itchFamily="34" charset="-122"/>
              <a:ea typeface="微软雅黑" pitchFamily="34" charset="-122"/>
            </a:endParaRPr>
          </a:p>
        </p:txBody>
      </p:sp>
      <p:sp>
        <p:nvSpPr>
          <p:cNvPr id="18" name="任意多边形 66"/>
          <p:cNvSpPr>
            <a:spLocks noChangeArrowheads="1"/>
          </p:cNvSpPr>
          <p:nvPr/>
        </p:nvSpPr>
        <p:spPr bwMode="auto">
          <a:xfrm>
            <a:off x="5137150" y="5337175"/>
            <a:ext cx="1936751" cy="622300"/>
          </a:xfrm>
          <a:custGeom>
            <a:avLst/>
            <a:gdLst>
              <a:gd name="T0" fmla="*/ 1936753 w 1936748"/>
              <a:gd name="T1" fmla="*/ 0 h 623080"/>
              <a:gd name="T2" fmla="*/ 1936753 w 1936748"/>
              <a:gd name="T3" fmla="*/ 621521 h 623080"/>
              <a:gd name="T4" fmla="*/ 0 w 1936748"/>
              <a:gd name="T5" fmla="*/ 621521 h 623080"/>
              <a:gd name="T6" fmla="*/ 0 w 1936748"/>
              <a:gd name="T7" fmla="*/ 612348 h 623080"/>
              <a:gd name="T8" fmla="*/ 352299 w 1936748"/>
              <a:gd name="T9" fmla="*/ 518226 h 623080"/>
              <a:gd name="T10" fmla="*/ 750619 w 1936748"/>
              <a:gd name="T11" fmla="*/ 402333 h 623080"/>
              <a:gd name="T12" fmla="*/ 791648 w 1936748"/>
              <a:gd name="T13" fmla="*/ 389503 h 623080"/>
              <a:gd name="T14" fmla="*/ 823747 w 1936748"/>
              <a:gd name="T15" fmla="*/ 436994 h 623080"/>
              <a:gd name="T16" fmla="*/ 968378 w 1936748"/>
              <a:gd name="T17" fmla="*/ 496751 h 623080"/>
              <a:gd name="T18" fmla="*/ 1172915 w 1936748"/>
              <a:gd name="T19" fmla="*/ 292726 h 623080"/>
              <a:gd name="T20" fmla="*/ 1170638 w 1936748"/>
              <a:gd name="T21" fmla="*/ 270191 h 623080"/>
              <a:gd name="T22" fmla="*/ 1509045 w 1936748"/>
              <a:gd name="T23" fmla="*/ 156507 h 623080"/>
              <a:gd name="T24" fmla="*/ 1868381 w 1936748"/>
              <a:gd name="T25" fmla="*/ 26834 h 623080"/>
              <a:gd name="T26" fmla="*/ 1936753 w 1936748"/>
              <a:gd name="T27" fmla="*/ 0 h 6230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6748"/>
              <a:gd name="T43" fmla="*/ 0 h 623080"/>
              <a:gd name="T44" fmla="*/ 1936748 w 1936748"/>
              <a:gd name="T45" fmla="*/ 623080 h 6230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itchFamily="34" charset="-122"/>
              <a:ea typeface="微软雅黑" pitchFamily="34" charset="-122"/>
            </a:endParaRPr>
          </a:p>
        </p:txBody>
      </p:sp>
      <p:sp>
        <p:nvSpPr>
          <p:cNvPr id="19" name="椭圆 51"/>
          <p:cNvSpPr>
            <a:spLocks noChangeArrowheads="1"/>
          </p:cNvSpPr>
          <p:nvPr/>
        </p:nvSpPr>
        <p:spPr bwMode="auto">
          <a:xfrm>
            <a:off x="10040939" y="3298825"/>
            <a:ext cx="288925" cy="28733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0" name="椭圆 52"/>
          <p:cNvSpPr>
            <a:spLocks noChangeArrowheads="1"/>
          </p:cNvSpPr>
          <p:nvPr/>
        </p:nvSpPr>
        <p:spPr bwMode="auto">
          <a:xfrm>
            <a:off x="8807451" y="4279900"/>
            <a:ext cx="288925" cy="28892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1" name="椭圆 53"/>
          <p:cNvSpPr>
            <a:spLocks noChangeArrowheads="1"/>
          </p:cNvSpPr>
          <p:nvPr/>
        </p:nvSpPr>
        <p:spPr bwMode="auto">
          <a:xfrm>
            <a:off x="7573965" y="4919664"/>
            <a:ext cx="287337" cy="28892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2" name="椭圆 54"/>
          <p:cNvSpPr>
            <a:spLocks noChangeArrowheads="1"/>
          </p:cNvSpPr>
          <p:nvPr/>
        </p:nvSpPr>
        <p:spPr bwMode="auto">
          <a:xfrm>
            <a:off x="5961064" y="5486400"/>
            <a:ext cx="288925" cy="28892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3" name="矩形 47"/>
          <p:cNvSpPr>
            <a:spLocks noChangeArrowheads="1"/>
          </p:cNvSpPr>
          <p:nvPr/>
        </p:nvSpPr>
        <p:spPr bwMode="auto">
          <a:xfrm>
            <a:off x="1303337" y="1474788"/>
            <a:ext cx="9605963" cy="62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lnSpc>
                <a:spcPct val="13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800" dirty="0">
              <a:latin typeface="微软雅黑" pitchFamily="34" charset="-122"/>
              <a:ea typeface="微软雅黑" pitchFamily="34" charset="-122"/>
            </a:endParaRPr>
          </a:p>
        </p:txBody>
      </p:sp>
      <p:grpSp>
        <p:nvGrpSpPr>
          <p:cNvPr id="24" name="组合 23"/>
          <p:cNvGrpSpPr/>
          <p:nvPr/>
        </p:nvGrpSpPr>
        <p:grpSpPr>
          <a:xfrm>
            <a:off x="1362875" y="2433638"/>
            <a:ext cx="8678064" cy="1008063"/>
            <a:chOff x="1022156" y="1825228"/>
            <a:chExt cx="6508548" cy="756047"/>
          </a:xfrm>
        </p:grpSpPr>
        <p:cxnSp>
          <p:nvCxnSpPr>
            <p:cNvPr id="25" name="肘形连接符 151"/>
            <p:cNvCxnSpPr>
              <a:cxnSpLocks noChangeShapeType="1"/>
            </p:cNvCxnSpPr>
            <p:nvPr/>
          </p:nvCxnSpPr>
          <p:spPr bwMode="auto">
            <a:xfrm>
              <a:off x="3197017" y="2108689"/>
              <a:ext cx="4333687" cy="472586"/>
            </a:xfrm>
            <a:prstGeom prst="bentConnector3">
              <a:avLst>
                <a:gd name="adj1" fmla="val 46218"/>
              </a:avLst>
            </a:prstGeom>
            <a:noFill/>
            <a:ln w="12700">
              <a:solidFill>
                <a:schemeClr val="accent3"/>
              </a:solidFill>
              <a:bevel/>
            </a:ln>
            <a:extLst>
              <a:ext uri="{909E8E84-426E-40DD-AFC4-6F175D3DCCD1}">
                <a14:hiddenFill xmlns:a14="http://schemas.microsoft.com/office/drawing/2010/main">
                  <a:noFill/>
                </a14:hiddenFill>
              </a:ext>
            </a:extLst>
          </p:spPr>
        </p:cxnSp>
        <p:sp>
          <p:nvSpPr>
            <p:cNvPr id="26" name="椭圆 135"/>
            <p:cNvSpPr>
              <a:spLocks noChangeArrowheads="1"/>
            </p:cNvSpPr>
            <p:nvPr/>
          </p:nvSpPr>
          <p:spPr bwMode="auto">
            <a:xfrm>
              <a:off x="2630091" y="1825228"/>
              <a:ext cx="566926" cy="56692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grpSp>
          <p:nvGrpSpPr>
            <p:cNvPr id="27" name="组合 125"/>
            <p:cNvGrpSpPr/>
            <p:nvPr/>
          </p:nvGrpSpPr>
          <p:grpSpPr bwMode="auto">
            <a:xfrm>
              <a:off x="2744826" y="1927786"/>
              <a:ext cx="337456" cy="325902"/>
              <a:chOff x="0" y="0"/>
              <a:chExt cx="583915" cy="496874"/>
            </a:xfrm>
            <a:solidFill>
              <a:schemeClr val="accent1"/>
            </a:solidFill>
          </p:grpSpPr>
          <p:sp>
            <p:nvSpPr>
              <p:cNvPr id="30" name="Freeform 159"/>
              <p:cNvSpPr>
                <a:spLocks noChangeArrowheads="1"/>
              </p:cNvSpPr>
              <p:nvPr/>
            </p:nvSpPr>
            <p:spPr bwMode="auto">
              <a:xfrm>
                <a:off x="61656" y="94297"/>
                <a:ext cx="460603" cy="402577"/>
              </a:xfrm>
              <a:custGeom>
                <a:avLst/>
                <a:gdLst>
                  <a:gd name="T0" fmla="*/ 2109911457 w 54"/>
                  <a:gd name="T1" fmla="*/ 73363234 h 47"/>
                  <a:gd name="T2" fmla="*/ 1746128914 w 54"/>
                  <a:gd name="T3" fmla="*/ 73363234 h 47"/>
                  <a:gd name="T4" fmla="*/ 145507900 w 54"/>
                  <a:gd name="T5" fmla="*/ 1100508471 h 47"/>
                  <a:gd name="T6" fmla="*/ 0 w 54"/>
                  <a:gd name="T7" fmla="*/ 1467341772 h 47"/>
                  <a:gd name="T8" fmla="*/ 0 w 54"/>
                  <a:gd name="T9" fmla="*/ 2147483646 h 47"/>
                  <a:gd name="T10" fmla="*/ 218266114 w 54"/>
                  <a:gd name="T11" fmla="*/ 2147483646 h 47"/>
                  <a:gd name="T12" fmla="*/ 945822671 w 54"/>
                  <a:gd name="T13" fmla="*/ 2147483646 h 47"/>
                  <a:gd name="T14" fmla="*/ 1164088786 w 54"/>
                  <a:gd name="T15" fmla="*/ 2147483646 h 47"/>
                  <a:gd name="T16" fmla="*/ 1164088786 w 54"/>
                  <a:gd name="T17" fmla="*/ 1980918673 h 47"/>
                  <a:gd name="T18" fmla="*/ 1382354900 w 54"/>
                  <a:gd name="T19" fmla="*/ 1760811840 h 47"/>
                  <a:gd name="T20" fmla="*/ 2147483646 w 54"/>
                  <a:gd name="T21" fmla="*/ 1760811840 h 47"/>
                  <a:gd name="T22" fmla="*/ 2147483646 w 54"/>
                  <a:gd name="T23" fmla="*/ 1980918673 h 47"/>
                  <a:gd name="T24" fmla="*/ 2147483646 w 54"/>
                  <a:gd name="T25" fmla="*/ 2147483646 h 47"/>
                  <a:gd name="T26" fmla="*/ 2147483646 w 54"/>
                  <a:gd name="T27" fmla="*/ 2147483646 h 47"/>
                  <a:gd name="T28" fmla="*/ 2147483646 w 54"/>
                  <a:gd name="T29" fmla="*/ 2147483646 h 47"/>
                  <a:gd name="T30" fmla="*/ 2147483646 w 54"/>
                  <a:gd name="T31" fmla="*/ 2147483646 h 47"/>
                  <a:gd name="T32" fmla="*/ 2147483646 w 54"/>
                  <a:gd name="T33" fmla="*/ 1467341772 h 47"/>
                  <a:gd name="T34" fmla="*/ 2147483646 w 54"/>
                  <a:gd name="T35" fmla="*/ 1173871705 h 47"/>
                  <a:gd name="T36" fmla="*/ 2109911457 w 54"/>
                  <a:gd name="T37" fmla="*/ 73363234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31" name="Freeform 160"/>
              <p:cNvSpPr>
                <a:spLocks noChangeArrowheads="1"/>
              </p:cNvSpPr>
              <p:nvPr/>
            </p:nvSpPr>
            <p:spPr bwMode="auto">
              <a:xfrm>
                <a:off x="0" y="0"/>
                <a:ext cx="583915" cy="224863"/>
              </a:xfrm>
              <a:custGeom>
                <a:avLst/>
                <a:gdLst>
                  <a:gd name="T0" fmla="*/ 2147483646 w 68"/>
                  <a:gd name="T1" fmla="*/ 1495961648 h 26"/>
                  <a:gd name="T2" fmla="*/ 2147483646 w 68"/>
                  <a:gd name="T3" fmla="*/ 1121971236 h 26"/>
                  <a:gd name="T4" fmla="*/ 2147483646 w 68"/>
                  <a:gd name="T5" fmla="*/ 747980824 h 26"/>
                  <a:gd name="T6" fmla="*/ 2147483646 w 68"/>
                  <a:gd name="T7" fmla="*/ 523584847 h 26"/>
                  <a:gd name="T8" fmla="*/ 2147483646 w 68"/>
                  <a:gd name="T9" fmla="*/ 523584847 h 26"/>
                  <a:gd name="T10" fmla="*/ 2147483646 w 68"/>
                  <a:gd name="T11" fmla="*/ 747980824 h 26"/>
                  <a:gd name="T12" fmla="*/ 2147483646 w 68"/>
                  <a:gd name="T13" fmla="*/ 747980824 h 26"/>
                  <a:gd name="T14" fmla="*/ 2147483646 w 68"/>
                  <a:gd name="T15" fmla="*/ 897575259 h 26"/>
                  <a:gd name="T16" fmla="*/ 2147483646 w 68"/>
                  <a:gd name="T17" fmla="*/ 74801542 h 26"/>
                  <a:gd name="T18" fmla="*/ 2147483646 w 68"/>
                  <a:gd name="T19" fmla="*/ 0 h 26"/>
                  <a:gd name="T20" fmla="*/ 2147483646 w 68"/>
                  <a:gd name="T21" fmla="*/ 74801542 h 26"/>
                  <a:gd name="T22" fmla="*/ 147472885 w 68"/>
                  <a:gd name="T23" fmla="*/ 1495961648 h 26"/>
                  <a:gd name="T24" fmla="*/ 73736443 w 68"/>
                  <a:gd name="T25" fmla="*/ 1795150518 h 26"/>
                  <a:gd name="T26" fmla="*/ 368682214 w 68"/>
                  <a:gd name="T27" fmla="*/ 1795150518 h 26"/>
                  <a:gd name="T28" fmla="*/ 2147483646 w 68"/>
                  <a:gd name="T29" fmla="*/ 523584847 h 26"/>
                  <a:gd name="T30" fmla="*/ 2147483646 w 68"/>
                  <a:gd name="T31" fmla="*/ 523584847 h 26"/>
                  <a:gd name="T32" fmla="*/ 2147483646 w 68"/>
                  <a:gd name="T33" fmla="*/ 1869943411 h 26"/>
                  <a:gd name="T34" fmla="*/ 2147483646 w 68"/>
                  <a:gd name="T35" fmla="*/ 1869943411 h 26"/>
                  <a:gd name="T36" fmla="*/ 2147483646 w 68"/>
                  <a:gd name="T37" fmla="*/ 1570754541 h 26"/>
                  <a:gd name="T38" fmla="*/ 2147483646 w 68"/>
                  <a:gd name="T39" fmla="*/ 1495961648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grpSp>
        <p:sp>
          <p:nvSpPr>
            <p:cNvPr id="28" name="矩形 93"/>
            <p:cNvSpPr>
              <a:spLocks noChangeArrowheads="1"/>
            </p:cNvSpPr>
            <p:nvPr/>
          </p:nvSpPr>
          <p:spPr bwMode="auto">
            <a:xfrm>
              <a:off x="1435744" y="1866900"/>
              <a:ext cx="1100287"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a:spcBef>
                  <a:spcPct val="0"/>
                </a:spcBef>
                <a:buNone/>
              </a:pPr>
              <a:r>
                <a:rPr lang="zh-CN" altLang="en-US" sz="2000" dirty="0">
                  <a:latin typeface="微软雅黑" pitchFamily="34" charset="-122"/>
                  <a:ea typeface="微软雅黑" pitchFamily="34" charset="-122"/>
                  <a:sym typeface="方正兰亭黑_GBK" panose="02000000000000000000" pitchFamily="2" charset="-122"/>
                </a:rPr>
                <a:t>问题四描述</a:t>
              </a:r>
              <a:endParaRPr lang="en-US" altLang="zh-CN" sz="2000" dirty="0">
                <a:latin typeface="微软雅黑" pitchFamily="34" charset="-122"/>
                <a:ea typeface="微软雅黑" pitchFamily="34" charset="-122"/>
                <a:sym typeface="方正兰亭黑_GBK" panose="02000000000000000000" pitchFamily="2" charset="-122"/>
              </a:endParaRPr>
            </a:p>
          </p:txBody>
        </p:sp>
        <p:sp>
          <p:nvSpPr>
            <p:cNvPr id="29" name="矩形 165"/>
            <p:cNvSpPr>
              <a:spLocks noChangeArrowheads="1"/>
            </p:cNvSpPr>
            <p:nvPr/>
          </p:nvSpPr>
          <p:spPr bwMode="auto">
            <a:xfrm>
              <a:off x="1022156" y="2159794"/>
              <a:ext cx="1513876" cy="20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1300" dirty="0">
                  <a:latin typeface="微软雅黑" pitchFamily="34" charset="-122"/>
                  <a:ea typeface="微软雅黑" pitchFamily="34" charset="-122"/>
                  <a:sym typeface="方正兰亭黑_GBK" panose="02000000000000000000" pitchFamily="2" charset="-122"/>
                </a:rPr>
                <a:t>点击输入图表的描述说明</a:t>
              </a:r>
            </a:p>
          </p:txBody>
        </p:sp>
      </p:grpSp>
      <p:grpSp>
        <p:nvGrpSpPr>
          <p:cNvPr id="32" name="组合 31"/>
          <p:cNvGrpSpPr/>
          <p:nvPr/>
        </p:nvGrpSpPr>
        <p:grpSpPr>
          <a:xfrm>
            <a:off x="1362875" y="3371852"/>
            <a:ext cx="7444576" cy="1052513"/>
            <a:chOff x="1022156" y="2528888"/>
            <a:chExt cx="5583432" cy="789385"/>
          </a:xfrm>
        </p:grpSpPr>
        <p:cxnSp>
          <p:nvCxnSpPr>
            <p:cNvPr id="33" name="肘形连接符 154"/>
            <p:cNvCxnSpPr>
              <a:cxnSpLocks noChangeShapeType="1"/>
            </p:cNvCxnSpPr>
            <p:nvPr/>
          </p:nvCxnSpPr>
          <p:spPr bwMode="auto">
            <a:xfrm>
              <a:off x="3197056" y="2812555"/>
              <a:ext cx="3408532" cy="505718"/>
            </a:xfrm>
            <a:prstGeom prst="bentConnector3">
              <a:avLst>
                <a:gd name="adj1" fmla="val 50000"/>
              </a:avLst>
            </a:prstGeom>
            <a:noFill/>
            <a:ln w="12700">
              <a:solidFill>
                <a:schemeClr val="accent3"/>
              </a:solidFill>
              <a:bevel/>
            </a:ln>
            <a:extLst>
              <a:ext uri="{909E8E84-426E-40DD-AFC4-6F175D3DCCD1}">
                <a14:hiddenFill xmlns:a14="http://schemas.microsoft.com/office/drawing/2010/main">
                  <a:noFill/>
                </a14:hiddenFill>
              </a:ext>
            </a:extLst>
          </p:spPr>
        </p:cxnSp>
        <p:sp>
          <p:nvSpPr>
            <p:cNvPr id="34" name="椭圆 139"/>
            <p:cNvSpPr>
              <a:spLocks noChangeArrowheads="1"/>
            </p:cNvSpPr>
            <p:nvPr/>
          </p:nvSpPr>
          <p:spPr bwMode="auto">
            <a:xfrm>
              <a:off x="2630091" y="2528888"/>
              <a:ext cx="566965" cy="567333"/>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grpSp>
          <p:nvGrpSpPr>
            <p:cNvPr id="35" name="Group 92"/>
            <p:cNvGrpSpPr/>
            <p:nvPr/>
          </p:nvGrpSpPr>
          <p:grpSpPr bwMode="auto">
            <a:xfrm>
              <a:off x="2745161" y="2705683"/>
              <a:ext cx="355874" cy="221817"/>
              <a:chOff x="0" y="0"/>
              <a:chExt cx="471488" cy="293688"/>
            </a:xfrm>
            <a:solidFill>
              <a:schemeClr val="accent1"/>
            </a:solidFill>
          </p:grpSpPr>
          <p:sp>
            <p:nvSpPr>
              <p:cNvPr id="38" name="Freeform 8"/>
              <p:cNvSpPr>
                <a:spLocks noEditPoints="1" noChangeArrowheads="1"/>
              </p:cNvSpPr>
              <p:nvPr/>
            </p:nvSpPr>
            <p:spPr bwMode="auto">
              <a:xfrm>
                <a:off x="0" y="0"/>
                <a:ext cx="471488" cy="293688"/>
              </a:xfrm>
              <a:custGeom>
                <a:avLst/>
                <a:gdLst>
                  <a:gd name="T0" fmla="*/ 1607679782 w 125"/>
                  <a:gd name="T1" fmla="*/ 255184750 h 78"/>
                  <a:gd name="T2" fmla="*/ 1607679782 w 125"/>
                  <a:gd name="T3" fmla="*/ 0 h 78"/>
                  <a:gd name="T4" fmla="*/ 0 w 125"/>
                  <a:gd name="T5" fmla="*/ 0 h 78"/>
                  <a:gd name="T6" fmla="*/ 0 w 125"/>
                  <a:gd name="T7" fmla="*/ 1105803094 h 78"/>
                  <a:gd name="T8" fmla="*/ 1607679782 w 125"/>
                  <a:gd name="T9" fmla="*/ 1105803094 h 78"/>
                  <a:gd name="T10" fmla="*/ 1607679782 w 125"/>
                  <a:gd name="T11" fmla="*/ 850618344 h 78"/>
                  <a:gd name="T12" fmla="*/ 1778407473 w 125"/>
                  <a:gd name="T13" fmla="*/ 765554250 h 78"/>
                  <a:gd name="T14" fmla="*/ 1778407473 w 125"/>
                  <a:gd name="T15" fmla="*/ 368601031 h 78"/>
                  <a:gd name="T16" fmla="*/ 1607679782 w 125"/>
                  <a:gd name="T17" fmla="*/ 255184750 h 78"/>
                  <a:gd name="T18" fmla="*/ 1479634957 w 125"/>
                  <a:gd name="T19" fmla="*/ 978210719 h 78"/>
                  <a:gd name="T20" fmla="*/ 142272447 w 125"/>
                  <a:gd name="T21" fmla="*/ 978210719 h 78"/>
                  <a:gd name="T22" fmla="*/ 142272447 w 125"/>
                  <a:gd name="T23" fmla="*/ 141768469 h 78"/>
                  <a:gd name="T24" fmla="*/ 1479634957 w 125"/>
                  <a:gd name="T25" fmla="*/ 141768469 h 78"/>
                  <a:gd name="T26" fmla="*/ 1479634957 w 125"/>
                  <a:gd name="T27" fmla="*/ 978210719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39" name="Rectangle 9"/>
              <p:cNvSpPr>
                <a:spLocks noChangeArrowheads="1"/>
              </p:cNvSpPr>
              <p:nvPr/>
            </p:nvSpPr>
            <p:spPr bwMode="auto">
              <a:xfrm>
                <a:off x="63500" y="63499"/>
                <a:ext cx="90488" cy="166688"/>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endParaRPr lang="zh-CN" altLang="zh-CN" sz="2500">
                  <a:solidFill>
                    <a:schemeClr val="accent1"/>
                  </a:solidFill>
                  <a:latin typeface="微软雅黑" pitchFamily="34" charset="-122"/>
                  <a:ea typeface="微软雅黑" pitchFamily="34" charset="-122"/>
                </a:endParaRPr>
              </a:p>
            </p:txBody>
          </p:sp>
          <p:sp>
            <p:nvSpPr>
              <p:cNvPr id="48" name="Rectangle 10"/>
              <p:cNvSpPr>
                <a:spLocks noChangeArrowheads="1"/>
              </p:cNvSpPr>
              <p:nvPr/>
            </p:nvSpPr>
            <p:spPr bwMode="auto">
              <a:xfrm>
                <a:off x="169862" y="63499"/>
                <a:ext cx="85725" cy="166688"/>
              </a:xfrm>
              <a:prstGeom prst="rect">
                <a:avLst/>
              </a:pr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endParaRPr lang="zh-CN" altLang="zh-CN" sz="2500">
                  <a:solidFill>
                    <a:schemeClr val="accent1"/>
                  </a:solidFill>
                  <a:latin typeface="微软雅黑" pitchFamily="34" charset="-122"/>
                  <a:ea typeface="微软雅黑" pitchFamily="34" charset="-122"/>
                </a:endParaRPr>
              </a:p>
            </p:txBody>
          </p:sp>
        </p:grpSp>
        <p:sp>
          <p:nvSpPr>
            <p:cNvPr id="36" name="矩形 41"/>
            <p:cNvSpPr>
              <a:spLocks noChangeArrowheads="1"/>
            </p:cNvSpPr>
            <p:nvPr/>
          </p:nvSpPr>
          <p:spPr bwMode="auto">
            <a:xfrm>
              <a:off x="1435744" y="2563416"/>
              <a:ext cx="1100287"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a:spcBef>
                  <a:spcPct val="0"/>
                </a:spcBef>
                <a:buNone/>
              </a:pPr>
              <a:r>
                <a:rPr lang="zh-CN" altLang="en-US" sz="2000" dirty="0">
                  <a:latin typeface="微软雅黑" pitchFamily="34" charset="-122"/>
                  <a:ea typeface="微软雅黑" pitchFamily="34" charset="-122"/>
                  <a:sym typeface="方正兰亭黑_GBK" panose="02000000000000000000" pitchFamily="2" charset="-122"/>
                </a:rPr>
                <a:t>问题三描述</a:t>
              </a:r>
              <a:endParaRPr lang="en-US" altLang="zh-CN" sz="2000" dirty="0">
                <a:latin typeface="微软雅黑" pitchFamily="34" charset="-122"/>
                <a:ea typeface="微软雅黑" pitchFamily="34" charset="-122"/>
                <a:sym typeface="方正兰亭黑_GBK" panose="02000000000000000000" pitchFamily="2" charset="-122"/>
              </a:endParaRPr>
            </a:p>
          </p:txBody>
        </p:sp>
        <p:sp>
          <p:nvSpPr>
            <p:cNvPr id="37" name="矩形 42"/>
            <p:cNvSpPr>
              <a:spLocks noChangeArrowheads="1"/>
            </p:cNvSpPr>
            <p:nvPr/>
          </p:nvSpPr>
          <p:spPr bwMode="auto">
            <a:xfrm>
              <a:off x="1022156" y="2856310"/>
              <a:ext cx="1513876" cy="20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1300" dirty="0">
                  <a:latin typeface="微软雅黑" pitchFamily="34" charset="-122"/>
                  <a:ea typeface="微软雅黑" pitchFamily="34" charset="-122"/>
                  <a:sym typeface="方正兰亭黑_GBK" panose="02000000000000000000" pitchFamily="2" charset="-122"/>
                </a:rPr>
                <a:t>点击输入图表的描述说明</a:t>
              </a:r>
            </a:p>
          </p:txBody>
        </p:sp>
      </p:grpSp>
      <p:grpSp>
        <p:nvGrpSpPr>
          <p:cNvPr id="49" name="组合 48"/>
          <p:cNvGrpSpPr/>
          <p:nvPr/>
        </p:nvGrpSpPr>
        <p:grpSpPr>
          <a:xfrm>
            <a:off x="1362876" y="4310065"/>
            <a:ext cx="6211089" cy="755651"/>
            <a:chOff x="1022156" y="3232547"/>
            <a:chExt cx="4658317" cy="566738"/>
          </a:xfrm>
        </p:grpSpPr>
        <p:cxnSp>
          <p:nvCxnSpPr>
            <p:cNvPr id="50" name="肘形连接符 160"/>
            <p:cNvCxnSpPr>
              <a:cxnSpLocks noChangeShapeType="1"/>
            </p:cNvCxnSpPr>
            <p:nvPr/>
          </p:nvCxnSpPr>
          <p:spPr bwMode="auto">
            <a:xfrm>
              <a:off x="3197120" y="3515916"/>
              <a:ext cx="2483353" cy="281977"/>
            </a:xfrm>
            <a:prstGeom prst="bentConnector3">
              <a:avLst>
                <a:gd name="adj1" fmla="val 50000"/>
              </a:avLst>
            </a:prstGeom>
            <a:noFill/>
            <a:ln w="12700">
              <a:solidFill>
                <a:schemeClr val="accent3"/>
              </a:solidFill>
              <a:bevel/>
            </a:ln>
            <a:extLst>
              <a:ext uri="{909E8E84-426E-40DD-AFC4-6F175D3DCCD1}">
                <a14:hiddenFill xmlns:a14="http://schemas.microsoft.com/office/drawing/2010/main">
                  <a:noFill/>
                </a14:hiddenFill>
              </a:ext>
            </a:extLst>
          </p:spPr>
        </p:cxnSp>
        <p:sp>
          <p:nvSpPr>
            <p:cNvPr id="51" name="椭圆 140"/>
            <p:cNvSpPr>
              <a:spLocks noChangeArrowheads="1"/>
            </p:cNvSpPr>
            <p:nvPr/>
          </p:nvSpPr>
          <p:spPr bwMode="auto">
            <a:xfrm>
              <a:off x="2630092" y="3232547"/>
              <a:ext cx="567028" cy="5667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52" name="Freeform 277"/>
            <p:cNvSpPr>
              <a:spLocks noEditPoints="1" noChangeArrowheads="1"/>
            </p:cNvSpPr>
            <p:nvPr/>
          </p:nvSpPr>
          <p:spPr bwMode="auto">
            <a:xfrm>
              <a:off x="2772932" y="3323860"/>
              <a:ext cx="287993" cy="341712"/>
            </a:xfrm>
            <a:custGeom>
              <a:avLst/>
              <a:gdLst>
                <a:gd name="T0" fmla="*/ 1763300750 w 72"/>
                <a:gd name="T1" fmla="*/ 927075880 h 86"/>
                <a:gd name="T2" fmla="*/ 1621097786 w 72"/>
                <a:gd name="T3" fmla="*/ 927075880 h 86"/>
                <a:gd name="T4" fmla="*/ 1621097786 w 72"/>
                <a:gd name="T5" fmla="*/ 533772246 h 86"/>
                <a:gd name="T6" fmla="*/ 1080731858 w 72"/>
                <a:gd name="T7" fmla="*/ 0 h 86"/>
                <a:gd name="T8" fmla="*/ 966969487 w 72"/>
                <a:gd name="T9" fmla="*/ 0 h 86"/>
                <a:gd name="T10" fmla="*/ 426603558 w 72"/>
                <a:gd name="T11" fmla="*/ 533772246 h 86"/>
                <a:gd name="T12" fmla="*/ 426603558 w 72"/>
                <a:gd name="T13" fmla="*/ 927075880 h 86"/>
                <a:gd name="T14" fmla="*/ 284400594 w 72"/>
                <a:gd name="T15" fmla="*/ 927075880 h 86"/>
                <a:gd name="T16" fmla="*/ 0 w 72"/>
                <a:gd name="T17" fmla="*/ 1208007804 h 86"/>
                <a:gd name="T18" fmla="*/ 0 w 72"/>
                <a:gd name="T19" fmla="*/ 2135083684 h 86"/>
                <a:gd name="T20" fmla="*/ 284400594 w 72"/>
                <a:gd name="T21" fmla="*/ 2147483646 h 86"/>
                <a:gd name="T22" fmla="*/ 1763300750 w 72"/>
                <a:gd name="T23" fmla="*/ 2147483646 h 86"/>
                <a:gd name="T24" fmla="*/ 2047701344 w 72"/>
                <a:gd name="T25" fmla="*/ 2135083684 h 86"/>
                <a:gd name="T26" fmla="*/ 2047701344 w 72"/>
                <a:gd name="T27" fmla="*/ 1208007804 h 86"/>
                <a:gd name="T28" fmla="*/ 1763300750 w 72"/>
                <a:gd name="T29" fmla="*/ 927075880 h 86"/>
                <a:gd name="T30" fmla="*/ 1194494228 w 72"/>
                <a:gd name="T31" fmla="*/ 2147483646 h 86"/>
                <a:gd name="T32" fmla="*/ 881647709 w 72"/>
                <a:gd name="T33" fmla="*/ 2147483646 h 86"/>
                <a:gd name="T34" fmla="*/ 910088301 w 72"/>
                <a:gd name="T35" fmla="*/ 1797963255 h 86"/>
                <a:gd name="T36" fmla="*/ 824766523 w 72"/>
                <a:gd name="T37" fmla="*/ 1629408340 h 86"/>
                <a:gd name="T38" fmla="*/ 1023850672 w 72"/>
                <a:gd name="T39" fmla="*/ 1432751223 h 86"/>
                <a:gd name="T40" fmla="*/ 1222934821 w 72"/>
                <a:gd name="T41" fmla="*/ 1629408340 h 86"/>
                <a:gd name="T42" fmla="*/ 1137613043 w 72"/>
                <a:gd name="T43" fmla="*/ 1797963255 h 86"/>
                <a:gd name="T44" fmla="*/ 1194494228 w 72"/>
                <a:gd name="T45" fmla="*/ 2147483646 h 86"/>
                <a:gd name="T46" fmla="*/ 1422013637 w 72"/>
                <a:gd name="T47" fmla="*/ 927075880 h 86"/>
                <a:gd name="T48" fmla="*/ 625687707 w 72"/>
                <a:gd name="T49" fmla="*/ 927075880 h 86"/>
                <a:gd name="T50" fmla="*/ 625687707 w 72"/>
                <a:gd name="T51" fmla="*/ 533772246 h 86"/>
                <a:gd name="T52" fmla="*/ 966969487 w 72"/>
                <a:gd name="T53" fmla="*/ 196651817 h 86"/>
                <a:gd name="T54" fmla="*/ 1080731858 w 72"/>
                <a:gd name="T55" fmla="*/ 196651817 h 86"/>
                <a:gd name="T56" fmla="*/ 1422013637 w 72"/>
                <a:gd name="T57" fmla="*/ 533772246 h 86"/>
                <a:gd name="T58" fmla="*/ 1422013637 w 72"/>
                <a:gd name="T59" fmla="*/ 927075880 h 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86"/>
                <a:gd name="T92" fmla="*/ 72 w 72"/>
                <a:gd name="T93" fmla="*/ 86 h 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rgbClr val="C00000"/>
            </a:solidFill>
            <a:ln>
              <a:noFill/>
            </a:ln>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53" name="矩形 44"/>
            <p:cNvSpPr>
              <a:spLocks noChangeArrowheads="1"/>
            </p:cNvSpPr>
            <p:nvPr/>
          </p:nvSpPr>
          <p:spPr bwMode="auto">
            <a:xfrm>
              <a:off x="1435745" y="3271838"/>
              <a:ext cx="1100288"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a:spcBef>
                  <a:spcPct val="0"/>
                </a:spcBef>
                <a:buNone/>
              </a:pPr>
              <a:r>
                <a:rPr lang="zh-CN" altLang="en-US" sz="2000" dirty="0">
                  <a:latin typeface="微软雅黑" pitchFamily="34" charset="-122"/>
                  <a:ea typeface="微软雅黑" pitchFamily="34" charset="-122"/>
                  <a:sym typeface="方正兰亭黑_GBK" panose="02000000000000000000" pitchFamily="2" charset="-122"/>
                </a:rPr>
                <a:t>问题二描述</a:t>
              </a:r>
              <a:endParaRPr lang="en-US" altLang="zh-CN" sz="2000" dirty="0">
                <a:latin typeface="微软雅黑" pitchFamily="34" charset="-122"/>
                <a:ea typeface="微软雅黑" pitchFamily="34" charset="-122"/>
                <a:sym typeface="方正兰亭黑_GBK" panose="02000000000000000000" pitchFamily="2" charset="-122"/>
              </a:endParaRPr>
            </a:p>
          </p:txBody>
        </p:sp>
        <p:sp>
          <p:nvSpPr>
            <p:cNvPr id="54" name="矩形 45"/>
            <p:cNvSpPr>
              <a:spLocks noChangeArrowheads="1"/>
            </p:cNvSpPr>
            <p:nvPr/>
          </p:nvSpPr>
          <p:spPr bwMode="auto">
            <a:xfrm>
              <a:off x="1022156" y="3565922"/>
              <a:ext cx="1513876" cy="20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1300" dirty="0">
                  <a:latin typeface="微软雅黑" pitchFamily="34" charset="-122"/>
                  <a:ea typeface="微软雅黑" pitchFamily="34" charset="-122"/>
                  <a:sym typeface="方正兰亭黑_GBK" panose="02000000000000000000" pitchFamily="2" charset="-122"/>
                </a:rPr>
                <a:t>点击输入图表的描述说明</a:t>
              </a:r>
            </a:p>
          </p:txBody>
        </p:sp>
      </p:grpSp>
      <p:grpSp>
        <p:nvGrpSpPr>
          <p:cNvPr id="55" name="组合 54"/>
          <p:cNvGrpSpPr/>
          <p:nvPr/>
        </p:nvGrpSpPr>
        <p:grpSpPr>
          <a:xfrm>
            <a:off x="1362875" y="5248277"/>
            <a:ext cx="4598189" cy="755651"/>
            <a:chOff x="1022156" y="3936206"/>
            <a:chExt cx="3448642" cy="566738"/>
          </a:xfrm>
        </p:grpSpPr>
        <p:sp>
          <p:nvSpPr>
            <p:cNvPr id="56" name="直接连接符 55"/>
            <p:cNvSpPr>
              <a:spLocks noChangeShapeType="1"/>
            </p:cNvSpPr>
            <p:nvPr/>
          </p:nvSpPr>
          <p:spPr bwMode="auto">
            <a:xfrm flipH="1">
              <a:off x="2939717" y="4219576"/>
              <a:ext cx="1531081" cy="1"/>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57" name="椭圆 85"/>
            <p:cNvSpPr>
              <a:spLocks noChangeArrowheads="1"/>
            </p:cNvSpPr>
            <p:nvPr/>
          </p:nvSpPr>
          <p:spPr bwMode="auto">
            <a:xfrm>
              <a:off x="2630092" y="3936206"/>
              <a:ext cx="566802" cy="5667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grpSp>
          <p:nvGrpSpPr>
            <p:cNvPr id="58" name="Group 9"/>
            <p:cNvGrpSpPr/>
            <p:nvPr/>
          </p:nvGrpSpPr>
          <p:grpSpPr bwMode="auto">
            <a:xfrm>
              <a:off x="2723791" y="4084898"/>
              <a:ext cx="386899" cy="286862"/>
              <a:chOff x="0" y="0"/>
              <a:chExt cx="374651" cy="277813"/>
            </a:xfrm>
            <a:solidFill>
              <a:schemeClr val="accent1"/>
            </a:solidFill>
          </p:grpSpPr>
          <p:sp>
            <p:nvSpPr>
              <p:cNvPr id="61" name="Freeform 17"/>
              <p:cNvSpPr>
                <a:spLocks noChangeArrowheads="1"/>
              </p:cNvSpPr>
              <p:nvPr/>
            </p:nvSpPr>
            <p:spPr bwMode="auto">
              <a:xfrm>
                <a:off x="141288" y="66675"/>
                <a:ext cx="233363" cy="211138"/>
              </a:xfrm>
              <a:custGeom>
                <a:avLst/>
                <a:gdLst>
                  <a:gd name="T0" fmla="*/ 611890896 w 89"/>
                  <a:gd name="T1" fmla="*/ 224220736 h 81"/>
                  <a:gd name="T2" fmla="*/ 295631590 w 89"/>
                  <a:gd name="T3" fmla="*/ 0 h 81"/>
                  <a:gd name="T4" fmla="*/ 275006496 w 89"/>
                  <a:gd name="T5" fmla="*/ 6795516 h 81"/>
                  <a:gd name="T6" fmla="*/ 295631590 w 89"/>
                  <a:gd name="T7" fmla="*/ 74740245 h 81"/>
                  <a:gd name="T8" fmla="*/ 0 w 89"/>
                  <a:gd name="T9" fmla="*/ 298960981 h 81"/>
                  <a:gd name="T10" fmla="*/ 0 w 89"/>
                  <a:gd name="T11" fmla="*/ 298960981 h 81"/>
                  <a:gd name="T12" fmla="*/ 275006496 w 89"/>
                  <a:gd name="T13" fmla="*/ 441648563 h 81"/>
                  <a:gd name="T14" fmla="*/ 508762805 w 89"/>
                  <a:gd name="T15" fmla="*/ 550361173 h 81"/>
                  <a:gd name="T16" fmla="*/ 440012492 w 89"/>
                  <a:gd name="T17" fmla="*/ 421264623 h 81"/>
                  <a:gd name="T18" fmla="*/ 611890896 w 89"/>
                  <a:gd name="T19" fmla="*/ 224220736 h 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1"/>
                  <a:gd name="T32" fmla="*/ 89 w 89"/>
                  <a:gd name="T33" fmla="*/ 81 h 8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62" name="Freeform 18"/>
              <p:cNvSpPr>
                <a:spLocks noChangeArrowheads="1"/>
              </p:cNvSpPr>
              <p:nvPr/>
            </p:nvSpPr>
            <p:spPr bwMode="auto">
              <a:xfrm>
                <a:off x="0" y="0"/>
                <a:ext cx="241300" cy="209550"/>
              </a:xfrm>
              <a:custGeom>
                <a:avLst/>
                <a:gdLst>
                  <a:gd name="T0" fmla="*/ 612251539 w 92"/>
                  <a:gd name="T1" fmla="*/ 144083961 h 80"/>
                  <a:gd name="T2" fmla="*/ 316443967 w 92"/>
                  <a:gd name="T3" fmla="*/ 0 h 80"/>
                  <a:gd name="T4" fmla="*/ 0 w 92"/>
                  <a:gd name="T5" fmla="*/ 219556013 h 80"/>
                  <a:gd name="T6" fmla="*/ 171981329 w 92"/>
                  <a:gd name="T7" fmla="*/ 418528976 h 80"/>
                  <a:gd name="T8" fmla="*/ 96310174 w 92"/>
                  <a:gd name="T9" fmla="*/ 548890031 h 80"/>
                  <a:gd name="T10" fmla="*/ 330203313 w 92"/>
                  <a:gd name="T11" fmla="*/ 445972168 h 80"/>
                  <a:gd name="T12" fmla="*/ 337080363 w 92"/>
                  <a:gd name="T13" fmla="*/ 439112025 h 80"/>
                  <a:gd name="T14" fmla="*/ 632887935 w 92"/>
                  <a:gd name="T15" fmla="*/ 219556013 h 80"/>
                  <a:gd name="T16" fmla="*/ 612251539 w 92"/>
                  <a:gd name="T17" fmla="*/ 144083961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80"/>
                  <a:gd name="T29" fmla="*/ 92 w 9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solidFill>
                <a:srgbClr val="C00000"/>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2400">
                  <a:solidFill>
                    <a:schemeClr val="accent1"/>
                  </a:solidFill>
                  <a:latin typeface="微软雅黑" pitchFamily="34" charset="-122"/>
                  <a:ea typeface="微软雅黑" pitchFamily="34" charset="-122"/>
                </a:endParaRPr>
              </a:p>
            </p:txBody>
          </p:sp>
        </p:grpSp>
        <p:sp>
          <p:nvSpPr>
            <p:cNvPr id="59" name="矩形 47"/>
            <p:cNvSpPr>
              <a:spLocks noChangeArrowheads="1"/>
            </p:cNvSpPr>
            <p:nvPr/>
          </p:nvSpPr>
          <p:spPr bwMode="auto">
            <a:xfrm>
              <a:off x="1435745" y="3965973"/>
              <a:ext cx="1100288" cy="27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问题一描述</a:t>
              </a:r>
              <a:endParaRPr lang="en-US" sz="2000" dirty="0">
                <a:latin typeface="微软雅黑" pitchFamily="34" charset="-122"/>
                <a:ea typeface="微软雅黑" pitchFamily="34" charset="-122"/>
                <a:sym typeface="方正兰亭黑_GBK" panose="02000000000000000000" pitchFamily="2" charset="-122"/>
              </a:endParaRPr>
            </a:p>
          </p:txBody>
        </p:sp>
        <p:sp>
          <p:nvSpPr>
            <p:cNvPr id="60" name="矩形 48"/>
            <p:cNvSpPr>
              <a:spLocks noChangeArrowheads="1"/>
            </p:cNvSpPr>
            <p:nvPr/>
          </p:nvSpPr>
          <p:spPr bwMode="auto">
            <a:xfrm>
              <a:off x="1022156" y="4260056"/>
              <a:ext cx="1513876" cy="20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1300" dirty="0">
                  <a:latin typeface="微软雅黑" pitchFamily="34" charset="-122"/>
                  <a:ea typeface="微软雅黑" pitchFamily="34" charset="-122"/>
                  <a:sym typeface="方正兰亭黑_GBK" panose="02000000000000000000" pitchFamily="2" charset="-122"/>
                </a:rPr>
                <a:t>点击输入图表的描述说明</a:t>
              </a:r>
            </a:p>
          </p:txBody>
        </p:sp>
      </p:grpSp>
      <p:sp>
        <p:nvSpPr>
          <p:cNvPr id="63" name="TextBox 62"/>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44" name="Text Box 18"/>
          <p:cNvSpPr txBox="1">
            <a:spLocks noChangeArrowheads="1"/>
          </p:cNvSpPr>
          <p:nvPr/>
        </p:nvSpPr>
        <p:spPr bwMode="gray">
          <a:xfrm>
            <a:off x="4943873" y="142902"/>
            <a:ext cx="2276324"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需要解决问题</a:t>
            </a:r>
            <a:endParaRPr lang="zh-CN" altLang="en-US" sz="2667" dirty="0">
              <a:latin typeface="微软雅黑" pitchFamily="34" charset="-122"/>
              <a:ea typeface="微软雅黑" pitchFamily="34" charset="-122"/>
            </a:endParaRPr>
          </a:p>
        </p:txBody>
      </p:sp>
      <p:cxnSp>
        <p:nvCxnSpPr>
          <p:cNvPr id="45"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84985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iterate type="wd">
                                    <p:tmPct val="4231"/>
                                  </p:iterate>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16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p:cBhvr>
                                        <p:cTn id="11" dur="2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p:cBhvr>
                                        <p:cTn id="14" dur="400"/>
                                        <p:tgtEl>
                                          <p:spTgt spid="17"/>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p:cBhvr>
                                        <p:cTn id="17" dur="6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p:cBhvr>
                                        <p:cTn id="20" dur="900"/>
                                        <p:tgtEl>
                                          <p:spTgt spid="14"/>
                                        </p:tgtEl>
                                      </p:cBhvr>
                                    </p:animEffect>
                                  </p:childTnLst>
                                </p:cTn>
                              </p:par>
                              <p:par>
                                <p:cTn id="21" presetID="10" presetClass="entr" presetSubtype="0" fill="hold" grpId="0" nodeType="withEffect">
                                  <p:stCondLst>
                                    <p:cond delay="250"/>
                                  </p:stCondLst>
                                  <p:childTnLst>
                                    <p:set>
                                      <p:cBhvr>
                                        <p:cTn id="22" dur="1" fill="hold">
                                          <p:stCondLst>
                                            <p:cond delay="0"/>
                                          </p:stCondLst>
                                        </p:cTn>
                                        <p:tgtEl>
                                          <p:spTgt spid="22"/>
                                        </p:tgtEl>
                                        <p:attrNameLst>
                                          <p:attrName>style.visibility</p:attrName>
                                        </p:attrNameLst>
                                      </p:cBhvr>
                                      <p:to>
                                        <p:strVal val="visible"/>
                                      </p:to>
                                    </p:set>
                                    <p:animEffect>
                                      <p:cBhvr>
                                        <p:cTn id="23" dur="250"/>
                                        <p:tgtEl>
                                          <p:spTgt spid="22"/>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1"/>
                                        </p:tgtEl>
                                        <p:attrNameLst>
                                          <p:attrName>style.visibility</p:attrName>
                                        </p:attrNameLst>
                                      </p:cBhvr>
                                      <p:to>
                                        <p:strVal val="visible"/>
                                      </p:to>
                                    </p:set>
                                    <p:animEffect>
                                      <p:cBhvr>
                                        <p:cTn id="26" dur="250"/>
                                        <p:tgtEl>
                                          <p:spTgt spid="21"/>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0"/>
                                        </p:tgtEl>
                                        <p:attrNameLst>
                                          <p:attrName>style.visibility</p:attrName>
                                        </p:attrNameLst>
                                      </p:cBhvr>
                                      <p:to>
                                        <p:strVal val="visible"/>
                                      </p:to>
                                    </p:set>
                                    <p:animEffect>
                                      <p:cBhvr>
                                        <p:cTn id="29" dur="250"/>
                                        <p:tgtEl>
                                          <p:spTgt spid="20"/>
                                        </p:tgtEl>
                                      </p:cBhvr>
                                    </p:animEffect>
                                  </p:childTnLst>
                                </p:cTn>
                              </p:par>
                              <p:par>
                                <p:cTn id="30" presetID="10" presetClass="entr" presetSubtype="0" fill="hold" grpId="0" nodeType="withEffect">
                                  <p:stCondLst>
                                    <p:cond delay="1000"/>
                                  </p:stCondLst>
                                  <p:childTnLst>
                                    <p:set>
                                      <p:cBhvr>
                                        <p:cTn id="31" dur="1" fill="hold">
                                          <p:stCondLst>
                                            <p:cond delay="0"/>
                                          </p:stCondLst>
                                        </p:cTn>
                                        <p:tgtEl>
                                          <p:spTgt spid="19"/>
                                        </p:tgtEl>
                                        <p:attrNameLst>
                                          <p:attrName>style.visibility</p:attrName>
                                        </p:attrNameLst>
                                      </p:cBhvr>
                                      <p:to>
                                        <p:strVal val="visible"/>
                                      </p:to>
                                    </p:set>
                                    <p:animEffect>
                                      <p:cBhvr>
                                        <p:cTn id="32" dur="250"/>
                                        <p:tgtEl>
                                          <p:spTgt spid="19"/>
                                        </p:tgtEl>
                                      </p:cBhvr>
                                    </p:animEffect>
                                  </p:childTnLst>
                                </p:cTn>
                              </p:par>
                              <p:par>
                                <p:cTn id="33" presetID="26" presetClass="emph" presetSubtype="0" fill="hold" grpId="1" nodeType="withEffect">
                                  <p:stCondLst>
                                    <p:cond delay="1000"/>
                                  </p:stCondLst>
                                  <p:childTnLst>
                                    <p:animEffect>
                                      <p:cBhvr>
                                        <p:cTn id="34" dur="500" tmFilter="0, 0; .2, .5; .8, .5; 1, 0"/>
                                        <p:tgtEl>
                                          <p:spTgt spid="22"/>
                                        </p:tgtEl>
                                      </p:cBhvr>
                                    </p:animEffect>
                                    <p:animScale>
                                      <p:cBhvr>
                                        <p:cTn id="35" dur="250" autoRev="1" fill="hold"/>
                                        <p:tgtEl>
                                          <p:spTgt spid="22"/>
                                        </p:tgtEl>
                                      </p:cBhvr>
                                      <p:by x="105000" y="105000"/>
                                    </p:animScale>
                                  </p:childTnLst>
                                </p:cTn>
                              </p:par>
                              <p:par>
                                <p:cTn id="36" presetID="26" presetClass="emph" presetSubtype="0" fill="hold" grpId="1" nodeType="withEffect">
                                  <p:stCondLst>
                                    <p:cond delay="1000"/>
                                  </p:stCondLst>
                                  <p:childTnLst>
                                    <p:animEffect>
                                      <p:cBhvr>
                                        <p:cTn id="37" dur="500" tmFilter="0, 0; .2, .5; .8, .5; 1, 0"/>
                                        <p:tgtEl>
                                          <p:spTgt spid="21"/>
                                        </p:tgtEl>
                                      </p:cBhvr>
                                    </p:animEffect>
                                    <p:animScale>
                                      <p:cBhvr>
                                        <p:cTn id="38" dur="250" autoRev="1" fill="hold"/>
                                        <p:tgtEl>
                                          <p:spTgt spid="21"/>
                                        </p:tgtEl>
                                      </p:cBhvr>
                                      <p:by x="105000" y="105000"/>
                                    </p:animScale>
                                  </p:childTnLst>
                                </p:cTn>
                              </p:par>
                              <p:par>
                                <p:cTn id="39" presetID="26" presetClass="emph" presetSubtype="0" fill="hold" grpId="1" nodeType="withEffect">
                                  <p:stCondLst>
                                    <p:cond delay="1000"/>
                                  </p:stCondLst>
                                  <p:childTnLst>
                                    <p:animEffect>
                                      <p:cBhvr>
                                        <p:cTn id="40" dur="500" tmFilter="0, 0; .2, .5; .8, .5; 1, 0"/>
                                        <p:tgtEl>
                                          <p:spTgt spid="20"/>
                                        </p:tgtEl>
                                      </p:cBhvr>
                                    </p:animEffect>
                                    <p:animScale>
                                      <p:cBhvr>
                                        <p:cTn id="41" dur="250" autoRev="1" fill="hold"/>
                                        <p:tgtEl>
                                          <p:spTgt spid="20"/>
                                        </p:tgtEl>
                                      </p:cBhvr>
                                      <p:by x="105000" y="105000"/>
                                    </p:animScale>
                                  </p:childTnLst>
                                </p:cTn>
                              </p:par>
                              <p:par>
                                <p:cTn id="42" presetID="26" presetClass="emph" presetSubtype="0" fill="hold" grpId="1" nodeType="withEffect">
                                  <p:stCondLst>
                                    <p:cond delay="1000"/>
                                  </p:stCondLst>
                                  <p:childTnLst>
                                    <p:animEffect>
                                      <p:cBhvr>
                                        <p:cTn id="43" dur="500" tmFilter="0, 0; .2, .5; .8, .5; 1, 0"/>
                                        <p:tgtEl>
                                          <p:spTgt spid="19"/>
                                        </p:tgtEl>
                                      </p:cBhvr>
                                    </p:animEffect>
                                    <p:animScale>
                                      <p:cBhvr>
                                        <p:cTn id="44" dur="250" autoRev="1" fill="hold"/>
                                        <p:tgtEl>
                                          <p:spTgt spid="19"/>
                                        </p:tgtEl>
                                      </p:cBhvr>
                                      <p:by x="105000" y="105000"/>
                                    </p:animScale>
                                  </p:childTnLst>
                                </p:cTn>
                              </p:par>
                            </p:childTnLst>
                          </p:cTn>
                        </p:par>
                        <p:par>
                          <p:cTn id="45" fill="hold">
                            <p:stCondLst>
                              <p:cond delay="3100"/>
                            </p:stCondLst>
                            <p:childTnLst>
                              <p:par>
                                <p:cTn id="46" presetID="2" presetClass="entr" presetSubtype="2"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 calcmode="lin" valueType="num">
                                      <p:cBhvr additive="base">
                                        <p:cTn id="48" dur="500" fill="hold"/>
                                        <p:tgtEl>
                                          <p:spTgt spid="55"/>
                                        </p:tgtEl>
                                        <p:attrNameLst>
                                          <p:attrName>ppt_x</p:attrName>
                                        </p:attrNameLst>
                                      </p:cBhvr>
                                      <p:tavLst>
                                        <p:tav tm="0">
                                          <p:val>
                                            <p:strVal val="1+#ppt_w/2"/>
                                          </p:val>
                                        </p:tav>
                                        <p:tav tm="100000">
                                          <p:val>
                                            <p:strVal val="#ppt_x"/>
                                          </p:val>
                                        </p:tav>
                                      </p:tavLst>
                                    </p:anim>
                                    <p:anim calcmode="lin" valueType="num">
                                      <p:cBhvr additive="base">
                                        <p:cTn id="49" dur="500" fill="hold"/>
                                        <p:tgtEl>
                                          <p:spTgt spid="55"/>
                                        </p:tgtEl>
                                        <p:attrNameLst>
                                          <p:attrName>ppt_y</p:attrName>
                                        </p:attrNameLst>
                                      </p:cBhvr>
                                      <p:tavLst>
                                        <p:tav tm="0">
                                          <p:val>
                                            <p:strVal val="#ppt_y"/>
                                          </p:val>
                                        </p:tav>
                                        <p:tav tm="100000">
                                          <p:val>
                                            <p:strVal val="#ppt_y"/>
                                          </p:val>
                                        </p:tav>
                                      </p:tavLst>
                                    </p:anim>
                                  </p:childTnLst>
                                </p:cTn>
                              </p:par>
                            </p:childTnLst>
                          </p:cTn>
                        </p:par>
                        <p:par>
                          <p:cTn id="50" fill="hold">
                            <p:stCondLst>
                              <p:cond delay="3600"/>
                            </p:stCondLst>
                            <p:childTnLst>
                              <p:par>
                                <p:cTn id="51" presetID="2" presetClass="entr" presetSubtype="2"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additive="base">
                                        <p:cTn id="53" dur="500" fill="hold"/>
                                        <p:tgtEl>
                                          <p:spTgt spid="49"/>
                                        </p:tgtEl>
                                        <p:attrNameLst>
                                          <p:attrName>ppt_x</p:attrName>
                                        </p:attrNameLst>
                                      </p:cBhvr>
                                      <p:tavLst>
                                        <p:tav tm="0">
                                          <p:val>
                                            <p:strVal val="1+#ppt_w/2"/>
                                          </p:val>
                                        </p:tav>
                                        <p:tav tm="100000">
                                          <p:val>
                                            <p:strVal val="#ppt_x"/>
                                          </p:val>
                                        </p:tav>
                                      </p:tavLst>
                                    </p:anim>
                                    <p:anim calcmode="lin" valueType="num">
                                      <p:cBhvr additive="base">
                                        <p:cTn id="54" dur="500" fill="hold"/>
                                        <p:tgtEl>
                                          <p:spTgt spid="49"/>
                                        </p:tgtEl>
                                        <p:attrNameLst>
                                          <p:attrName>ppt_y</p:attrName>
                                        </p:attrNameLst>
                                      </p:cBhvr>
                                      <p:tavLst>
                                        <p:tav tm="0">
                                          <p:val>
                                            <p:strVal val="#ppt_y"/>
                                          </p:val>
                                        </p:tav>
                                        <p:tav tm="100000">
                                          <p:val>
                                            <p:strVal val="#ppt_y"/>
                                          </p:val>
                                        </p:tav>
                                      </p:tavLst>
                                    </p:anim>
                                  </p:childTnLst>
                                </p:cTn>
                              </p:par>
                            </p:childTnLst>
                          </p:cTn>
                        </p:par>
                        <p:par>
                          <p:cTn id="55" fill="hold">
                            <p:stCondLst>
                              <p:cond delay="4100"/>
                            </p:stCondLst>
                            <p:childTnLst>
                              <p:par>
                                <p:cTn id="56" presetID="2" presetClass="entr" presetSubtype="2" fill="hold" nodeType="after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500" fill="hold"/>
                                        <p:tgtEl>
                                          <p:spTgt spid="32"/>
                                        </p:tgtEl>
                                        <p:attrNameLst>
                                          <p:attrName>ppt_x</p:attrName>
                                        </p:attrNameLst>
                                      </p:cBhvr>
                                      <p:tavLst>
                                        <p:tav tm="0">
                                          <p:val>
                                            <p:strVal val="1+#ppt_w/2"/>
                                          </p:val>
                                        </p:tav>
                                        <p:tav tm="100000">
                                          <p:val>
                                            <p:strVal val="#ppt_x"/>
                                          </p:val>
                                        </p:tav>
                                      </p:tavLst>
                                    </p:anim>
                                    <p:anim calcmode="lin" valueType="num">
                                      <p:cBhvr additive="base">
                                        <p:cTn id="59" dur="500" fill="hold"/>
                                        <p:tgtEl>
                                          <p:spTgt spid="32"/>
                                        </p:tgtEl>
                                        <p:attrNameLst>
                                          <p:attrName>ppt_y</p:attrName>
                                        </p:attrNameLst>
                                      </p:cBhvr>
                                      <p:tavLst>
                                        <p:tav tm="0">
                                          <p:val>
                                            <p:strVal val="#ppt_y"/>
                                          </p:val>
                                        </p:tav>
                                        <p:tav tm="100000">
                                          <p:val>
                                            <p:strVal val="#ppt_y"/>
                                          </p:val>
                                        </p:tav>
                                      </p:tavLst>
                                    </p:anim>
                                  </p:childTnLst>
                                </p:cTn>
                              </p:par>
                            </p:childTnLst>
                          </p:cTn>
                        </p:par>
                        <p:par>
                          <p:cTn id="60" fill="hold">
                            <p:stCondLst>
                              <p:cond delay="4600"/>
                            </p:stCondLst>
                            <p:childTnLst>
                              <p:par>
                                <p:cTn id="61" presetID="2" presetClass="entr" presetSubtype="2"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1+#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par>
                          <p:cTn id="65" fill="hold">
                            <p:stCondLst>
                              <p:cond delay="5100"/>
                            </p:stCondLst>
                            <p:childTnLst>
                              <p:par>
                                <p:cTn id="66" presetID="42" presetClass="entr" presetSubtype="0" fill="hold" nodeType="afterEffect">
                                  <p:stCondLst>
                                    <p:cond delay="0"/>
                                  </p:stCondLst>
                                  <p:childTnLst>
                                    <p:set>
                                      <p:cBhvr>
                                        <p:cTn id="67" dur="1" fill="hold">
                                          <p:stCondLst>
                                            <p:cond delay="0"/>
                                          </p:stCondLst>
                                        </p:cTn>
                                        <p:tgtEl>
                                          <p:spTgt spid="63">
                                            <p:txEl>
                                              <p:pRg st="0" end="0"/>
                                            </p:txEl>
                                          </p:spTgt>
                                        </p:tgtEl>
                                        <p:attrNameLst>
                                          <p:attrName>style.visibility</p:attrName>
                                        </p:attrNameLst>
                                      </p:cBhvr>
                                      <p:to>
                                        <p:strVal val="visible"/>
                                      </p:to>
                                    </p:set>
                                    <p:animEffect transition="in" filter="fade">
                                      <p:cBhvr>
                                        <p:cTn id="68" dur="2000"/>
                                        <p:tgtEl>
                                          <p:spTgt spid="63">
                                            <p:txEl>
                                              <p:pRg st="0" end="0"/>
                                            </p:txEl>
                                          </p:spTgt>
                                        </p:tgtEl>
                                      </p:cBhvr>
                                    </p:animEffect>
                                    <p:anim calcmode="lin" valueType="num">
                                      <p:cBhvr>
                                        <p:cTn id="69" dur="2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70" dur="2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bldLvl="0" animBg="1" autoUpdateAnimBg="0"/>
      <p:bldP spid="19" grpId="1" bldLvl="0" animBg="1" autoUpdateAnimBg="0"/>
      <p:bldP spid="20" grpId="0" bldLvl="0" animBg="1" autoUpdateAnimBg="0"/>
      <p:bldP spid="20" grpId="1" bldLvl="0" animBg="1" autoUpdateAnimBg="0"/>
      <p:bldP spid="21" grpId="0" bldLvl="0" animBg="1" autoUpdateAnimBg="0"/>
      <p:bldP spid="21" grpId="1" bldLvl="0" animBg="1" autoUpdateAnimBg="0"/>
      <p:bldP spid="22" grpId="0" bldLvl="0" animBg="1" autoUpdateAnimBg="0"/>
      <p:bldP spid="22" grpId="1" bldLvl="0" animBg="1" autoUpdateAnimBg="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Freeform 239"/>
          <p:cNvSpPr>
            <a:spLocks noEditPoints="1" noChangeArrowheads="1"/>
          </p:cNvSpPr>
          <p:nvPr/>
        </p:nvSpPr>
        <p:spPr bwMode="auto">
          <a:xfrm>
            <a:off x="2657541" y="2743201"/>
            <a:ext cx="2317751" cy="2317751"/>
          </a:xfrm>
          <a:custGeom>
            <a:avLst/>
            <a:gdLst>
              <a:gd name="T0" fmla="*/ 2147483646 w 2116"/>
              <a:gd name="T1" fmla="*/ 1262169863 h 2116"/>
              <a:gd name="T2" fmla="*/ 2147483646 w 2116"/>
              <a:gd name="T3" fmla="*/ 1059407178 h 2116"/>
              <a:gd name="T4" fmla="*/ 2147483646 w 2116"/>
              <a:gd name="T5" fmla="*/ 782257393 h 2116"/>
              <a:gd name="T6" fmla="*/ 2147483646 w 2116"/>
              <a:gd name="T7" fmla="*/ 683875654 h 2116"/>
              <a:gd name="T8" fmla="*/ 2147483646 w 2116"/>
              <a:gd name="T9" fmla="*/ 365933012 h 2116"/>
              <a:gd name="T10" fmla="*/ 1857261195 w 2116"/>
              <a:gd name="T11" fmla="*/ 385130037 h 2116"/>
              <a:gd name="T12" fmla="*/ 1756479555 w 2116"/>
              <a:gd name="T13" fmla="*/ 95982932 h 2116"/>
              <a:gd name="T14" fmla="*/ 1480530267 w 2116"/>
              <a:gd name="T15" fmla="*/ 229158320 h 2116"/>
              <a:gd name="T16" fmla="*/ 1262169863 w 2116"/>
              <a:gd name="T17" fmla="*/ 0 h 2116"/>
              <a:gd name="T18" fmla="*/ 1060606582 w 2116"/>
              <a:gd name="T19" fmla="*/ 229158320 h 2116"/>
              <a:gd name="T20" fmla="*/ 783456796 w 2116"/>
              <a:gd name="T21" fmla="*/ 93583030 h 2116"/>
              <a:gd name="T22" fmla="*/ 683875654 w 2116"/>
              <a:gd name="T23" fmla="*/ 385130037 h 2116"/>
              <a:gd name="T24" fmla="*/ 365933012 w 2116"/>
              <a:gd name="T25" fmla="*/ 376730928 h 2116"/>
              <a:gd name="T26" fmla="*/ 386329440 w 2116"/>
              <a:gd name="T27" fmla="*/ 681475752 h 2116"/>
              <a:gd name="T28" fmla="*/ 97182336 w 2116"/>
              <a:gd name="T29" fmla="*/ 782257393 h 2116"/>
              <a:gd name="T30" fmla="*/ 230357723 w 2116"/>
              <a:gd name="T31" fmla="*/ 1058206680 h 2116"/>
              <a:gd name="T32" fmla="*/ 0 w 2116"/>
              <a:gd name="T33" fmla="*/ 1276567084 h 2116"/>
              <a:gd name="T34" fmla="*/ 229158320 w 2116"/>
              <a:gd name="T35" fmla="*/ 1479329769 h 2116"/>
              <a:gd name="T36" fmla="*/ 93583030 w 2116"/>
              <a:gd name="T37" fmla="*/ 1755280151 h 2116"/>
              <a:gd name="T38" fmla="*/ 385130037 w 2116"/>
              <a:gd name="T39" fmla="*/ 1854861293 h 2116"/>
              <a:gd name="T40" fmla="*/ 376730928 w 2116"/>
              <a:gd name="T41" fmla="*/ 2147483646 h 2116"/>
              <a:gd name="T42" fmla="*/ 682675155 w 2116"/>
              <a:gd name="T43" fmla="*/ 2147483646 h 2116"/>
              <a:gd name="T44" fmla="*/ 783456796 w 2116"/>
              <a:gd name="T45" fmla="*/ 2147483646 h 2116"/>
              <a:gd name="T46" fmla="*/ 1058206680 w 2116"/>
              <a:gd name="T47" fmla="*/ 2147483646 h 2116"/>
              <a:gd name="T48" fmla="*/ 1276567084 w 2116"/>
              <a:gd name="T49" fmla="*/ 2147483646 h 2116"/>
              <a:gd name="T50" fmla="*/ 1479329769 w 2116"/>
              <a:gd name="T51" fmla="*/ 2147483646 h 2116"/>
              <a:gd name="T52" fmla="*/ 1756479555 w 2116"/>
              <a:gd name="T53" fmla="*/ 2147483646 h 2116"/>
              <a:gd name="T54" fmla="*/ 1854861293 w 2116"/>
              <a:gd name="T55" fmla="*/ 2147483646 h 2116"/>
              <a:gd name="T56" fmla="*/ 2147483646 w 2116"/>
              <a:gd name="T57" fmla="*/ 2147483646 h 2116"/>
              <a:gd name="T58" fmla="*/ 2147483646 w 2116"/>
              <a:gd name="T59" fmla="*/ 1856061792 h 2116"/>
              <a:gd name="T60" fmla="*/ 2147483646 w 2116"/>
              <a:gd name="T61" fmla="*/ 1755280151 h 2116"/>
              <a:gd name="T62" fmla="*/ 2147483646 w 2116"/>
              <a:gd name="T63" fmla="*/ 1480530267 h 2116"/>
              <a:gd name="T64" fmla="*/ 1629302279 w 2116"/>
              <a:gd name="T65" fmla="*/ 2002434997 h 2116"/>
              <a:gd name="T66" fmla="*/ 910634072 w 2116"/>
              <a:gd name="T67" fmla="*/ 536301950 h 2116"/>
              <a:gd name="T68" fmla="*/ 1629302279 w 2116"/>
              <a:gd name="T69" fmla="*/ 2002434997 h 211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116"/>
              <a:gd name="T106" fmla="*/ 0 h 2116"/>
              <a:gd name="T107" fmla="*/ 2116 w 2116"/>
              <a:gd name="T108" fmla="*/ 2116 h 211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116" h="2116">
                <a:moveTo>
                  <a:pt x="1941" y="1111"/>
                </a:moveTo>
                <a:cubicBezTo>
                  <a:pt x="2116" y="1052"/>
                  <a:pt x="2116" y="1052"/>
                  <a:pt x="2116" y="1052"/>
                </a:cubicBezTo>
                <a:cubicBezTo>
                  <a:pt x="2107" y="917"/>
                  <a:pt x="2107" y="917"/>
                  <a:pt x="2107" y="917"/>
                </a:cubicBezTo>
                <a:cubicBezTo>
                  <a:pt x="1925" y="883"/>
                  <a:pt x="1925" y="883"/>
                  <a:pt x="1925" y="883"/>
                </a:cubicBezTo>
                <a:cubicBezTo>
                  <a:pt x="1918" y="847"/>
                  <a:pt x="1908" y="810"/>
                  <a:pt x="1896" y="774"/>
                </a:cubicBezTo>
                <a:cubicBezTo>
                  <a:pt x="2038" y="652"/>
                  <a:pt x="2038" y="652"/>
                  <a:pt x="2038" y="652"/>
                </a:cubicBezTo>
                <a:cubicBezTo>
                  <a:pt x="1979" y="532"/>
                  <a:pt x="1979" y="532"/>
                  <a:pt x="1979" y="532"/>
                </a:cubicBezTo>
                <a:cubicBezTo>
                  <a:pt x="1795" y="570"/>
                  <a:pt x="1795" y="570"/>
                  <a:pt x="1795" y="570"/>
                </a:cubicBezTo>
                <a:cubicBezTo>
                  <a:pt x="1772" y="535"/>
                  <a:pt x="1747" y="502"/>
                  <a:pt x="1720" y="471"/>
                </a:cubicBezTo>
                <a:cubicBezTo>
                  <a:pt x="1802" y="305"/>
                  <a:pt x="1802" y="305"/>
                  <a:pt x="1802" y="305"/>
                </a:cubicBezTo>
                <a:cubicBezTo>
                  <a:pt x="1700" y="217"/>
                  <a:pt x="1700" y="217"/>
                  <a:pt x="1700" y="217"/>
                </a:cubicBezTo>
                <a:cubicBezTo>
                  <a:pt x="1548" y="321"/>
                  <a:pt x="1548" y="321"/>
                  <a:pt x="1548" y="321"/>
                </a:cubicBezTo>
                <a:cubicBezTo>
                  <a:pt x="1516" y="301"/>
                  <a:pt x="1483" y="282"/>
                  <a:pt x="1450" y="265"/>
                </a:cubicBezTo>
                <a:cubicBezTo>
                  <a:pt x="1464" y="80"/>
                  <a:pt x="1464" y="80"/>
                  <a:pt x="1464" y="80"/>
                </a:cubicBezTo>
                <a:cubicBezTo>
                  <a:pt x="1336" y="37"/>
                  <a:pt x="1336" y="37"/>
                  <a:pt x="1336" y="37"/>
                </a:cubicBezTo>
                <a:cubicBezTo>
                  <a:pt x="1234" y="191"/>
                  <a:pt x="1234" y="191"/>
                  <a:pt x="1234" y="191"/>
                </a:cubicBezTo>
                <a:cubicBezTo>
                  <a:pt x="1194" y="183"/>
                  <a:pt x="1152" y="178"/>
                  <a:pt x="1111" y="175"/>
                </a:cubicBezTo>
                <a:cubicBezTo>
                  <a:pt x="1052" y="0"/>
                  <a:pt x="1052" y="0"/>
                  <a:pt x="1052" y="0"/>
                </a:cubicBezTo>
                <a:cubicBezTo>
                  <a:pt x="918" y="9"/>
                  <a:pt x="918" y="9"/>
                  <a:pt x="918" y="9"/>
                </a:cubicBezTo>
                <a:cubicBezTo>
                  <a:pt x="884" y="191"/>
                  <a:pt x="884" y="191"/>
                  <a:pt x="884" y="191"/>
                </a:cubicBezTo>
                <a:cubicBezTo>
                  <a:pt x="847" y="198"/>
                  <a:pt x="810" y="208"/>
                  <a:pt x="774" y="220"/>
                </a:cubicBezTo>
                <a:cubicBezTo>
                  <a:pt x="653" y="78"/>
                  <a:pt x="653" y="78"/>
                  <a:pt x="653" y="78"/>
                </a:cubicBezTo>
                <a:cubicBezTo>
                  <a:pt x="532" y="137"/>
                  <a:pt x="532" y="137"/>
                  <a:pt x="532" y="137"/>
                </a:cubicBezTo>
                <a:cubicBezTo>
                  <a:pt x="570" y="321"/>
                  <a:pt x="570" y="321"/>
                  <a:pt x="570" y="321"/>
                </a:cubicBezTo>
                <a:cubicBezTo>
                  <a:pt x="535" y="344"/>
                  <a:pt x="502" y="369"/>
                  <a:pt x="471" y="396"/>
                </a:cubicBezTo>
                <a:cubicBezTo>
                  <a:pt x="305" y="314"/>
                  <a:pt x="305" y="314"/>
                  <a:pt x="305" y="314"/>
                </a:cubicBezTo>
                <a:cubicBezTo>
                  <a:pt x="217" y="416"/>
                  <a:pt x="217" y="416"/>
                  <a:pt x="217" y="416"/>
                </a:cubicBezTo>
                <a:cubicBezTo>
                  <a:pt x="322" y="568"/>
                  <a:pt x="322" y="568"/>
                  <a:pt x="322" y="568"/>
                </a:cubicBezTo>
                <a:cubicBezTo>
                  <a:pt x="301" y="600"/>
                  <a:pt x="282" y="633"/>
                  <a:pt x="265" y="666"/>
                </a:cubicBezTo>
                <a:cubicBezTo>
                  <a:pt x="81" y="652"/>
                  <a:pt x="81" y="652"/>
                  <a:pt x="81" y="652"/>
                </a:cubicBezTo>
                <a:cubicBezTo>
                  <a:pt x="37" y="780"/>
                  <a:pt x="37" y="780"/>
                  <a:pt x="37" y="780"/>
                </a:cubicBezTo>
                <a:cubicBezTo>
                  <a:pt x="192" y="882"/>
                  <a:pt x="192" y="882"/>
                  <a:pt x="192" y="882"/>
                </a:cubicBezTo>
                <a:cubicBezTo>
                  <a:pt x="183" y="923"/>
                  <a:pt x="178" y="964"/>
                  <a:pt x="175" y="1005"/>
                </a:cubicBezTo>
                <a:cubicBezTo>
                  <a:pt x="0" y="1064"/>
                  <a:pt x="0" y="1064"/>
                  <a:pt x="0" y="1064"/>
                </a:cubicBezTo>
                <a:cubicBezTo>
                  <a:pt x="9" y="1198"/>
                  <a:pt x="9" y="1198"/>
                  <a:pt x="9" y="1198"/>
                </a:cubicBezTo>
                <a:cubicBezTo>
                  <a:pt x="191" y="1233"/>
                  <a:pt x="191" y="1233"/>
                  <a:pt x="191" y="1233"/>
                </a:cubicBezTo>
                <a:cubicBezTo>
                  <a:pt x="199" y="1269"/>
                  <a:pt x="208" y="1306"/>
                  <a:pt x="221" y="1342"/>
                </a:cubicBezTo>
                <a:cubicBezTo>
                  <a:pt x="78" y="1463"/>
                  <a:pt x="78" y="1463"/>
                  <a:pt x="78" y="1463"/>
                </a:cubicBezTo>
                <a:cubicBezTo>
                  <a:pt x="138" y="1584"/>
                  <a:pt x="138" y="1584"/>
                  <a:pt x="138" y="1584"/>
                </a:cubicBezTo>
                <a:cubicBezTo>
                  <a:pt x="321" y="1546"/>
                  <a:pt x="321" y="1546"/>
                  <a:pt x="321" y="1546"/>
                </a:cubicBezTo>
                <a:cubicBezTo>
                  <a:pt x="344" y="1581"/>
                  <a:pt x="369" y="1614"/>
                  <a:pt x="397" y="1645"/>
                </a:cubicBezTo>
                <a:cubicBezTo>
                  <a:pt x="314" y="1811"/>
                  <a:pt x="314" y="1811"/>
                  <a:pt x="314" y="1811"/>
                </a:cubicBezTo>
                <a:cubicBezTo>
                  <a:pt x="416" y="1899"/>
                  <a:pt x="416" y="1899"/>
                  <a:pt x="416" y="1899"/>
                </a:cubicBezTo>
                <a:cubicBezTo>
                  <a:pt x="569" y="1794"/>
                  <a:pt x="569" y="1794"/>
                  <a:pt x="569" y="1794"/>
                </a:cubicBezTo>
                <a:cubicBezTo>
                  <a:pt x="600" y="1815"/>
                  <a:pt x="633" y="1834"/>
                  <a:pt x="667" y="1851"/>
                </a:cubicBezTo>
                <a:cubicBezTo>
                  <a:pt x="653" y="2035"/>
                  <a:pt x="653" y="2035"/>
                  <a:pt x="653" y="2035"/>
                </a:cubicBezTo>
                <a:cubicBezTo>
                  <a:pt x="780" y="2079"/>
                  <a:pt x="780" y="2079"/>
                  <a:pt x="780" y="2079"/>
                </a:cubicBezTo>
                <a:cubicBezTo>
                  <a:pt x="882" y="1925"/>
                  <a:pt x="882" y="1925"/>
                  <a:pt x="882" y="1925"/>
                </a:cubicBezTo>
                <a:cubicBezTo>
                  <a:pt x="923" y="1933"/>
                  <a:pt x="964" y="1938"/>
                  <a:pt x="1005" y="1941"/>
                </a:cubicBezTo>
                <a:cubicBezTo>
                  <a:pt x="1064" y="2116"/>
                  <a:pt x="1064" y="2116"/>
                  <a:pt x="1064" y="2116"/>
                </a:cubicBezTo>
                <a:cubicBezTo>
                  <a:pt x="1199" y="2107"/>
                  <a:pt x="1199" y="2107"/>
                  <a:pt x="1199" y="2107"/>
                </a:cubicBezTo>
                <a:cubicBezTo>
                  <a:pt x="1233" y="1925"/>
                  <a:pt x="1233" y="1925"/>
                  <a:pt x="1233" y="1925"/>
                </a:cubicBezTo>
                <a:cubicBezTo>
                  <a:pt x="1269" y="1918"/>
                  <a:pt x="1306" y="1908"/>
                  <a:pt x="1342" y="1896"/>
                </a:cubicBezTo>
                <a:cubicBezTo>
                  <a:pt x="1464" y="2038"/>
                  <a:pt x="1464" y="2038"/>
                  <a:pt x="1464" y="2038"/>
                </a:cubicBezTo>
                <a:cubicBezTo>
                  <a:pt x="1584" y="1979"/>
                  <a:pt x="1584" y="1979"/>
                  <a:pt x="1584" y="1979"/>
                </a:cubicBezTo>
                <a:cubicBezTo>
                  <a:pt x="1546" y="1795"/>
                  <a:pt x="1546" y="1795"/>
                  <a:pt x="1546" y="1795"/>
                </a:cubicBezTo>
                <a:cubicBezTo>
                  <a:pt x="1581" y="1772"/>
                  <a:pt x="1614" y="1747"/>
                  <a:pt x="1645" y="1719"/>
                </a:cubicBezTo>
                <a:cubicBezTo>
                  <a:pt x="1811" y="1802"/>
                  <a:pt x="1811" y="1802"/>
                  <a:pt x="1811" y="1802"/>
                </a:cubicBezTo>
                <a:cubicBezTo>
                  <a:pt x="1899" y="1700"/>
                  <a:pt x="1899" y="1700"/>
                  <a:pt x="1899" y="1700"/>
                </a:cubicBezTo>
                <a:cubicBezTo>
                  <a:pt x="1795" y="1547"/>
                  <a:pt x="1795" y="1547"/>
                  <a:pt x="1795" y="1547"/>
                </a:cubicBezTo>
                <a:cubicBezTo>
                  <a:pt x="1816" y="1516"/>
                  <a:pt x="1834" y="1483"/>
                  <a:pt x="1851" y="1450"/>
                </a:cubicBezTo>
                <a:cubicBezTo>
                  <a:pt x="2036" y="1463"/>
                  <a:pt x="2036" y="1463"/>
                  <a:pt x="2036" y="1463"/>
                </a:cubicBezTo>
                <a:cubicBezTo>
                  <a:pt x="2079" y="1336"/>
                  <a:pt x="2079" y="1336"/>
                  <a:pt x="2079" y="1336"/>
                </a:cubicBezTo>
                <a:cubicBezTo>
                  <a:pt x="1925" y="1234"/>
                  <a:pt x="1925" y="1234"/>
                  <a:pt x="1925" y="1234"/>
                </a:cubicBezTo>
                <a:cubicBezTo>
                  <a:pt x="1933" y="1193"/>
                  <a:pt x="1938" y="1152"/>
                  <a:pt x="1941" y="1111"/>
                </a:cubicBezTo>
                <a:close/>
                <a:moveTo>
                  <a:pt x="1358" y="1669"/>
                </a:moveTo>
                <a:cubicBezTo>
                  <a:pt x="1020" y="1834"/>
                  <a:pt x="613" y="1695"/>
                  <a:pt x="447" y="1357"/>
                </a:cubicBezTo>
                <a:cubicBezTo>
                  <a:pt x="282" y="1020"/>
                  <a:pt x="421" y="613"/>
                  <a:pt x="759" y="447"/>
                </a:cubicBezTo>
                <a:cubicBezTo>
                  <a:pt x="1096" y="282"/>
                  <a:pt x="1504" y="421"/>
                  <a:pt x="1669" y="759"/>
                </a:cubicBezTo>
                <a:cubicBezTo>
                  <a:pt x="1834" y="1096"/>
                  <a:pt x="1695" y="1503"/>
                  <a:pt x="1358" y="1669"/>
                </a:cubicBez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3" name="Freeform 240"/>
          <p:cNvSpPr>
            <a:spLocks noEditPoints="1" noChangeArrowheads="1"/>
          </p:cNvSpPr>
          <p:nvPr/>
        </p:nvSpPr>
        <p:spPr bwMode="auto">
          <a:xfrm>
            <a:off x="885892" y="1809749"/>
            <a:ext cx="2014537" cy="2014539"/>
          </a:xfrm>
          <a:custGeom>
            <a:avLst/>
            <a:gdLst>
              <a:gd name="T0" fmla="*/ 2147483646 w 1840"/>
              <a:gd name="T1" fmla="*/ 1155559799 h 1840"/>
              <a:gd name="T2" fmla="*/ 2016235029 w 1840"/>
              <a:gd name="T3" fmla="*/ 968560309 h 1840"/>
              <a:gd name="T4" fmla="*/ 2146895336 w 1840"/>
              <a:gd name="T5" fmla="*/ 736010363 h 1840"/>
              <a:gd name="T6" fmla="*/ 1891569068 w 1840"/>
              <a:gd name="T7" fmla="*/ 624529772 h 1840"/>
              <a:gd name="T8" fmla="*/ 1920338641 w 1840"/>
              <a:gd name="T9" fmla="*/ 360812515 h 1840"/>
              <a:gd name="T10" fmla="*/ 1653025871 w 1840"/>
              <a:gd name="T11" fmla="*/ 363210253 h 1840"/>
              <a:gd name="T12" fmla="*/ 1579903616 w 1840"/>
              <a:gd name="T13" fmla="*/ 107883984 h 1840"/>
              <a:gd name="T14" fmla="*/ 1322180704 w 1840"/>
              <a:gd name="T15" fmla="*/ 207376980 h 1840"/>
              <a:gd name="T16" fmla="*/ 1155559799 w 1840"/>
              <a:gd name="T17" fmla="*/ 0 h 1840"/>
              <a:gd name="T18" fmla="*/ 968560309 w 1840"/>
              <a:gd name="T19" fmla="*/ 190595002 h 1840"/>
              <a:gd name="T20" fmla="*/ 734811494 w 1840"/>
              <a:gd name="T21" fmla="*/ 58736921 h 1840"/>
              <a:gd name="T22" fmla="*/ 624529772 w 1840"/>
              <a:gd name="T23" fmla="*/ 314063190 h 1840"/>
              <a:gd name="T24" fmla="*/ 360812515 w 1840"/>
              <a:gd name="T25" fmla="*/ 286492485 h 1840"/>
              <a:gd name="T26" fmla="*/ 363210253 w 1840"/>
              <a:gd name="T27" fmla="*/ 552606386 h 1840"/>
              <a:gd name="T28" fmla="*/ 106685115 w 1840"/>
              <a:gd name="T29" fmla="*/ 625728641 h 1840"/>
              <a:gd name="T30" fmla="*/ 207376980 w 1840"/>
              <a:gd name="T31" fmla="*/ 883451553 h 1840"/>
              <a:gd name="T32" fmla="*/ 0 w 1840"/>
              <a:gd name="T33" fmla="*/ 1051271327 h 1840"/>
              <a:gd name="T34" fmla="*/ 190595002 w 1840"/>
              <a:gd name="T35" fmla="*/ 1237071948 h 1840"/>
              <a:gd name="T36" fmla="*/ 58736921 w 1840"/>
              <a:gd name="T37" fmla="*/ 1470820763 h 1840"/>
              <a:gd name="T38" fmla="*/ 314063190 w 1840"/>
              <a:gd name="T39" fmla="*/ 1582301354 h 1840"/>
              <a:gd name="T40" fmla="*/ 286492485 w 1840"/>
              <a:gd name="T41" fmla="*/ 1846018612 h 1840"/>
              <a:gd name="T42" fmla="*/ 552606386 w 1840"/>
              <a:gd name="T43" fmla="*/ 1843620874 h 1840"/>
              <a:gd name="T44" fmla="*/ 625728641 w 1840"/>
              <a:gd name="T45" fmla="*/ 2098947142 h 1840"/>
              <a:gd name="T46" fmla="*/ 883451553 w 1840"/>
              <a:gd name="T47" fmla="*/ 1999453052 h 1840"/>
              <a:gd name="T48" fmla="*/ 1050072458 w 1840"/>
              <a:gd name="T49" fmla="*/ 2147483646 h 1840"/>
              <a:gd name="T50" fmla="*/ 1237071948 w 1840"/>
              <a:gd name="T51" fmla="*/ 2016235029 h 1840"/>
              <a:gd name="T52" fmla="*/ 1470820763 w 1840"/>
              <a:gd name="T53" fmla="*/ 2146895336 h 1840"/>
              <a:gd name="T54" fmla="*/ 1581102485 w 1840"/>
              <a:gd name="T55" fmla="*/ 1892767937 h 1840"/>
              <a:gd name="T56" fmla="*/ 1846018612 w 1840"/>
              <a:gd name="T57" fmla="*/ 1920338641 h 1840"/>
              <a:gd name="T58" fmla="*/ 1843620874 w 1840"/>
              <a:gd name="T59" fmla="*/ 1654223646 h 1840"/>
              <a:gd name="T60" fmla="*/ 2098947142 w 1840"/>
              <a:gd name="T61" fmla="*/ 1579903616 h 1840"/>
              <a:gd name="T62" fmla="*/ 1999453052 w 1840"/>
              <a:gd name="T63" fmla="*/ 1323379573 h 1840"/>
              <a:gd name="T64" fmla="*/ 1295808869 w 1840"/>
              <a:gd name="T65" fmla="*/ 1786082822 h 1840"/>
              <a:gd name="T66" fmla="*/ 909823388 w 1840"/>
              <a:gd name="T67" fmla="*/ 420748305 h 1840"/>
              <a:gd name="T68" fmla="*/ 1295808869 w 1840"/>
              <a:gd name="T69" fmla="*/ 1786082822 h 1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840"/>
              <a:gd name="T106" fmla="*/ 0 h 1840"/>
              <a:gd name="T107" fmla="*/ 1840 w 1840"/>
              <a:gd name="T108" fmla="*/ 1840 h 18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840" h="1840">
                <a:moveTo>
                  <a:pt x="1827" y="1080"/>
                </a:moveTo>
                <a:cubicBezTo>
                  <a:pt x="1840" y="964"/>
                  <a:pt x="1840" y="964"/>
                  <a:pt x="1840" y="964"/>
                </a:cubicBezTo>
                <a:cubicBezTo>
                  <a:pt x="1690" y="906"/>
                  <a:pt x="1690" y="906"/>
                  <a:pt x="1690" y="906"/>
                </a:cubicBezTo>
                <a:cubicBezTo>
                  <a:pt x="1689" y="874"/>
                  <a:pt x="1687" y="841"/>
                  <a:pt x="1682" y="808"/>
                </a:cubicBezTo>
                <a:cubicBezTo>
                  <a:pt x="1823" y="726"/>
                  <a:pt x="1823" y="726"/>
                  <a:pt x="1823" y="726"/>
                </a:cubicBezTo>
                <a:cubicBezTo>
                  <a:pt x="1791" y="614"/>
                  <a:pt x="1791" y="614"/>
                  <a:pt x="1791" y="614"/>
                </a:cubicBezTo>
                <a:cubicBezTo>
                  <a:pt x="1628" y="618"/>
                  <a:pt x="1628" y="618"/>
                  <a:pt x="1628" y="618"/>
                </a:cubicBezTo>
                <a:cubicBezTo>
                  <a:pt x="1614" y="584"/>
                  <a:pt x="1597" y="552"/>
                  <a:pt x="1578" y="521"/>
                </a:cubicBezTo>
                <a:cubicBezTo>
                  <a:pt x="1675" y="392"/>
                  <a:pt x="1675" y="392"/>
                  <a:pt x="1675" y="392"/>
                </a:cubicBezTo>
                <a:cubicBezTo>
                  <a:pt x="1602" y="301"/>
                  <a:pt x="1602" y="301"/>
                  <a:pt x="1602" y="301"/>
                </a:cubicBezTo>
                <a:cubicBezTo>
                  <a:pt x="1455" y="366"/>
                  <a:pt x="1455" y="366"/>
                  <a:pt x="1455" y="366"/>
                </a:cubicBezTo>
                <a:cubicBezTo>
                  <a:pt x="1431" y="344"/>
                  <a:pt x="1406" y="322"/>
                  <a:pt x="1379" y="303"/>
                </a:cubicBezTo>
                <a:cubicBezTo>
                  <a:pt x="1420" y="147"/>
                  <a:pt x="1420" y="147"/>
                  <a:pt x="1420" y="147"/>
                </a:cubicBezTo>
                <a:cubicBezTo>
                  <a:pt x="1318" y="90"/>
                  <a:pt x="1318" y="90"/>
                  <a:pt x="1318" y="90"/>
                </a:cubicBezTo>
                <a:cubicBezTo>
                  <a:pt x="1206" y="206"/>
                  <a:pt x="1206" y="206"/>
                  <a:pt x="1206" y="206"/>
                </a:cubicBezTo>
                <a:cubicBezTo>
                  <a:pt x="1173" y="193"/>
                  <a:pt x="1139" y="181"/>
                  <a:pt x="1103" y="173"/>
                </a:cubicBezTo>
                <a:cubicBezTo>
                  <a:pt x="1080" y="13"/>
                  <a:pt x="1080" y="13"/>
                  <a:pt x="1080" y="13"/>
                </a:cubicBezTo>
                <a:cubicBezTo>
                  <a:pt x="964" y="0"/>
                  <a:pt x="964" y="0"/>
                  <a:pt x="964" y="0"/>
                </a:cubicBezTo>
                <a:cubicBezTo>
                  <a:pt x="906" y="151"/>
                  <a:pt x="906" y="151"/>
                  <a:pt x="906" y="151"/>
                </a:cubicBezTo>
                <a:cubicBezTo>
                  <a:pt x="874" y="151"/>
                  <a:pt x="841" y="154"/>
                  <a:pt x="808" y="159"/>
                </a:cubicBezTo>
                <a:cubicBezTo>
                  <a:pt x="726" y="17"/>
                  <a:pt x="726" y="17"/>
                  <a:pt x="726" y="17"/>
                </a:cubicBezTo>
                <a:cubicBezTo>
                  <a:pt x="613" y="49"/>
                  <a:pt x="613" y="49"/>
                  <a:pt x="613" y="49"/>
                </a:cubicBezTo>
                <a:cubicBezTo>
                  <a:pt x="617" y="213"/>
                  <a:pt x="617" y="213"/>
                  <a:pt x="617" y="213"/>
                </a:cubicBezTo>
                <a:cubicBezTo>
                  <a:pt x="584" y="227"/>
                  <a:pt x="552" y="244"/>
                  <a:pt x="521" y="262"/>
                </a:cubicBezTo>
                <a:cubicBezTo>
                  <a:pt x="392" y="166"/>
                  <a:pt x="392" y="166"/>
                  <a:pt x="392" y="166"/>
                </a:cubicBezTo>
                <a:cubicBezTo>
                  <a:pt x="301" y="239"/>
                  <a:pt x="301" y="239"/>
                  <a:pt x="301" y="239"/>
                </a:cubicBezTo>
                <a:cubicBezTo>
                  <a:pt x="366" y="386"/>
                  <a:pt x="366" y="386"/>
                  <a:pt x="366" y="386"/>
                </a:cubicBezTo>
                <a:cubicBezTo>
                  <a:pt x="343" y="410"/>
                  <a:pt x="322" y="435"/>
                  <a:pt x="303" y="461"/>
                </a:cubicBezTo>
                <a:cubicBezTo>
                  <a:pt x="147" y="420"/>
                  <a:pt x="147" y="420"/>
                  <a:pt x="147" y="420"/>
                </a:cubicBezTo>
                <a:cubicBezTo>
                  <a:pt x="89" y="522"/>
                  <a:pt x="89" y="522"/>
                  <a:pt x="89" y="522"/>
                </a:cubicBezTo>
                <a:cubicBezTo>
                  <a:pt x="206" y="634"/>
                  <a:pt x="206" y="634"/>
                  <a:pt x="206" y="634"/>
                </a:cubicBezTo>
                <a:cubicBezTo>
                  <a:pt x="192" y="668"/>
                  <a:pt x="181" y="702"/>
                  <a:pt x="173" y="737"/>
                </a:cubicBezTo>
                <a:cubicBezTo>
                  <a:pt x="13" y="760"/>
                  <a:pt x="13" y="760"/>
                  <a:pt x="13" y="760"/>
                </a:cubicBezTo>
                <a:cubicBezTo>
                  <a:pt x="0" y="877"/>
                  <a:pt x="0" y="877"/>
                  <a:pt x="0" y="877"/>
                </a:cubicBezTo>
                <a:cubicBezTo>
                  <a:pt x="151" y="934"/>
                  <a:pt x="151" y="934"/>
                  <a:pt x="151" y="934"/>
                </a:cubicBezTo>
                <a:cubicBezTo>
                  <a:pt x="151" y="967"/>
                  <a:pt x="154" y="1000"/>
                  <a:pt x="159" y="1032"/>
                </a:cubicBezTo>
                <a:cubicBezTo>
                  <a:pt x="17" y="1115"/>
                  <a:pt x="17" y="1115"/>
                  <a:pt x="17" y="1115"/>
                </a:cubicBezTo>
                <a:cubicBezTo>
                  <a:pt x="49" y="1227"/>
                  <a:pt x="49" y="1227"/>
                  <a:pt x="49" y="1227"/>
                </a:cubicBezTo>
                <a:cubicBezTo>
                  <a:pt x="212" y="1223"/>
                  <a:pt x="212" y="1223"/>
                  <a:pt x="212" y="1223"/>
                </a:cubicBezTo>
                <a:cubicBezTo>
                  <a:pt x="227" y="1257"/>
                  <a:pt x="243" y="1289"/>
                  <a:pt x="262" y="1320"/>
                </a:cubicBezTo>
                <a:cubicBezTo>
                  <a:pt x="166" y="1449"/>
                  <a:pt x="166" y="1449"/>
                  <a:pt x="166" y="1449"/>
                </a:cubicBezTo>
                <a:cubicBezTo>
                  <a:pt x="239" y="1540"/>
                  <a:pt x="239" y="1540"/>
                  <a:pt x="239" y="1540"/>
                </a:cubicBezTo>
                <a:cubicBezTo>
                  <a:pt x="386" y="1474"/>
                  <a:pt x="386" y="1474"/>
                  <a:pt x="386" y="1474"/>
                </a:cubicBezTo>
                <a:cubicBezTo>
                  <a:pt x="410" y="1497"/>
                  <a:pt x="435" y="1518"/>
                  <a:pt x="461" y="1538"/>
                </a:cubicBezTo>
                <a:cubicBezTo>
                  <a:pt x="420" y="1694"/>
                  <a:pt x="420" y="1694"/>
                  <a:pt x="420" y="1694"/>
                </a:cubicBezTo>
                <a:cubicBezTo>
                  <a:pt x="522" y="1751"/>
                  <a:pt x="522" y="1751"/>
                  <a:pt x="522" y="1751"/>
                </a:cubicBezTo>
                <a:cubicBezTo>
                  <a:pt x="634" y="1635"/>
                  <a:pt x="634" y="1635"/>
                  <a:pt x="634" y="1635"/>
                </a:cubicBezTo>
                <a:cubicBezTo>
                  <a:pt x="667" y="1648"/>
                  <a:pt x="702" y="1659"/>
                  <a:pt x="737" y="1668"/>
                </a:cubicBezTo>
                <a:cubicBezTo>
                  <a:pt x="760" y="1827"/>
                  <a:pt x="760" y="1827"/>
                  <a:pt x="760" y="1827"/>
                </a:cubicBezTo>
                <a:cubicBezTo>
                  <a:pt x="876" y="1840"/>
                  <a:pt x="876" y="1840"/>
                  <a:pt x="876" y="1840"/>
                </a:cubicBezTo>
                <a:cubicBezTo>
                  <a:pt x="934" y="1690"/>
                  <a:pt x="934" y="1690"/>
                  <a:pt x="934" y="1690"/>
                </a:cubicBezTo>
                <a:cubicBezTo>
                  <a:pt x="967" y="1689"/>
                  <a:pt x="1000" y="1687"/>
                  <a:pt x="1032" y="1682"/>
                </a:cubicBezTo>
                <a:cubicBezTo>
                  <a:pt x="1114" y="1823"/>
                  <a:pt x="1114" y="1823"/>
                  <a:pt x="1114" y="1823"/>
                </a:cubicBezTo>
                <a:cubicBezTo>
                  <a:pt x="1227" y="1791"/>
                  <a:pt x="1227" y="1791"/>
                  <a:pt x="1227" y="1791"/>
                </a:cubicBezTo>
                <a:cubicBezTo>
                  <a:pt x="1223" y="1628"/>
                  <a:pt x="1223" y="1628"/>
                  <a:pt x="1223" y="1628"/>
                </a:cubicBezTo>
                <a:cubicBezTo>
                  <a:pt x="1256" y="1614"/>
                  <a:pt x="1289" y="1597"/>
                  <a:pt x="1319" y="1579"/>
                </a:cubicBezTo>
                <a:cubicBezTo>
                  <a:pt x="1448" y="1675"/>
                  <a:pt x="1448" y="1675"/>
                  <a:pt x="1448" y="1675"/>
                </a:cubicBezTo>
                <a:cubicBezTo>
                  <a:pt x="1540" y="1602"/>
                  <a:pt x="1540" y="1602"/>
                  <a:pt x="1540" y="1602"/>
                </a:cubicBezTo>
                <a:cubicBezTo>
                  <a:pt x="1474" y="1455"/>
                  <a:pt x="1474" y="1455"/>
                  <a:pt x="1474" y="1455"/>
                </a:cubicBezTo>
                <a:cubicBezTo>
                  <a:pt x="1497" y="1431"/>
                  <a:pt x="1518" y="1406"/>
                  <a:pt x="1538" y="1380"/>
                </a:cubicBezTo>
                <a:cubicBezTo>
                  <a:pt x="1694" y="1420"/>
                  <a:pt x="1694" y="1420"/>
                  <a:pt x="1694" y="1420"/>
                </a:cubicBezTo>
                <a:cubicBezTo>
                  <a:pt x="1751" y="1318"/>
                  <a:pt x="1751" y="1318"/>
                  <a:pt x="1751" y="1318"/>
                </a:cubicBezTo>
                <a:cubicBezTo>
                  <a:pt x="1635" y="1207"/>
                  <a:pt x="1635" y="1207"/>
                  <a:pt x="1635" y="1207"/>
                </a:cubicBezTo>
                <a:cubicBezTo>
                  <a:pt x="1648" y="1173"/>
                  <a:pt x="1659" y="1139"/>
                  <a:pt x="1668" y="1104"/>
                </a:cubicBezTo>
                <a:lnTo>
                  <a:pt x="1827" y="1080"/>
                </a:lnTo>
                <a:close/>
                <a:moveTo>
                  <a:pt x="1081" y="1490"/>
                </a:moveTo>
                <a:cubicBezTo>
                  <a:pt x="766" y="1579"/>
                  <a:pt x="439" y="1396"/>
                  <a:pt x="350" y="1081"/>
                </a:cubicBezTo>
                <a:cubicBezTo>
                  <a:pt x="262" y="767"/>
                  <a:pt x="445" y="439"/>
                  <a:pt x="759" y="351"/>
                </a:cubicBezTo>
                <a:cubicBezTo>
                  <a:pt x="1074" y="262"/>
                  <a:pt x="1401" y="445"/>
                  <a:pt x="1490" y="760"/>
                </a:cubicBezTo>
                <a:cubicBezTo>
                  <a:pt x="1579" y="1074"/>
                  <a:pt x="1396" y="1401"/>
                  <a:pt x="1081" y="1490"/>
                </a:cubicBez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4" name="Freeform 241"/>
          <p:cNvSpPr>
            <a:spLocks noEditPoints="1" noChangeArrowheads="1"/>
          </p:cNvSpPr>
          <p:nvPr/>
        </p:nvSpPr>
        <p:spPr bwMode="auto">
          <a:xfrm>
            <a:off x="2849629" y="1231900"/>
            <a:ext cx="1460500" cy="1462088"/>
          </a:xfrm>
          <a:custGeom>
            <a:avLst/>
            <a:gdLst>
              <a:gd name="T0" fmla="*/ 1597797940 w 1335"/>
              <a:gd name="T1" fmla="*/ 838420400 h 1335"/>
              <a:gd name="T2" fmla="*/ 1460159764 w 1335"/>
              <a:gd name="T3" fmla="*/ 702881009 h 1335"/>
              <a:gd name="T4" fmla="*/ 1555908393 w 1335"/>
              <a:gd name="T5" fmla="*/ 533758497 h 1335"/>
              <a:gd name="T6" fmla="*/ 1370396449 w 1335"/>
              <a:gd name="T7" fmla="*/ 453394036 h 1335"/>
              <a:gd name="T8" fmla="*/ 1390742800 w 1335"/>
              <a:gd name="T9" fmla="*/ 261481570 h 1335"/>
              <a:gd name="T10" fmla="*/ 1198048697 w 1335"/>
              <a:gd name="T11" fmla="*/ 262680811 h 1335"/>
              <a:gd name="T12" fmla="*/ 1144190708 w 1335"/>
              <a:gd name="T13" fmla="*/ 77964884 h 1335"/>
              <a:gd name="T14" fmla="*/ 958678764 w 1335"/>
              <a:gd name="T15" fmla="*/ 149932470 h 1335"/>
              <a:gd name="T16" fmla="*/ 836599562 w 1335"/>
              <a:gd name="T17" fmla="*/ 0 h 1335"/>
              <a:gd name="T18" fmla="*/ 701355074 w 1335"/>
              <a:gd name="T19" fmla="*/ 137937872 h 1335"/>
              <a:gd name="T20" fmla="*/ 532598949 w 1335"/>
              <a:gd name="T21" fmla="*/ 41981092 h 1335"/>
              <a:gd name="T22" fmla="*/ 452410388 w 1335"/>
              <a:gd name="T23" fmla="*/ 227896259 h 1335"/>
              <a:gd name="T24" fmla="*/ 260914222 w 1335"/>
              <a:gd name="T25" fmla="*/ 207505881 h 1335"/>
              <a:gd name="T26" fmla="*/ 263307911 w 1335"/>
              <a:gd name="T27" fmla="*/ 400618683 h 1335"/>
              <a:gd name="T28" fmla="*/ 77794873 w 1335"/>
              <a:gd name="T29" fmla="*/ 454594372 h 1335"/>
              <a:gd name="T30" fmla="*/ 149606618 w 1335"/>
              <a:gd name="T31" fmla="*/ 641708780 h 1335"/>
              <a:gd name="T32" fmla="*/ 0 w 1335"/>
              <a:gd name="T33" fmla="*/ 762853997 h 1335"/>
              <a:gd name="T34" fmla="*/ 137638176 w 1335"/>
              <a:gd name="T35" fmla="*/ 898393388 h 1335"/>
              <a:gd name="T36" fmla="*/ 41889547 w 1335"/>
              <a:gd name="T37" fmla="*/ 1067515899 h 1335"/>
              <a:gd name="T38" fmla="*/ 227401491 w 1335"/>
              <a:gd name="T39" fmla="*/ 1147880360 h 1335"/>
              <a:gd name="T40" fmla="*/ 207055140 w 1335"/>
              <a:gd name="T41" fmla="*/ 1339792827 h 1335"/>
              <a:gd name="T42" fmla="*/ 399749243 w 1335"/>
              <a:gd name="T43" fmla="*/ 1338593586 h 1335"/>
              <a:gd name="T44" fmla="*/ 453607232 w 1335"/>
              <a:gd name="T45" fmla="*/ 1523309513 h 1335"/>
              <a:gd name="T46" fmla="*/ 640316020 w 1335"/>
              <a:gd name="T47" fmla="*/ 1451341927 h 1335"/>
              <a:gd name="T48" fmla="*/ 761198378 w 1335"/>
              <a:gd name="T49" fmla="*/ 1601274397 h 1335"/>
              <a:gd name="T50" fmla="*/ 896442866 w 1335"/>
              <a:gd name="T51" fmla="*/ 1463336525 h 1335"/>
              <a:gd name="T52" fmla="*/ 1065198991 w 1335"/>
              <a:gd name="T53" fmla="*/ 1558094065 h 1335"/>
              <a:gd name="T54" fmla="*/ 1145387552 w 1335"/>
              <a:gd name="T55" fmla="*/ 1373378138 h 1335"/>
              <a:gd name="T56" fmla="*/ 1336883718 w 1335"/>
              <a:gd name="T57" fmla="*/ 1393768516 h 1335"/>
              <a:gd name="T58" fmla="*/ 1335686873 w 1335"/>
              <a:gd name="T59" fmla="*/ 1200655714 h 1335"/>
              <a:gd name="T60" fmla="*/ 1521199912 w 1335"/>
              <a:gd name="T61" fmla="*/ 1146680024 h 1335"/>
              <a:gd name="T62" fmla="*/ 1448191322 w 1335"/>
              <a:gd name="T63" fmla="*/ 960764857 h 1335"/>
              <a:gd name="T64" fmla="*/ 928757659 w 1335"/>
              <a:gd name="T65" fmla="*/ 1259429461 h 1335"/>
              <a:gd name="T66" fmla="*/ 670237125 w 1335"/>
              <a:gd name="T67" fmla="*/ 343044177 h 1335"/>
              <a:gd name="T68" fmla="*/ 928757659 w 1335"/>
              <a:gd name="T69" fmla="*/ 1259429461 h 13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35"/>
              <a:gd name="T106" fmla="*/ 0 h 1335"/>
              <a:gd name="T107" fmla="*/ 1335 w 1335"/>
              <a:gd name="T108" fmla="*/ 1335 h 13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35" h="1335">
                <a:moveTo>
                  <a:pt x="1326" y="784"/>
                </a:moveTo>
                <a:cubicBezTo>
                  <a:pt x="1335" y="699"/>
                  <a:pt x="1335" y="699"/>
                  <a:pt x="1335" y="699"/>
                </a:cubicBezTo>
                <a:cubicBezTo>
                  <a:pt x="1226" y="658"/>
                  <a:pt x="1226" y="658"/>
                  <a:pt x="1226" y="658"/>
                </a:cubicBezTo>
                <a:cubicBezTo>
                  <a:pt x="1226" y="634"/>
                  <a:pt x="1224" y="610"/>
                  <a:pt x="1220" y="586"/>
                </a:cubicBezTo>
                <a:cubicBezTo>
                  <a:pt x="1323" y="527"/>
                  <a:pt x="1323" y="527"/>
                  <a:pt x="1323" y="527"/>
                </a:cubicBezTo>
                <a:cubicBezTo>
                  <a:pt x="1300" y="445"/>
                  <a:pt x="1300" y="445"/>
                  <a:pt x="1300" y="445"/>
                </a:cubicBezTo>
                <a:cubicBezTo>
                  <a:pt x="1181" y="448"/>
                  <a:pt x="1181" y="448"/>
                  <a:pt x="1181" y="448"/>
                </a:cubicBezTo>
                <a:cubicBezTo>
                  <a:pt x="1171" y="424"/>
                  <a:pt x="1159" y="400"/>
                  <a:pt x="1145" y="378"/>
                </a:cubicBezTo>
                <a:cubicBezTo>
                  <a:pt x="1215" y="284"/>
                  <a:pt x="1215" y="284"/>
                  <a:pt x="1215" y="284"/>
                </a:cubicBezTo>
                <a:cubicBezTo>
                  <a:pt x="1162" y="218"/>
                  <a:pt x="1162" y="218"/>
                  <a:pt x="1162" y="218"/>
                </a:cubicBezTo>
                <a:cubicBezTo>
                  <a:pt x="1055" y="266"/>
                  <a:pt x="1055" y="266"/>
                  <a:pt x="1055" y="266"/>
                </a:cubicBezTo>
                <a:cubicBezTo>
                  <a:pt x="1038" y="249"/>
                  <a:pt x="1020" y="234"/>
                  <a:pt x="1001" y="219"/>
                </a:cubicBezTo>
                <a:cubicBezTo>
                  <a:pt x="1031" y="106"/>
                  <a:pt x="1031" y="106"/>
                  <a:pt x="1031" y="106"/>
                </a:cubicBezTo>
                <a:cubicBezTo>
                  <a:pt x="956" y="65"/>
                  <a:pt x="956" y="65"/>
                  <a:pt x="956" y="65"/>
                </a:cubicBezTo>
                <a:cubicBezTo>
                  <a:pt x="875" y="149"/>
                  <a:pt x="875" y="149"/>
                  <a:pt x="875" y="149"/>
                </a:cubicBezTo>
                <a:cubicBezTo>
                  <a:pt x="851" y="139"/>
                  <a:pt x="826" y="131"/>
                  <a:pt x="801" y="125"/>
                </a:cubicBezTo>
                <a:cubicBezTo>
                  <a:pt x="784" y="9"/>
                  <a:pt x="784" y="9"/>
                  <a:pt x="784" y="9"/>
                </a:cubicBezTo>
                <a:cubicBezTo>
                  <a:pt x="699" y="0"/>
                  <a:pt x="699" y="0"/>
                  <a:pt x="699" y="0"/>
                </a:cubicBezTo>
                <a:cubicBezTo>
                  <a:pt x="658" y="109"/>
                  <a:pt x="658" y="109"/>
                  <a:pt x="658" y="109"/>
                </a:cubicBezTo>
                <a:cubicBezTo>
                  <a:pt x="634" y="109"/>
                  <a:pt x="610" y="111"/>
                  <a:pt x="586" y="115"/>
                </a:cubicBezTo>
                <a:cubicBezTo>
                  <a:pt x="527" y="12"/>
                  <a:pt x="527" y="12"/>
                  <a:pt x="527" y="12"/>
                </a:cubicBezTo>
                <a:cubicBezTo>
                  <a:pt x="445" y="35"/>
                  <a:pt x="445" y="35"/>
                  <a:pt x="445" y="35"/>
                </a:cubicBezTo>
                <a:cubicBezTo>
                  <a:pt x="448" y="154"/>
                  <a:pt x="448" y="154"/>
                  <a:pt x="448" y="154"/>
                </a:cubicBezTo>
                <a:cubicBezTo>
                  <a:pt x="424" y="164"/>
                  <a:pt x="400" y="176"/>
                  <a:pt x="378" y="190"/>
                </a:cubicBezTo>
                <a:cubicBezTo>
                  <a:pt x="284" y="120"/>
                  <a:pt x="284" y="120"/>
                  <a:pt x="284" y="120"/>
                </a:cubicBezTo>
                <a:cubicBezTo>
                  <a:pt x="218" y="173"/>
                  <a:pt x="218" y="173"/>
                  <a:pt x="218" y="173"/>
                </a:cubicBezTo>
                <a:cubicBezTo>
                  <a:pt x="266" y="280"/>
                  <a:pt x="266" y="280"/>
                  <a:pt x="266" y="280"/>
                </a:cubicBezTo>
                <a:cubicBezTo>
                  <a:pt x="249" y="297"/>
                  <a:pt x="234" y="315"/>
                  <a:pt x="220" y="334"/>
                </a:cubicBezTo>
                <a:cubicBezTo>
                  <a:pt x="106" y="305"/>
                  <a:pt x="106" y="305"/>
                  <a:pt x="106" y="305"/>
                </a:cubicBezTo>
                <a:cubicBezTo>
                  <a:pt x="65" y="379"/>
                  <a:pt x="65" y="379"/>
                  <a:pt x="65" y="379"/>
                </a:cubicBezTo>
                <a:cubicBezTo>
                  <a:pt x="149" y="460"/>
                  <a:pt x="149" y="460"/>
                  <a:pt x="149" y="460"/>
                </a:cubicBezTo>
                <a:cubicBezTo>
                  <a:pt x="139" y="484"/>
                  <a:pt x="131" y="509"/>
                  <a:pt x="125" y="535"/>
                </a:cubicBezTo>
                <a:cubicBezTo>
                  <a:pt x="9" y="551"/>
                  <a:pt x="9" y="551"/>
                  <a:pt x="9" y="551"/>
                </a:cubicBezTo>
                <a:cubicBezTo>
                  <a:pt x="0" y="636"/>
                  <a:pt x="0" y="636"/>
                  <a:pt x="0" y="636"/>
                </a:cubicBezTo>
                <a:cubicBezTo>
                  <a:pt x="109" y="678"/>
                  <a:pt x="109" y="678"/>
                  <a:pt x="109" y="678"/>
                </a:cubicBezTo>
                <a:cubicBezTo>
                  <a:pt x="110" y="701"/>
                  <a:pt x="111" y="725"/>
                  <a:pt x="115" y="749"/>
                </a:cubicBezTo>
                <a:cubicBezTo>
                  <a:pt x="12" y="809"/>
                  <a:pt x="12" y="809"/>
                  <a:pt x="12" y="809"/>
                </a:cubicBezTo>
                <a:cubicBezTo>
                  <a:pt x="35" y="890"/>
                  <a:pt x="35" y="890"/>
                  <a:pt x="35" y="890"/>
                </a:cubicBezTo>
                <a:cubicBezTo>
                  <a:pt x="154" y="887"/>
                  <a:pt x="154" y="887"/>
                  <a:pt x="154" y="887"/>
                </a:cubicBezTo>
                <a:cubicBezTo>
                  <a:pt x="164" y="912"/>
                  <a:pt x="177" y="935"/>
                  <a:pt x="190" y="957"/>
                </a:cubicBezTo>
                <a:cubicBezTo>
                  <a:pt x="120" y="1051"/>
                  <a:pt x="120" y="1051"/>
                  <a:pt x="120" y="1051"/>
                </a:cubicBezTo>
                <a:cubicBezTo>
                  <a:pt x="173" y="1117"/>
                  <a:pt x="173" y="1117"/>
                  <a:pt x="173" y="1117"/>
                </a:cubicBezTo>
                <a:cubicBezTo>
                  <a:pt x="280" y="1070"/>
                  <a:pt x="280" y="1070"/>
                  <a:pt x="280" y="1070"/>
                </a:cubicBezTo>
                <a:cubicBezTo>
                  <a:pt x="297" y="1086"/>
                  <a:pt x="315" y="1102"/>
                  <a:pt x="334" y="1116"/>
                </a:cubicBezTo>
                <a:cubicBezTo>
                  <a:pt x="305" y="1229"/>
                  <a:pt x="305" y="1229"/>
                  <a:pt x="305" y="1229"/>
                </a:cubicBezTo>
                <a:cubicBezTo>
                  <a:pt x="379" y="1270"/>
                  <a:pt x="379" y="1270"/>
                  <a:pt x="379" y="1270"/>
                </a:cubicBezTo>
                <a:cubicBezTo>
                  <a:pt x="460" y="1186"/>
                  <a:pt x="460" y="1186"/>
                  <a:pt x="460" y="1186"/>
                </a:cubicBezTo>
                <a:cubicBezTo>
                  <a:pt x="484" y="1196"/>
                  <a:pt x="509" y="1204"/>
                  <a:pt x="535" y="1210"/>
                </a:cubicBezTo>
                <a:cubicBezTo>
                  <a:pt x="551" y="1326"/>
                  <a:pt x="551" y="1326"/>
                  <a:pt x="551" y="1326"/>
                </a:cubicBezTo>
                <a:cubicBezTo>
                  <a:pt x="636" y="1335"/>
                  <a:pt x="636" y="1335"/>
                  <a:pt x="636" y="1335"/>
                </a:cubicBezTo>
                <a:cubicBezTo>
                  <a:pt x="678" y="1226"/>
                  <a:pt x="678" y="1226"/>
                  <a:pt x="678" y="1226"/>
                </a:cubicBezTo>
                <a:cubicBezTo>
                  <a:pt x="701" y="1226"/>
                  <a:pt x="725" y="1224"/>
                  <a:pt x="749" y="1220"/>
                </a:cubicBezTo>
                <a:cubicBezTo>
                  <a:pt x="808" y="1323"/>
                  <a:pt x="808" y="1323"/>
                  <a:pt x="808" y="1323"/>
                </a:cubicBezTo>
                <a:cubicBezTo>
                  <a:pt x="890" y="1299"/>
                  <a:pt x="890" y="1299"/>
                  <a:pt x="890" y="1299"/>
                </a:cubicBezTo>
                <a:cubicBezTo>
                  <a:pt x="887" y="1181"/>
                  <a:pt x="887" y="1181"/>
                  <a:pt x="887" y="1181"/>
                </a:cubicBezTo>
                <a:cubicBezTo>
                  <a:pt x="912" y="1171"/>
                  <a:pt x="935" y="1159"/>
                  <a:pt x="957" y="1145"/>
                </a:cubicBezTo>
                <a:cubicBezTo>
                  <a:pt x="1051" y="1215"/>
                  <a:pt x="1051" y="1215"/>
                  <a:pt x="1051" y="1215"/>
                </a:cubicBezTo>
                <a:cubicBezTo>
                  <a:pt x="1117" y="1162"/>
                  <a:pt x="1117" y="1162"/>
                  <a:pt x="1117" y="1162"/>
                </a:cubicBezTo>
                <a:cubicBezTo>
                  <a:pt x="1070" y="1055"/>
                  <a:pt x="1070" y="1055"/>
                  <a:pt x="1070" y="1055"/>
                </a:cubicBezTo>
                <a:cubicBezTo>
                  <a:pt x="1086" y="1038"/>
                  <a:pt x="1102" y="1020"/>
                  <a:pt x="1116" y="1001"/>
                </a:cubicBezTo>
                <a:cubicBezTo>
                  <a:pt x="1229" y="1031"/>
                  <a:pt x="1229" y="1031"/>
                  <a:pt x="1229" y="1031"/>
                </a:cubicBezTo>
                <a:cubicBezTo>
                  <a:pt x="1271" y="956"/>
                  <a:pt x="1271" y="956"/>
                  <a:pt x="1271" y="956"/>
                </a:cubicBezTo>
                <a:cubicBezTo>
                  <a:pt x="1186" y="875"/>
                  <a:pt x="1186" y="875"/>
                  <a:pt x="1186" y="875"/>
                </a:cubicBezTo>
                <a:cubicBezTo>
                  <a:pt x="1196" y="851"/>
                  <a:pt x="1204" y="826"/>
                  <a:pt x="1210" y="801"/>
                </a:cubicBezTo>
                <a:lnTo>
                  <a:pt x="1326" y="784"/>
                </a:lnTo>
                <a:close/>
                <a:moveTo>
                  <a:pt x="776" y="1050"/>
                </a:moveTo>
                <a:cubicBezTo>
                  <a:pt x="565" y="1109"/>
                  <a:pt x="345" y="986"/>
                  <a:pt x="286" y="775"/>
                </a:cubicBezTo>
                <a:cubicBezTo>
                  <a:pt x="226" y="564"/>
                  <a:pt x="349" y="345"/>
                  <a:pt x="560" y="286"/>
                </a:cubicBezTo>
                <a:cubicBezTo>
                  <a:pt x="771" y="226"/>
                  <a:pt x="990" y="349"/>
                  <a:pt x="1050" y="560"/>
                </a:cubicBezTo>
                <a:cubicBezTo>
                  <a:pt x="1109" y="771"/>
                  <a:pt x="987" y="990"/>
                  <a:pt x="776" y="105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itchFamily="34" charset="-122"/>
              <a:ea typeface="微软雅黑" pitchFamily="34" charset="-122"/>
            </a:endParaRPr>
          </a:p>
        </p:txBody>
      </p:sp>
      <p:sp>
        <p:nvSpPr>
          <p:cNvPr id="45" name="Freeform 242"/>
          <p:cNvSpPr>
            <a:spLocks noEditPoints="1" noChangeArrowheads="1"/>
          </p:cNvSpPr>
          <p:nvPr/>
        </p:nvSpPr>
        <p:spPr bwMode="auto">
          <a:xfrm>
            <a:off x="2336866" y="4819652"/>
            <a:ext cx="1243012" cy="1241425"/>
          </a:xfrm>
          <a:custGeom>
            <a:avLst/>
            <a:gdLst>
              <a:gd name="T0" fmla="*/ 1214977973 w 1135"/>
              <a:gd name="T1" fmla="*/ 651949556 h 1134"/>
              <a:gd name="T2" fmla="*/ 1361302936 w 1135"/>
              <a:gd name="T3" fmla="*/ 565661760 h 1134"/>
              <a:gd name="T4" fmla="*/ 1327719709 w 1135"/>
              <a:gd name="T5" fmla="*/ 439825711 h 1134"/>
              <a:gd name="T6" fmla="*/ 1157407352 w 1135"/>
              <a:gd name="T7" fmla="*/ 438628075 h 1134"/>
              <a:gd name="T8" fmla="*/ 1038668493 w 1135"/>
              <a:gd name="T9" fmla="*/ 284029063 h 1134"/>
              <a:gd name="T10" fmla="*/ 1080646159 w 1135"/>
              <a:gd name="T11" fmla="*/ 118644761 h 1134"/>
              <a:gd name="T12" fmla="*/ 969103628 w 1135"/>
              <a:gd name="T13" fmla="*/ 53929735 h 1134"/>
              <a:gd name="T14" fmla="*/ 846766058 w 1135"/>
              <a:gd name="T15" fmla="*/ 172574496 h 1134"/>
              <a:gd name="T16" fmla="*/ 652466308 w 1135"/>
              <a:gd name="T17" fmla="*/ 147407724 h 1134"/>
              <a:gd name="T18" fmla="*/ 566110376 w 1135"/>
              <a:gd name="T19" fmla="*/ 0 h 1134"/>
              <a:gd name="T20" fmla="*/ 440174095 w 1135"/>
              <a:gd name="T21" fmla="*/ 33555696 h 1134"/>
              <a:gd name="T22" fmla="*/ 437775684 w 1135"/>
              <a:gd name="T23" fmla="*/ 203733826 h 1134"/>
              <a:gd name="T24" fmla="*/ 284254394 w 1135"/>
              <a:gd name="T25" fmla="*/ 322379681 h 1134"/>
              <a:gd name="T26" fmla="*/ 118738858 w 1135"/>
              <a:gd name="T27" fmla="*/ 280433966 h 1134"/>
              <a:gd name="T28" fmla="*/ 53971910 w 1135"/>
              <a:gd name="T29" fmla="*/ 391888534 h 1134"/>
              <a:gd name="T30" fmla="*/ 172711863 w 1135"/>
              <a:gd name="T31" fmla="*/ 514129486 h 1134"/>
              <a:gd name="T32" fmla="*/ 147524169 w 1135"/>
              <a:gd name="T33" fmla="*/ 707076927 h 1134"/>
              <a:gd name="T34" fmla="*/ 0 w 1135"/>
              <a:gd name="T35" fmla="*/ 794563452 h 1134"/>
              <a:gd name="T36" fmla="*/ 33583227 w 1135"/>
              <a:gd name="T37" fmla="*/ 919200771 h 1134"/>
              <a:gd name="T38" fmla="*/ 205094790 w 1135"/>
              <a:gd name="T39" fmla="*/ 921597137 h 1134"/>
              <a:gd name="T40" fmla="*/ 322634442 w 1135"/>
              <a:gd name="T41" fmla="*/ 1076195055 h 1134"/>
              <a:gd name="T42" fmla="*/ 280656777 w 1135"/>
              <a:gd name="T43" fmla="*/ 1241579357 h 1134"/>
              <a:gd name="T44" fmla="*/ 393398513 w 1135"/>
              <a:gd name="T45" fmla="*/ 1306295477 h 1134"/>
              <a:gd name="T46" fmla="*/ 514536877 w 1135"/>
              <a:gd name="T47" fmla="*/ 1187649622 h 1134"/>
              <a:gd name="T48" fmla="*/ 708836628 w 1135"/>
              <a:gd name="T49" fmla="*/ 1212817488 h 1134"/>
              <a:gd name="T50" fmla="*/ 796391765 w 1135"/>
              <a:gd name="T51" fmla="*/ 1359026482 h 1134"/>
              <a:gd name="T52" fmla="*/ 921128841 w 1135"/>
              <a:gd name="T53" fmla="*/ 1325470786 h 1134"/>
              <a:gd name="T54" fmla="*/ 923527251 w 1135"/>
              <a:gd name="T55" fmla="*/ 1155292656 h 1134"/>
              <a:gd name="T56" fmla="*/ 1078247748 w 1135"/>
              <a:gd name="T57" fmla="*/ 1036646801 h 1134"/>
              <a:gd name="T58" fmla="*/ 1242564078 w 1135"/>
              <a:gd name="T59" fmla="*/ 1078592516 h 1134"/>
              <a:gd name="T60" fmla="*/ 1307331026 w 1135"/>
              <a:gd name="T61" fmla="*/ 967137948 h 1134"/>
              <a:gd name="T62" fmla="*/ 1189790278 w 1135"/>
              <a:gd name="T63" fmla="*/ 844896996 h 1134"/>
              <a:gd name="T64" fmla="*/ 1214977973 w 1135"/>
              <a:gd name="T65" fmla="*/ 651949556 h 1134"/>
              <a:gd name="T66" fmla="*/ 711236134 w 1135"/>
              <a:gd name="T67" fmla="*/ 1053425744 h 1134"/>
              <a:gd name="T68" fmla="*/ 307042582 w 1135"/>
              <a:gd name="T69" fmla="*/ 710673118 h 1134"/>
              <a:gd name="T70" fmla="*/ 651266007 w 1135"/>
              <a:gd name="T71" fmla="*/ 306799469 h 1134"/>
              <a:gd name="T72" fmla="*/ 1054260354 w 1135"/>
              <a:gd name="T73" fmla="*/ 649552095 h 1134"/>
              <a:gd name="T74" fmla="*/ 711236134 w 1135"/>
              <a:gd name="T75" fmla="*/ 1053425744 h 11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5"/>
              <a:gd name="T115" fmla="*/ 0 h 1134"/>
              <a:gd name="T116" fmla="*/ 1135 w 1135"/>
              <a:gd name="T117" fmla="*/ 1134 h 11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5" h="1134">
                <a:moveTo>
                  <a:pt x="1013" y="544"/>
                </a:moveTo>
                <a:cubicBezTo>
                  <a:pt x="1135" y="472"/>
                  <a:pt x="1135" y="472"/>
                  <a:pt x="1135" y="472"/>
                </a:cubicBezTo>
                <a:cubicBezTo>
                  <a:pt x="1107" y="367"/>
                  <a:pt x="1107" y="367"/>
                  <a:pt x="1107" y="367"/>
                </a:cubicBezTo>
                <a:cubicBezTo>
                  <a:pt x="965" y="366"/>
                  <a:pt x="965" y="366"/>
                  <a:pt x="965" y="366"/>
                </a:cubicBezTo>
                <a:cubicBezTo>
                  <a:pt x="940" y="317"/>
                  <a:pt x="906" y="273"/>
                  <a:pt x="866" y="237"/>
                </a:cubicBezTo>
                <a:cubicBezTo>
                  <a:pt x="901" y="99"/>
                  <a:pt x="901" y="99"/>
                  <a:pt x="901" y="99"/>
                </a:cubicBezTo>
                <a:cubicBezTo>
                  <a:pt x="808" y="45"/>
                  <a:pt x="808" y="45"/>
                  <a:pt x="808" y="45"/>
                </a:cubicBezTo>
                <a:cubicBezTo>
                  <a:pt x="706" y="144"/>
                  <a:pt x="706" y="144"/>
                  <a:pt x="706" y="144"/>
                </a:cubicBezTo>
                <a:cubicBezTo>
                  <a:pt x="655" y="127"/>
                  <a:pt x="601" y="120"/>
                  <a:pt x="544" y="123"/>
                </a:cubicBezTo>
                <a:cubicBezTo>
                  <a:pt x="472" y="0"/>
                  <a:pt x="472" y="0"/>
                  <a:pt x="472" y="0"/>
                </a:cubicBezTo>
                <a:cubicBezTo>
                  <a:pt x="367" y="28"/>
                  <a:pt x="367" y="28"/>
                  <a:pt x="367" y="28"/>
                </a:cubicBezTo>
                <a:cubicBezTo>
                  <a:pt x="365" y="170"/>
                  <a:pt x="365" y="170"/>
                  <a:pt x="365" y="170"/>
                </a:cubicBezTo>
                <a:cubicBezTo>
                  <a:pt x="317" y="195"/>
                  <a:pt x="273" y="229"/>
                  <a:pt x="237" y="269"/>
                </a:cubicBezTo>
                <a:cubicBezTo>
                  <a:pt x="99" y="234"/>
                  <a:pt x="99" y="234"/>
                  <a:pt x="99" y="234"/>
                </a:cubicBezTo>
                <a:cubicBezTo>
                  <a:pt x="45" y="327"/>
                  <a:pt x="45" y="327"/>
                  <a:pt x="45" y="327"/>
                </a:cubicBezTo>
                <a:cubicBezTo>
                  <a:pt x="144" y="429"/>
                  <a:pt x="144" y="429"/>
                  <a:pt x="144" y="429"/>
                </a:cubicBezTo>
                <a:cubicBezTo>
                  <a:pt x="128" y="480"/>
                  <a:pt x="120" y="534"/>
                  <a:pt x="123" y="590"/>
                </a:cubicBezTo>
                <a:cubicBezTo>
                  <a:pt x="0" y="663"/>
                  <a:pt x="0" y="663"/>
                  <a:pt x="0" y="663"/>
                </a:cubicBezTo>
                <a:cubicBezTo>
                  <a:pt x="28" y="767"/>
                  <a:pt x="28" y="767"/>
                  <a:pt x="28" y="767"/>
                </a:cubicBezTo>
                <a:cubicBezTo>
                  <a:pt x="171" y="769"/>
                  <a:pt x="171" y="769"/>
                  <a:pt x="171" y="769"/>
                </a:cubicBezTo>
                <a:cubicBezTo>
                  <a:pt x="195" y="818"/>
                  <a:pt x="229" y="862"/>
                  <a:pt x="269" y="898"/>
                </a:cubicBezTo>
                <a:cubicBezTo>
                  <a:pt x="234" y="1036"/>
                  <a:pt x="234" y="1036"/>
                  <a:pt x="234" y="1036"/>
                </a:cubicBezTo>
                <a:cubicBezTo>
                  <a:pt x="328" y="1090"/>
                  <a:pt x="328" y="1090"/>
                  <a:pt x="328" y="1090"/>
                </a:cubicBezTo>
                <a:cubicBezTo>
                  <a:pt x="429" y="991"/>
                  <a:pt x="429" y="991"/>
                  <a:pt x="429" y="991"/>
                </a:cubicBezTo>
                <a:cubicBezTo>
                  <a:pt x="480" y="1008"/>
                  <a:pt x="535" y="1015"/>
                  <a:pt x="591" y="1012"/>
                </a:cubicBezTo>
                <a:cubicBezTo>
                  <a:pt x="664" y="1134"/>
                  <a:pt x="664" y="1134"/>
                  <a:pt x="664" y="1134"/>
                </a:cubicBezTo>
                <a:cubicBezTo>
                  <a:pt x="768" y="1106"/>
                  <a:pt x="768" y="1106"/>
                  <a:pt x="768" y="1106"/>
                </a:cubicBezTo>
                <a:cubicBezTo>
                  <a:pt x="770" y="964"/>
                  <a:pt x="770" y="964"/>
                  <a:pt x="770" y="964"/>
                </a:cubicBezTo>
                <a:cubicBezTo>
                  <a:pt x="819" y="939"/>
                  <a:pt x="863" y="906"/>
                  <a:pt x="899" y="865"/>
                </a:cubicBezTo>
                <a:cubicBezTo>
                  <a:pt x="1036" y="900"/>
                  <a:pt x="1036" y="900"/>
                  <a:pt x="1036" y="900"/>
                </a:cubicBezTo>
                <a:cubicBezTo>
                  <a:pt x="1090" y="807"/>
                  <a:pt x="1090" y="807"/>
                  <a:pt x="1090" y="807"/>
                </a:cubicBezTo>
                <a:cubicBezTo>
                  <a:pt x="992" y="705"/>
                  <a:pt x="992" y="705"/>
                  <a:pt x="992" y="705"/>
                </a:cubicBezTo>
                <a:cubicBezTo>
                  <a:pt x="1008" y="654"/>
                  <a:pt x="1015" y="600"/>
                  <a:pt x="1013" y="544"/>
                </a:cubicBezTo>
                <a:close/>
                <a:moveTo>
                  <a:pt x="593" y="879"/>
                </a:moveTo>
                <a:cubicBezTo>
                  <a:pt x="421" y="893"/>
                  <a:pt x="270" y="764"/>
                  <a:pt x="256" y="593"/>
                </a:cubicBezTo>
                <a:cubicBezTo>
                  <a:pt x="243" y="421"/>
                  <a:pt x="371" y="270"/>
                  <a:pt x="543" y="256"/>
                </a:cubicBezTo>
                <a:cubicBezTo>
                  <a:pt x="714" y="242"/>
                  <a:pt x="865" y="370"/>
                  <a:pt x="879" y="542"/>
                </a:cubicBezTo>
                <a:cubicBezTo>
                  <a:pt x="893" y="714"/>
                  <a:pt x="765" y="865"/>
                  <a:pt x="593" y="879"/>
                </a:cubicBez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grpSp>
        <p:nvGrpSpPr>
          <p:cNvPr id="46" name="组合 10"/>
          <p:cNvGrpSpPr/>
          <p:nvPr/>
        </p:nvGrpSpPr>
        <p:grpSpPr bwMode="auto">
          <a:xfrm>
            <a:off x="1251016" y="4481514"/>
            <a:ext cx="1281112" cy="2552700"/>
            <a:chOff x="0" y="0"/>
            <a:chExt cx="960900" cy="1913939"/>
          </a:xfrm>
          <a:solidFill>
            <a:schemeClr val="tx1"/>
          </a:solidFill>
        </p:grpSpPr>
        <p:sp>
          <p:nvSpPr>
            <p:cNvPr id="47" name="Freeform 254"/>
            <p:cNvSpPr>
              <a:spLocks noChangeArrowheads="1"/>
            </p:cNvSpPr>
            <p:nvPr/>
          </p:nvSpPr>
          <p:spPr bwMode="auto">
            <a:xfrm>
              <a:off x="99379" y="0"/>
              <a:ext cx="478886" cy="229617"/>
            </a:xfrm>
            <a:custGeom>
              <a:avLst/>
              <a:gdLst>
                <a:gd name="T0" fmla="*/ 340912396 w 651"/>
                <a:gd name="T1" fmla="*/ 146920401 h 313"/>
                <a:gd name="T2" fmla="*/ 318726219 w 651"/>
                <a:gd name="T3" fmla="*/ 146920401 h 313"/>
                <a:gd name="T4" fmla="*/ 164503594 w 651"/>
                <a:gd name="T5" fmla="*/ 0 h 313"/>
                <a:gd name="T6" fmla="*/ 10281704 w 651"/>
                <a:gd name="T7" fmla="*/ 145844209 h 313"/>
                <a:gd name="T8" fmla="*/ 0 w 651"/>
                <a:gd name="T9" fmla="*/ 157145326 h 313"/>
                <a:gd name="T10" fmla="*/ 11363796 w 651"/>
                <a:gd name="T11" fmla="*/ 168447178 h 313"/>
                <a:gd name="T12" fmla="*/ 340912396 w 651"/>
                <a:gd name="T13" fmla="*/ 168447178 h 313"/>
                <a:gd name="T14" fmla="*/ 352276192 w 651"/>
                <a:gd name="T15" fmla="*/ 157683789 h 313"/>
                <a:gd name="T16" fmla="*/ 340912396 w 651"/>
                <a:gd name="T17" fmla="*/ 146920401 h 3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1"/>
                <a:gd name="T28" fmla="*/ 0 h 313"/>
                <a:gd name="T29" fmla="*/ 651 w 651"/>
                <a:gd name="T30" fmla="*/ 313 h 3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1" h="313">
                  <a:moveTo>
                    <a:pt x="630" y="273"/>
                  </a:moveTo>
                  <a:cubicBezTo>
                    <a:pt x="589" y="273"/>
                    <a:pt x="589" y="273"/>
                    <a:pt x="589" y="273"/>
                  </a:cubicBezTo>
                  <a:cubicBezTo>
                    <a:pt x="578" y="113"/>
                    <a:pt x="454" y="0"/>
                    <a:pt x="304" y="0"/>
                  </a:cubicBezTo>
                  <a:cubicBezTo>
                    <a:pt x="153" y="0"/>
                    <a:pt x="30" y="116"/>
                    <a:pt x="19" y="271"/>
                  </a:cubicBezTo>
                  <a:cubicBezTo>
                    <a:pt x="9" y="272"/>
                    <a:pt x="0" y="281"/>
                    <a:pt x="0" y="292"/>
                  </a:cubicBezTo>
                  <a:cubicBezTo>
                    <a:pt x="0" y="303"/>
                    <a:pt x="10" y="313"/>
                    <a:pt x="21" y="313"/>
                  </a:cubicBezTo>
                  <a:cubicBezTo>
                    <a:pt x="630" y="313"/>
                    <a:pt x="630" y="313"/>
                    <a:pt x="630" y="313"/>
                  </a:cubicBezTo>
                  <a:cubicBezTo>
                    <a:pt x="642" y="313"/>
                    <a:pt x="651" y="304"/>
                    <a:pt x="651" y="293"/>
                  </a:cubicBezTo>
                  <a:cubicBezTo>
                    <a:pt x="651" y="282"/>
                    <a:pt x="642" y="273"/>
                    <a:pt x="630" y="273"/>
                  </a:cubicBez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8" name="Freeform 255"/>
            <p:cNvSpPr>
              <a:spLocks noChangeArrowheads="1"/>
            </p:cNvSpPr>
            <p:nvPr/>
          </p:nvSpPr>
          <p:spPr bwMode="auto">
            <a:xfrm>
              <a:off x="0" y="71987"/>
              <a:ext cx="960900" cy="1841952"/>
            </a:xfrm>
            <a:custGeom>
              <a:avLst/>
              <a:gdLst>
                <a:gd name="T0" fmla="*/ 348206783 w 1488"/>
                <a:gd name="T1" fmla="*/ 298653736 h 2854"/>
                <a:gd name="T2" fmla="*/ 354878839 w 1488"/>
                <a:gd name="T3" fmla="*/ 294904647 h 2854"/>
                <a:gd name="T4" fmla="*/ 520850421 w 1488"/>
                <a:gd name="T5" fmla="*/ 28324368 h 2854"/>
                <a:gd name="T6" fmla="*/ 590908942 w 1488"/>
                <a:gd name="T7" fmla="*/ 14995064 h 2854"/>
                <a:gd name="T8" fmla="*/ 605087383 w 1488"/>
                <a:gd name="T9" fmla="*/ 82889776 h 2854"/>
                <a:gd name="T10" fmla="*/ 371142459 w 1488"/>
                <a:gd name="T11" fmla="*/ 447355541 h 2854"/>
                <a:gd name="T12" fmla="*/ 369891610 w 1488"/>
                <a:gd name="T13" fmla="*/ 451937832 h 2854"/>
                <a:gd name="T14" fmla="*/ 369891610 w 1488"/>
                <a:gd name="T15" fmla="*/ 766002910 h 2854"/>
                <a:gd name="T16" fmla="*/ 369891610 w 1488"/>
                <a:gd name="T17" fmla="*/ 793910355 h 2854"/>
                <a:gd name="T18" fmla="*/ 369891610 w 1488"/>
                <a:gd name="T19" fmla="*/ 1134217118 h 2854"/>
                <a:gd name="T20" fmla="*/ 313177200 w 1488"/>
                <a:gd name="T21" fmla="*/ 1188783171 h 2854"/>
                <a:gd name="T22" fmla="*/ 312343516 w 1488"/>
                <a:gd name="T23" fmla="*/ 1188783171 h 2854"/>
                <a:gd name="T24" fmla="*/ 256046270 w 1488"/>
                <a:gd name="T25" fmla="*/ 1134217118 h 2854"/>
                <a:gd name="T26" fmla="*/ 256046270 w 1488"/>
                <a:gd name="T27" fmla="*/ 801824811 h 2854"/>
                <a:gd name="T28" fmla="*/ 248123366 w 1488"/>
                <a:gd name="T29" fmla="*/ 793910355 h 2854"/>
                <a:gd name="T30" fmla="*/ 240199815 w 1488"/>
                <a:gd name="T31" fmla="*/ 793910355 h 2854"/>
                <a:gd name="T32" fmla="*/ 232276910 w 1488"/>
                <a:gd name="T33" fmla="*/ 801824811 h 2854"/>
                <a:gd name="T34" fmla="*/ 232276910 w 1488"/>
                <a:gd name="T35" fmla="*/ 1134217118 h 2854"/>
                <a:gd name="T36" fmla="*/ 175563146 w 1488"/>
                <a:gd name="T37" fmla="*/ 1188783171 h 2854"/>
                <a:gd name="T38" fmla="*/ 174728816 w 1488"/>
                <a:gd name="T39" fmla="*/ 1188783171 h 2854"/>
                <a:gd name="T40" fmla="*/ 118015052 w 1488"/>
                <a:gd name="T41" fmla="*/ 1134217118 h 2854"/>
                <a:gd name="T42" fmla="*/ 118015052 w 1488"/>
                <a:gd name="T43" fmla="*/ 793910355 h 2854"/>
                <a:gd name="T44" fmla="*/ 118015052 w 1488"/>
                <a:gd name="T45" fmla="*/ 766002910 h 2854"/>
                <a:gd name="T46" fmla="*/ 118015052 w 1488"/>
                <a:gd name="T47" fmla="*/ 459435364 h 2854"/>
                <a:gd name="T48" fmla="*/ 109674336 w 1488"/>
                <a:gd name="T49" fmla="*/ 451937832 h 2854"/>
                <a:gd name="T50" fmla="*/ 109674336 w 1488"/>
                <a:gd name="T51" fmla="*/ 451937832 h 2854"/>
                <a:gd name="T52" fmla="*/ 102585116 w 1488"/>
                <a:gd name="T53" fmla="*/ 459435364 h 2854"/>
                <a:gd name="T54" fmla="*/ 102585116 w 1488"/>
                <a:gd name="T55" fmla="*/ 713103262 h 2854"/>
                <a:gd name="T56" fmla="*/ 51292558 w 1488"/>
                <a:gd name="T57" fmla="*/ 762253822 h 2854"/>
                <a:gd name="T58" fmla="*/ 0 w 1488"/>
                <a:gd name="T59" fmla="*/ 713103262 h 2854"/>
                <a:gd name="T60" fmla="*/ 0 w 1488"/>
                <a:gd name="T61" fmla="*/ 487342808 h 2854"/>
                <a:gd name="T62" fmla="*/ 0 w 1488"/>
                <a:gd name="T63" fmla="*/ 426529350 h 2854"/>
                <a:gd name="T64" fmla="*/ 0 w 1488"/>
                <a:gd name="T65" fmla="*/ 306567546 h 2854"/>
                <a:gd name="T66" fmla="*/ 7923550 w 1488"/>
                <a:gd name="T67" fmla="*/ 298653736 h 2854"/>
                <a:gd name="T68" fmla="*/ 348206783 w 1488"/>
                <a:gd name="T69" fmla="*/ 298653736 h 28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8"/>
                <a:gd name="T106" fmla="*/ 0 h 2854"/>
                <a:gd name="T107" fmla="*/ 1488 w 1488"/>
                <a:gd name="T108" fmla="*/ 2854 h 28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81" name="Freeform 256"/>
            <p:cNvSpPr>
              <a:spLocks noChangeArrowheads="1"/>
            </p:cNvSpPr>
            <p:nvPr/>
          </p:nvSpPr>
          <p:spPr bwMode="auto">
            <a:xfrm>
              <a:off x="124449" y="273027"/>
              <a:ext cx="394073" cy="213068"/>
            </a:xfrm>
            <a:custGeom>
              <a:avLst/>
              <a:gdLst>
                <a:gd name="T0" fmla="*/ 542863 w 535"/>
                <a:gd name="T1" fmla="*/ 0 h 290"/>
                <a:gd name="T2" fmla="*/ 0 w 535"/>
                <a:gd name="T3" fmla="*/ 11875969 h 290"/>
                <a:gd name="T4" fmla="*/ 144862708 w 535"/>
                <a:gd name="T5" fmla="*/ 156544733 h 290"/>
                <a:gd name="T6" fmla="*/ 290268279 w 535"/>
                <a:gd name="T7" fmla="*/ 11875969 h 290"/>
                <a:gd name="T8" fmla="*/ 289725416 w 535"/>
                <a:gd name="T9" fmla="*/ 0 h 290"/>
                <a:gd name="T10" fmla="*/ 542863 w 535"/>
                <a:gd name="T11" fmla="*/ 0 h 290"/>
                <a:gd name="T12" fmla="*/ 0 60000 65536"/>
                <a:gd name="T13" fmla="*/ 0 60000 65536"/>
                <a:gd name="T14" fmla="*/ 0 60000 65536"/>
                <a:gd name="T15" fmla="*/ 0 60000 65536"/>
                <a:gd name="T16" fmla="*/ 0 60000 65536"/>
                <a:gd name="T17" fmla="*/ 0 60000 65536"/>
                <a:gd name="T18" fmla="*/ 0 w 535"/>
                <a:gd name="T19" fmla="*/ 0 h 290"/>
                <a:gd name="T20" fmla="*/ 535 w 535"/>
                <a:gd name="T21" fmla="*/ 290 h 290"/>
              </a:gdLst>
              <a:ahLst/>
              <a:cxnLst>
                <a:cxn ang="T12">
                  <a:pos x="T0" y="T1"/>
                </a:cxn>
                <a:cxn ang="T13">
                  <a:pos x="T2" y="T3"/>
                </a:cxn>
                <a:cxn ang="T14">
                  <a:pos x="T4" y="T5"/>
                </a:cxn>
                <a:cxn ang="T15">
                  <a:pos x="T6" y="T7"/>
                </a:cxn>
                <a:cxn ang="T16">
                  <a:pos x="T8" y="T9"/>
                </a:cxn>
                <a:cxn ang="T17">
                  <a:pos x="T10" y="T11"/>
                </a:cxn>
              </a:cxnLst>
              <a:rect l="T18" t="T19" r="T20" b="T21"/>
              <a:pathLst>
                <a:path w="535" h="290">
                  <a:moveTo>
                    <a:pt x="1" y="0"/>
                  </a:moveTo>
                  <a:cubicBezTo>
                    <a:pt x="0" y="7"/>
                    <a:pt x="0" y="15"/>
                    <a:pt x="0" y="22"/>
                  </a:cubicBezTo>
                  <a:cubicBezTo>
                    <a:pt x="0" y="170"/>
                    <a:pt x="120" y="290"/>
                    <a:pt x="267" y="290"/>
                  </a:cubicBezTo>
                  <a:cubicBezTo>
                    <a:pt x="415" y="290"/>
                    <a:pt x="535" y="170"/>
                    <a:pt x="535" y="22"/>
                  </a:cubicBezTo>
                  <a:cubicBezTo>
                    <a:pt x="535" y="15"/>
                    <a:pt x="534" y="7"/>
                    <a:pt x="534" y="0"/>
                  </a:cubicBezTo>
                  <a:lnTo>
                    <a:pt x="1" y="0"/>
                  </a:ln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grpSp>
      <p:grpSp>
        <p:nvGrpSpPr>
          <p:cNvPr id="2" name="组合 1"/>
          <p:cNvGrpSpPr/>
          <p:nvPr/>
        </p:nvGrpSpPr>
        <p:grpSpPr>
          <a:xfrm>
            <a:off x="6634229" y="1760537"/>
            <a:ext cx="3878263" cy="1337075"/>
            <a:chOff x="4975671" y="1320403"/>
            <a:chExt cx="2908697" cy="1002806"/>
          </a:xfrm>
        </p:grpSpPr>
        <p:sp>
          <p:nvSpPr>
            <p:cNvPr id="83" name="矩形 14"/>
            <p:cNvSpPr>
              <a:spLocks noChangeArrowheads="1"/>
            </p:cNvSpPr>
            <p:nvPr/>
          </p:nvSpPr>
          <p:spPr bwMode="auto">
            <a:xfrm>
              <a:off x="5009008" y="1322302"/>
              <a:ext cx="2758679" cy="326714"/>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84" name="文本框 11"/>
            <p:cNvSpPr>
              <a:spLocks noChangeArrowheads="1"/>
            </p:cNvSpPr>
            <p:nvPr/>
          </p:nvSpPr>
          <p:spPr bwMode="auto">
            <a:xfrm>
              <a:off x="5070312" y="1320403"/>
              <a:ext cx="1661928" cy="346249"/>
            </a:xfrm>
            <a:prstGeom prst="rect">
              <a:avLst/>
            </a:prstGeom>
            <a:noFill/>
            <a:ln>
              <a:noFill/>
            </a:ln>
            <a:effectLst/>
          </p:spPr>
          <p:txBody>
            <a:bodyPr vert="horz" wrap="square" lIns="91440" tIns="45720" rIns="91440" bIns="45720" numCol="1" anchor="t" anchorCtr="0" compatLnSpc="1"/>
            <a:lstStyle/>
            <a:p>
              <a:r>
                <a:rPr lang="en-US" altLang="zh-CN" sz="2200" dirty="0">
                  <a:latin typeface="微软雅黑" pitchFamily="34" charset="-122"/>
                  <a:ea typeface="微软雅黑" pitchFamily="34" charset="-122"/>
                  <a:sym typeface="方正兰亭黑_GBK" panose="02000000000000000000" pitchFamily="2" charset="-122"/>
                </a:rPr>
                <a:t>1    </a:t>
              </a:r>
              <a:r>
                <a:rPr lang="zh-CN" altLang="en-US" sz="2200" dirty="0">
                  <a:latin typeface="微软雅黑" pitchFamily="34" charset="-122"/>
                  <a:ea typeface="微软雅黑" pitchFamily="34" charset="-122"/>
                  <a:sym typeface="方正兰亭黑_GBK" panose="02000000000000000000" pitchFamily="2" charset="-122"/>
                </a:rPr>
                <a:t>发展趋势</a:t>
              </a:r>
            </a:p>
          </p:txBody>
        </p:sp>
        <p:sp>
          <p:nvSpPr>
            <p:cNvPr id="85" name="矩形 17"/>
            <p:cNvSpPr>
              <a:spLocks noChangeArrowheads="1"/>
            </p:cNvSpPr>
            <p:nvPr/>
          </p:nvSpPr>
          <p:spPr bwMode="auto">
            <a:xfrm>
              <a:off x="4975671" y="1701404"/>
              <a:ext cx="2908697" cy="62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4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400" dirty="0">
                <a:latin typeface="微软雅黑" pitchFamily="34" charset="-122"/>
                <a:ea typeface="微软雅黑" pitchFamily="34" charset="-122"/>
                <a:sym typeface="宋体" pitchFamily="2" charset="-122"/>
              </a:endParaRPr>
            </a:p>
          </p:txBody>
        </p:sp>
      </p:grpSp>
      <p:grpSp>
        <p:nvGrpSpPr>
          <p:cNvPr id="3" name="组合 2"/>
          <p:cNvGrpSpPr/>
          <p:nvPr/>
        </p:nvGrpSpPr>
        <p:grpSpPr>
          <a:xfrm>
            <a:off x="6634229" y="3424238"/>
            <a:ext cx="3878263" cy="1091495"/>
            <a:chOff x="4975671" y="2568178"/>
            <a:chExt cx="2908697" cy="818621"/>
          </a:xfrm>
        </p:grpSpPr>
        <p:sp>
          <p:nvSpPr>
            <p:cNvPr id="87" name="矩形 19"/>
            <p:cNvSpPr>
              <a:spLocks noChangeArrowheads="1"/>
            </p:cNvSpPr>
            <p:nvPr/>
          </p:nvSpPr>
          <p:spPr bwMode="auto">
            <a:xfrm>
              <a:off x="5009008" y="2570077"/>
              <a:ext cx="2758679" cy="326714"/>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88" name="文本框 11"/>
            <p:cNvSpPr>
              <a:spLocks noChangeArrowheads="1"/>
            </p:cNvSpPr>
            <p:nvPr/>
          </p:nvSpPr>
          <p:spPr bwMode="auto">
            <a:xfrm>
              <a:off x="5070312" y="2568178"/>
              <a:ext cx="1358785" cy="29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en-US" altLang="zh-CN" sz="2200" dirty="0">
                  <a:latin typeface="微软雅黑" pitchFamily="34" charset="-122"/>
                  <a:ea typeface="微软雅黑" pitchFamily="34" charset="-122"/>
                  <a:sym typeface="方正兰亭黑_GBK" panose="02000000000000000000" pitchFamily="2" charset="-122"/>
                </a:rPr>
                <a:t>2    </a:t>
              </a:r>
              <a:r>
                <a:rPr lang="zh-CN" altLang="en-US" sz="2200" dirty="0">
                  <a:latin typeface="微软雅黑" pitchFamily="34" charset="-122"/>
                  <a:ea typeface="微软雅黑" pitchFamily="34" charset="-122"/>
                  <a:sym typeface="方正兰亭黑_GBK" panose="02000000000000000000" pitchFamily="2" charset="-122"/>
                </a:rPr>
                <a:t>消费习惯</a:t>
              </a:r>
            </a:p>
          </p:txBody>
        </p:sp>
        <p:sp>
          <p:nvSpPr>
            <p:cNvPr id="89" name="矩形 21"/>
            <p:cNvSpPr>
              <a:spLocks noChangeArrowheads="1"/>
            </p:cNvSpPr>
            <p:nvPr/>
          </p:nvSpPr>
          <p:spPr bwMode="auto">
            <a:xfrm>
              <a:off x="4975671" y="2949179"/>
              <a:ext cx="2908697" cy="43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4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在此录入上述图表的综合分析说明，在此录入上述图表的综合分析说明。</a:t>
              </a:r>
              <a:endParaRPr lang="zh-CN" altLang="en-US" sz="1400" dirty="0">
                <a:latin typeface="微软雅黑" pitchFamily="34" charset="-122"/>
                <a:ea typeface="微软雅黑" pitchFamily="34" charset="-122"/>
                <a:sym typeface="宋体" pitchFamily="2" charset="-122"/>
              </a:endParaRPr>
            </a:p>
          </p:txBody>
        </p:sp>
      </p:grpSp>
      <p:grpSp>
        <p:nvGrpSpPr>
          <p:cNvPr id="4" name="组合 3"/>
          <p:cNvGrpSpPr/>
          <p:nvPr/>
        </p:nvGrpSpPr>
        <p:grpSpPr>
          <a:xfrm>
            <a:off x="6634229" y="4826001"/>
            <a:ext cx="3878263" cy="1337075"/>
            <a:chOff x="4975671" y="3619500"/>
            <a:chExt cx="2908697" cy="1002806"/>
          </a:xfrm>
        </p:grpSpPr>
        <p:sp>
          <p:nvSpPr>
            <p:cNvPr id="91" name="矩形 23"/>
            <p:cNvSpPr>
              <a:spLocks noChangeArrowheads="1"/>
            </p:cNvSpPr>
            <p:nvPr/>
          </p:nvSpPr>
          <p:spPr bwMode="auto">
            <a:xfrm>
              <a:off x="5009008" y="3621399"/>
              <a:ext cx="2758679" cy="326714"/>
            </a:xfrm>
            <a:prstGeom prst="rect">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92" name="文本框 11"/>
            <p:cNvSpPr>
              <a:spLocks noChangeArrowheads="1"/>
            </p:cNvSpPr>
            <p:nvPr/>
          </p:nvSpPr>
          <p:spPr bwMode="auto">
            <a:xfrm>
              <a:off x="5070312" y="3619500"/>
              <a:ext cx="1358785" cy="297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en-US" altLang="zh-CN" sz="2200" dirty="0">
                  <a:latin typeface="微软雅黑" pitchFamily="34" charset="-122"/>
                  <a:ea typeface="微软雅黑" pitchFamily="34" charset="-122"/>
                  <a:sym typeface="方正兰亭黑_GBK" panose="02000000000000000000" pitchFamily="2" charset="-122"/>
                </a:rPr>
                <a:t>3    </a:t>
              </a:r>
              <a:r>
                <a:rPr lang="zh-CN" altLang="en-US" sz="2200" dirty="0">
                  <a:latin typeface="微软雅黑" pitchFamily="34" charset="-122"/>
                  <a:ea typeface="微软雅黑" pitchFamily="34" charset="-122"/>
                  <a:sym typeface="方正兰亭黑_GBK" panose="02000000000000000000" pitchFamily="2" charset="-122"/>
                </a:rPr>
                <a:t>政府扶持</a:t>
              </a:r>
            </a:p>
          </p:txBody>
        </p:sp>
        <p:sp>
          <p:nvSpPr>
            <p:cNvPr id="93" name="矩形 25"/>
            <p:cNvSpPr>
              <a:spLocks noChangeArrowheads="1"/>
            </p:cNvSpPr>
            <p:nvPr/>
          </p:nvSpPr>
          <p:spPr bwMode="auto">
            <a:xfrm>
              <a:off x="4975671" y="4000501"/>
              <a:ext cx="2908697" cy="62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4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在此录入上述图表的综合分析说明，在此录入上述图表的综合分析说明，在此录入上述图表的综合分析说明。</a:t>
              </a:r>
              <a:endParaRPr lang="zh-CN" altLang="en-US" sz="1400" dirty="0">
                <a:latin typeface="微软雅黑" pitchFamily="34" charset="-122"/>
                <a:ea typeface="微软雅黑" pitchFamily="34" charset="-122"/>
                <a:sym typeface="宋体" pitchFamily="2" charset="-122"/>
              </a:endParaRPr>
            </a:p>
          </p:txBody>
        </p:sp>
      </p:grpSp>
      <p:sp>
        <p:nvSpPr>
          <p:cNvPr id="23" name="TextBox 22"/>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24"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行业前景</a:t>
            </a:r>
            <a:endParaRPr lang="zh-CN" altLang="en-US" sz="2667" dirty="0">
              <a:latin typeface="微软雅黑" pitchFamily="34" charset="-122"/>
              <a:ea typeface="微软雅黑" pitchFamily="34" charset="-122"/>
            </a:endParaRPr>
          </a:p>
        </p:txBody>
      </p:sp>
      <p:cxnSp>
        <p:nvCxnSpPr>
          <p:cNvPr id="26"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7"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3663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p:cBhvr>
                                        <p:cTn id="7" dur="500"/>
                                        <p:tgtEl>
                                          <p:spTgt spid="46"/>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45"/>
                                        </p:tgtEl>
                                        <p:attrNameLst>
                                          <p:attrName>style.visibility</p:attrName>
                                        </p:attrNameLst>
                                      </p:cBhvr>
                                      <p:to>
                                        <p:strVal val="visible"/>
                                      </p:to>
                                    </p:set>
                                    <p:anim calcmode="lin" valueType="num">
                                      <p:cBhvr>
                                        <p:cTn id="10" dur="500" fill="hold"/>
                                        <p:tgtEl>
                                          <p:spTgt spid="45"/>
                                        </p:tgtEl>
                                        <p:attrNameLst>
                                          <p:attrName>ppt_w</p:attrName>
                                        </p:attrNameLst>
                                      </p:cBhvr>
                                      <p:tavLst>
                                        <p:tav tm="0">
                                          <p:val>
                                            <p:fltVal val="0"/>
                                          </p:val>
                                        </p:tav>
                                        <p:tav tm="100000">
                                          <p:val>
                                            <p:strVal val="#ppt_w"/>
                                          </p:val>
                                        </p:tav>
                                      </p:tavLst>
                                    </p:anim>
                                    <p:anim calcmode="lin" valueType="num">
                                      <p:cBhvr>
                                        <p:cTn id="11" dur="500" fill="hold"/>
                                        <p:tgtEl>
                                          <p:spTgt spid="45"/>
                                        </p:tgtEl>
                                        <p:attrNameLst>
                                          <p:attrName>ppt_h</p:attrName>
                                        </p:attrNameLst>
                                      </p:cBhvr>
                                      <p:tavLst>
                                        <p:tav tm="0">
                                          <p:val>
                                            <p:fltVal val="0"/>
                                          </p:val>
                                        </p:tav>
                                        <p:tav tm="100000">
                                          <p:val>
                                            <p:strVal val="#ppt_h"/>
                                          </p:val>
                                        </p:tav>
                                      </p:tavLst>
                                    </p:anim>
                                    <p:animEffect>
                                      <p:cBhvr>
                                        <p:cTn id="12" dur="500"/>
                                        <p:tgtEl>
                                          <p:spTgt spid="45"/>
                                        </p:tgtEl>
                                      </p:cBhvr>
                                    </p:animEffect>
                                  </p:childTnLst>
                                </p:cTn>
                              </p:par>
                              <p:par>
                                <p:cTn id="13" presetID="10" presetClass="entr" presetSubtype="0" fill="hold" grpId="0" nodeType="withEffect">
                                  <p:stCondLst>
                                    <p:cond delay="50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p:cBhvr>
                                        <p:cTn id="17" dur="500"/>
                                        <p:tgtEl>
                                          <p:spTgt spid="42"/>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p:cBhvr>
                                        <p:cTn id="22" dur="500"/>
                                        <p:tgtEl>
                                          <p:spTgt spid="43"/>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p:cBhvr>
                                        <p:cTn id="27" dur="500"/>
                                        <p:tgtEl>
                                          <p:spTgt spid="44"/>
                                        </p:tgtEl>
                                      </p:cBhvr>
                                    </p:animEffect>
                                  </p:childTnLst>
                                </p:cTn>
                              </p:par>
                              <p:par>
                                <p:cTn id="28" presetID="8" presetClass="emph" presetSubtype="0" fill="hold" grpId="1" nodeType="withEffect">
                                  <p:stCondLst>
                                    <p:cond delay="750"/>
                                  </p:stCondLst>
                                  <p:childTnLst>
                                    <p:animRot by="21600000">
                                      <p:cBhvr>
                                        <p:cTn id="29" dur="4000" fill="hold"/>
                                        <p:tgtEl>
                                          <p:spTgt spid="43"/>
                                        </p:tgtEl>
                                        <p:attrNameLst>
                                          <p:attrName>r</p:attrName>
                                        </p:attrNameLst>
                                      </p:cBhvr>
                                    </p:animRot>
                                  </p:childTnLst>
                                </p:cTn>
                              </p:par>
                              <p:par>
                                <p:cTn id="30" presetID="8" presetClass="emph" presetSubtype="0" fill="hold" grpId="1" nodeType="withEffect">
                                  <p:stCondLst>
                                    <p:cond delay="750"/>
                                  </p:stCondLst>
                                  <p:childTnLst>
                                    <p:animRot by="-21600000">
                                      <p:cBhvr>
                                        <p:cTn id="31" dur="4000" fill="hold"/>
                                        <p:tgtEl>
                                          <p:spTgt spid="44"/>
                                        </p:tgtEl>
                                        <p:attrNameLst>
                                          <p:attrName>r</p:attrName>
                                        </p:attrNameLst>
                                      </p:cBhvr>
                                    </p:animRot>
                                  </p:childTnLst>
                                </p:cTn>
                              </p:par>
                              <p:par>
                                <p:cTn id="32" presetID="8" presetClass="emph" presetSubtype="0" fill="hold" grpId="1" nodeType="withEffect">
                                  <p:stCondLst>
                                    <p:cond delay="750"/>
                                  </p:stCondLst>
                                  <p:childTnLst>
                                    <p:animRot by="-21600000">
                                      <p:cBhvr>
                                        <p:cTn id="33" dur="4000" fill="hold"/>
                                        <p:tgtEl>
                                          <p:spTgt spid="42"/>
                                        </p:tgtEl>
                                        <p:attrNameLst>
                                          <p:attrName>r</p:attrName>
                                        </p:attrNameLst>
                                      </p:cBhvr>
                                    </p:animRot>
                                  </p:childTnLst>
                                </p:cTn>
                              </p:par>
                              <p:par>
                                <p:cTn id="34" presetID="8" presetClass="emph" presetSubtype="0" fill="hold" grpId="1" nodeType="withEffect">
                                  <p:stCondLst>
                                    <p:cond delay="750"/>
                                  </p:stCondLst>
                                  <p:childTnLst>
                                    <p:animRot by="21600000">
                                      <p:cBhvr>
                                        <p:cTn id="35" dur="4000" fill="hold"/>
                                        <p:tgtEl>
                                          <p:spTgt spid="45"/>
                                        </p:tgtEl>
                                        <p:attrNameLst>
                                          <p:attrName>r</p:attrName>
                                        </p:attrNameLst>
                                      </p:cBhvr>
                                    </p:animRot>
                                  </p:childTnLst>
                                </p:cTn>
                              </p:par>
                            </p:childTnLst>
                          </p:cTn>
                        </p:par>
                        <p:par>
                          <p:cTn id="36" fill="hold">
                            <p:stCondLst>
                              <p:cond delay="4750"/>
                            </p:stCondLst>
                            <p:childTnLst>
                              <p:par>
                                <p:cTn id="37" presetID="2" presetClass="entr" presetSubtype="2"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childTnLst>
                          </p:cTn>
                        </p:par>
                        <p:par>
                          <p:cTn id="41" fill="hold">
                            <p:stCondLst>
                              <p:cond delay="5250"/>
                            </p:stCondLst>
                            <p:childTnLst>
                              <p:par>
                                <p:cTn id="42" presetID="2" presetClass="entr" presetSubtype="2"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1+#ppt_w/2"/>
                                          </p:val>
                                        </p:tav>
                                        <p:tav tm="100000">
                                          <p:val>
                                            <p:strVal val="#ppt_x"/>
                                          </p:val>
                                        </p:tav>
                                      </p:tavLst>
                                    </p:anim>
                                    <p:anim calcmode="lin" valueType="num">
                                      <p:cBhvr additive="base">
                                        <p:cTn id="45" dur="500" fill="hold"/>
                                        <p:tgtEl>
                                          <p:spTgt spid="3"/>
                                        </p:tgtEl>
                                        <p:attrNameLst>
                                          <p:attrName>ppt_y</p:attrName>
                                        </p:attrNameLst>
                                      </p:cBhvr>
                                      <p:tavLst>
                                        <p:tav tm="0">
                                          <p:val>
                                            <p:strVal val="#ppt_y"/>
                                          </p:val>
                                        </p:tav>
                                        <p:tav tm="100000">
                                          <p:val>
                                            <p:strVal val="#ppt_y"/>
                                          </p:val>
                                        </p:tav>
                                      </p:tavLst>
                                    </p:anim>
                                  </p:childTnLst>
                                </p:cTn>
                              </p:par>
                            </p:childTnLst>
                          </p:cTn>
                        </p:par>
                        <p:par>
                          <p:cTn id="46" fill="hold">
                            <p:stCondLst>
                              <p:cond delay="5750"/>
                            </p:stCondLst>
                            <p:childTnLst>
                              <p:par>
                                <p:cTn id="47" presetID="2" presetClass="entr" presetSubtype="2"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1+#ppt_w/2"/>
                                          </p:val>
                                        </p:tav>
                                        <p:tav tm="100000">
                                          <p:val>
                                            <p:strVal val="#ppt_x"/>
                                          </p:val>
                                        </p:tav>
                                      </p:tavLst>
                                    </p:anim>
                                    <p:anim calcmode="lin" valueType="num">
                                      <p:cBhvr additive="base">
                                        <p:cTn id="50" dur="500" fill="hold"/>
                                        <p:tgtEl>
                                          <p:spTgt spid="4"/>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42" presetClass="entr" presetSubtype="0" fill="hold" nodeType="afterEffect">
                                  <p:stCondLst>
                                    <p:cond delay="0"/>
                                  </p:stCondLst>
                                  <p:childTnLst>
                                    <p:set>
                                      <p:cBhvr>
                                        <p:cTn id="53" dur="1" fill="hold">
                                          <p:stCondLst>
                                            <p:cond delay="0"/>
                                          </p:stCondLst>
                                        </p:cTn>
                                        <p:tgtEl>
                                          <p:spTgt spid="23">
                                            <p:txEl>
                                              <p:pRg st="0" end="0"/>
                                            </p:txEl>
                                          </p:spTgt>
                                        </p:tgtEl>
                                        <p:attrNameLst>
                                          <p:attrName>style.visibility</p:attrName>
                                        </p:attrNameLst>
                                      </p:cBhvr>
                                      <p:to>
                                        <p:strVal val="visible"/>
                                      </p:to>
                                    </p:set>
                                    <p:animEffect transition="in" filter="fade">
                                      <p:cBhvr>
                                        <p:cTn id="54" dur="2000"/>
                                        <p:tgtEl>
                                          <p:spTgt spid="23">
                                            <p:txEl>
                                              <p:pRg st="0" end="0"/>
                                            </p:txEl>
                                          </p:spTgt>
                                        </p:tgtEl>
                                      </p:cBhvr>
                                    </p:animEffect>
                                    <p:anim calcmode="lin" valueType="num">
                                      <p:cBhvr>
                                        <p:cTn id="55" dur="2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56" dur="2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2" grpId="1" animBg="1"/>
      <p:bldP spid="43" grpId="0" animBg="1"/>
      <p:bldP spid="43" grpId="1" animBg="1"/>
      <p:bldP spid="44" grpId="0" animBg="1"/>
      <p:bldP spid="44" grpId="1" animBg="1"/>
      <p:bldP spid="45" grpId="0" animBg="1"/>
      <p:bldP spid="4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空心弧 39"/>
          <p:cNvSpPr/>
          <p:nvPr/>
        </p:nvSpPr>
        <p:spPr>
          <a:xfrm rot="5400000">
            <a:off x="514702" y="1875805"/>
            <a:ext cx="4190637" cy="3899619"/>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5" rIns="121908" bIns="60955" anchor="ctr"/>
          <a:lstStyle/>
          <a:p>
            <a:pPr algn="ctr" defTabSz="1219079">
              <a:defRPr/>
            </a:pPr>
            <a:endParaRPr lang="zh-CN" altLang="en-US" sz="3319">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46" name="直接连接符 45"/>
          <p:cNvCxnSpPr/>
          <p:nvPr/>
        </p:nvCxnSpPr>
        <p:spPr bwMode="auto">
          <a:xfrm>
            <a:off x="3422570" y="1989445"/>
            <a:ext cx="1921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bwMode="auto">
          <a:xfrm>
            <a:off x="3488766" y="5710299"/>
            <a:ext cx="1919817"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bwMode="auto">
          <a:xfrm>
            <a:off x="4584729" y="3251248"/>
            <a:ext cx="1778844"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endCxn id="87" idx="2"/>
          </p:cNvCxnSpPr>
          <p:nvPr/>
        </p:nvCxnSpPr>
        <p:spPr bwMode="auto">
          <a:xfrm>
            <a:off x="4392084" y="4564575"/>
            <a:ext cx="19209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6615177" y="1515641"/>
            <a:ext cx="1785080" cy="430877"/>
          </a:xfrm>
          <a:prstGeom prst="rect">
            <a:avLst/>
          </a:prstGeom>
        </p:spPr>
        <p:txBody>
          <a:bodyPr wrap="none" lIns="121908" tIns="60955" rIns="121908" bIns="60955">
            <a:spAutoFit/>
          </a:bodyPr>
          <a:lstStyle/>
          <a:p>
            <a:r>
              <a:rPr lang="zh-CN" altLang="en-US" sz="2000" dirty="0">
                <a:latin typeface="微软雅黑" pitchFamily="34" charset="-122"/>
                <a:ea typeface="微软雅黑" pitchFamily="34" charset="-122"/>
              </a:rPr>
              <a:t>处于起步阶段</a:t>
            </a:r>
          </a:p>
        </p:txBody>
      </p:sp>
      <p:sp>
        <p:nvSpPr>
          <p:cNvPr id="64" name="矩形 47"/>
          <p:cNvSpPr>
            <a:spLocks noChangeArrowheads="1"/>
          </p:cNvSpPr>
          <p:nvPr/>
        </p:nvSpPr>
        <p:spPr bwMode="auto">
          <a:xfrm>
            <a:off x="6576053" y="1825945"/>
            <a:ext cx="4057651" cy="738525"/>
          </a:xfrm>
          <a:prstGeom prst="rect">
            <a:avLst/>
          </a:prstGeom>
          <a:noFill/>
          <a:ln>
            <a:noFill/>
          </a:ln>
          <a:extLst/>
        </p:spPr>
        <p:txBody>
          <a:bodyPr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33" dirty="0"/>
              <a:t>点击输入简要文字内容，文字内容需概括精炼，不用多余的文字修饰，言简意赅的说明该项内容。</a:t>
            </a:r>
            <a:endParaRPr lang="en-US" altLang="zh-CN" sz="1333" dirty="0"/>
          </a:p>
        </p:txBody>
      </p:sp>
      <p:grpSp>
        <p:nvGrpSpPr>
          <p:cNvPr id="71" name="组合 70"/>
          <p:cNvGrpSpPr>
            <a:grpSpLocks/>
          </p:cNvGrpSpPr>
          <p:nvPr/>
        </p:nvGrpSpPr>
        <p:grpSpPr bwMode="auto">
          <a:xfrm>
            <a:off x="800432" y="2316636"/>
            <a:ext cx="3012857" cy="3012857"/>
            <a:chOff x="1103084" y="2155824"/>
            <a:chExt cx="3176815" cy="3176815"/>
          </a:xfrm>
        </p:grpSpPr>
        <p:sp>
          <p:nvSpPr>
            <p:cNvPr id="72" name="椭圆 71"/>
            <p:cNvSpPr/>
            <p:nvPr/>
          </p:nvSpPr>
          <p:spPr>
            <a:xfrm>
              <a:off x="1103084" y="2155824"/>
              <a:ext cx="3176815" cy="317681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9">
                <a:defRPr/>
              </a:pP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sp>
          <p:nvSpPr>
            <p:cNvPr id="73" name="椭圆 72"/>
            <p:cNvSpPr/>
            <p:nvPr/>
          </p:nvSpPr>
          <p:spPr>
            <a:xfrm>
              <a:off x="1281790" y="2334530"/>
              <a:ext cx="2819403" cy="2819403"/>
            </a:xfrm>
            <a:prstGeom prst="ellipse">
              <a:avLst/>
            </a:prstGeom>
            <a:blipFill dpi="0" rotWithShape="1">
              <a:blip r:embed="rId3"/>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9">
                <a:defRPr/>
              </a:pPr>
              <a:endParaRPr lang="zh-CN" altLang="en-US" sz="2400">
                <a:latin typeface="Arial" panose="020B0604020202020204" pitchFamily="34" charset="0"/>
                <a:ea typeface="微软雅黑" panose="020B0503020204020204" pitchFamily="34" charset="-122"/>
                <a:cs typeface="Arial" panose="020B0604020202020204" pitchFamily="34" charset="0"/>
              </a:endParaRPr>
            </a:p>
          </p:txBody>
        </p:sp>
      </p:grpSp>
      <p:sp>
        <p:nvSpPr>
          <p:cNvPr id="74" name="椭圆 73"/>
          <p:cNvSpPr/>
          <p:nvPr/>
        </p:nvSpPr>
        <p:spPr>
          <a:xfrm>
            <a:off x="3119669" y="1700808"/>
            <a:ext cx="497747" cy="49774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sp>
        <p:nvSpPr>
          <p:cNvPr id="75" name="椭圆 74"/>
          <p:cNvSpPr/>
          <p:nvPr/>
        </p:nvSpPr>
        <p:spPr>
          <a:xfrm>
            <a:off x="4175787" y="2982037"/>
            <a:ext cx="497747" cy="49774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sp>
        <p:nvSpPr>
          <p:cNvPr id="76" name="椭圆 75"/>
          <p:cNvSpPr/>
          <p:nvPr/>
        </p:nvSpPr>
        <p:spPr>
          <a:xfrm>
            <a:off x="4147867" y="4291895"/>
            <a:ext cx="497747" cy="49774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sp>
        <p:nvSpPr>
          <p:cNvPr id="77" name="椭圆 76"/>
          <p:cNvSpPr/>
          <p:nvPr/>
        </p:nvSpPr>
        <p:spPr>
          <a:xfrm>
            <a:off x="3119669" y="5425503"/>
            <a:ext cx="497747" cy="497747"/>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4</a:t>
            </a:r>
            <a:endParaRPr lang="zh-CN" altLang="en-US" sz="2400" dirty="0"/>
          </a:p>
        </p:txBody>
      </p:sp>
      <p:grpSp>
        <p:nvGrpSpPr>
          <p:cNvPr id="2" name="组合 1"/>
          <p:cNvGrpSpPr/>
          <p:nvPr/>
        </p:nvGrpSpPr>
        <p:grpSpPr>
          <a:xfrm>
            <a:off x="5319507" y="1419629"/>
            <a:ext cx="1145275" cy="1145275"/>
            <a:chOff x="3989630" y="984316"/>
            <a:chExt cx="858956" cy="858956"/>
          </a:xfrm>
        </p:grpSpPr>
        <p:grpSp>
          <p:nvGrpSpPr>
            <p:cNvPr id="78" name="组合 77"/>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0" name="椭圆 7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a:spLocks/>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a:extLst/>
            </p:spPr>
            <p:txBody>
              <a:bodyPr lIns="162560" tIns="81280" rIns="162560" bIns="81280"/>
              <a:lstStyle/>
              <a:p>
                <a:pPr defTabSz="1219079">
                  <a:defRPr/>
                </a:pPr>
                <a:endParaRPr lang="zh-CN" altLang="en-US" sz="3319">
                  <a:latin typeface="Arial" panose="020B0604020202020204" pitchFamily="34" charset="0"/>
                  <a:ea typeface="微软雅黑" panose="020B0503020204020204" pitchFamily="34" charset="-122"/>
                  <a:cs typeface="Arial" panose="020B0604020202020204" pitchFamily="34" charset="0"/>
                </a:endParaRPr>
              </a:p>
            </p:txBody>
          </p:sp>
          <p:sp>
            <p:nvSpPr>
              <p:cNvPr id="50" name="Freeform 847"/>
              <p:cNvSpPr>
                <a:spLocks/>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a:extLst/>
            </p:spPr>
            <p:txBody>
              <a:bodyPr lIns="162560" tIns="81280" rIns="162560" bIns="81280"/>
              <a:lstStyle/>
              <a:p>
                <a:pPr defTabSz="1219079">
                  <a:defRPr/>
                </a:pPr>
                <a:endParaRPr lang="zh-CN" altLang="en-US" sz="3319">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3" name="组合 2"/>
          <p:cNvGrpSpPr/>
          <p:nvPr/>
        </p:nvGrpSpPr>
        <p:grpSpPr>
          <a:xfrm>
            <a:off x="6246283" y="2597787"/>
            <a:ext cx="1145275" cy="1145275"/>
            <a:chOff x="4684712" y="1948340"/>
            <a:chExt cx="858956" cy="858956"/>
          </a:xfrm>
        </p:grpSpPr>
        <p:grpSp>
          <p:nvGrpSpPr>
            <p:cNvPr id="81" name="组合 80"/>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4"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a:extLst/>
          </p:spPr>
          <p:txBody>
            <a:bodyPr lIns="162560" tIns="81280" rIns="162560" bIns="81280"/>
            <a:lstStyle/>
            <a:p>
              <a:pPr defTabSz="1219079">
                <a:defRPr/>
              </a:pPr>
              <a:endParaRPr lang="zh-CN" altLang="en-US" sz="3319">
                <a:latin typeface="Arial" panose="020B0604020202020204" pitchFamily="34" charset="0"/>
                <a:ea typeface="微软雅黑" panose="020B0503020204020204" pitchFamily="34" charset="-122"/>
                <a:cs typeface="Arial" panose="020B0604020202020204" pitchFamily="34" charset="0"/>
              </a:endParaRPr>
            </a:p>
          </p:txBody>
        </p:sp>
      </p:grpSp>
      <p:grpSp>
        <p:nvGrpSpPr>
          <p:cNvPr id="4" name="组合 3"/>
          <p:cNvGrpSpPr/>
          <p:nvPr/>
        </p:nvGrpSpPr>
        <p:grpSpPr>
          <a:xfrm>
            <a:off x="6288021" y="3991937"/>
            <a:ext cx="1145275" cy="1145275"/>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6" name="同心圆 8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7" name="椭圆 8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8"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a:extLst/>
          </p:spPr>
          <p:txBody>
            <a:bodyPr lIns="162560" tIns="81280" rIns="162560" bIns="81280"/>
            <a:lstStyle/>
            <a:p>
              <a:pPr defTabSz="1219079">
                <a:defRPr/>
              </a:pPr>
              <a:endParaRPr lang="zh-CN" altLang="en-US" sz="3319">
                <a:latin typeface="Arial" panose="020B0604020202020204" pitchFamily="34" charset="0"/>
                <a:ea typeface="微软雅黑" panose="020B0503020204020204" pitchFamily="34" charset="-122"/>
                <a:cs typeface="Arial" panose="020B0604020202020204" pitchFamily="34" charset="0"/>
              </a:endParaRPr>
            </a:p>
          </p:txBody>
        </p:sp>
      </p:grpSp>
      <p:grpSp>
        <p:nvGrpSpPr>
          <p:cNvPr id="6" name="组合 5"/>
          <p:cNvGrpSpPr/>
          <p:nvPr/>
        </p:nvGrpSpPr>
        <p:grpSpPr>
          <a:xfrm>
            <a:off x="5329128" y="5152848"/>
            <a:ext cx="1145275" cy="1145275"/>
            <a:chOff x="3996846" y="3864636"/>
            <a:chExt cx="858956" cy="858956"/>
          </a:xfrm>
        </p:grpSpPr>
        <p:grpSp>
          <p:nvGrpSpPr>
            <p:cNvPr id="89" name="组合 88"/>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0" name="同心圆 8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1" name="椭圆 9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a:extLst/>
          </p:spPr>
          <p:txBody>
            <a:bodyPr lIns="162560" tIns="81280" rIns="162560" bIns="81280"/>
            <a:lstStyle/>
            <a:p>
              <a:pPr defTabSz="1219079">
                <a:defRPr/>
              </a:pPr>
              <a:endParaRPr lang="zh-CN" altLang="en-US" sz="3319">
                <a:latin typeface="Arial" panose="020B0604020202020204" pitchFamily="34" charset="0"/>
                <a:ea typeface="微软雅黑" panose="020B0503020204020204" pitchFamily="34" charset="-122"/>
                <a:cs typeface="Arial" panose="020B0604020202020204" pitchFamily="34" charset="0"/>
              </a:endParaRPr>
            </a:p>
          </p:txBody>
        </p:sp>
      </p:grpSp>
      <p:sp>
        <p:nvSpPr>
          <p:cNvPr id="103" name="矩形 102"/>
          <p:cNvSpPr/>
          <p:nvPr/>
        </p:nvSpPr>
        <p:spPr>
          <a:xfrm>
            <a:off x="7479273" y="2662754"/>
            <a:ext cx="1785080" cy="430877"/>
          </a:xfrm>
          <a:prstGeom prst="rect">
            <a:avLst/>
          </a:prstGeom>
        </p:spPr>
        <p:txBody>
          <a:bodyPr wrap="none" lIns="121908" tIns="60955" rIns="121908" bIns="60955">
            <a:spAutoFit/>
          </a:bodyPr>
          <a:lstStyle/>
          <a:p>
            <a:r>
              <a:rPr lang="zh-CN" altLang="en-US" sz="2000" dirty="0">
                <a:latin typeface="微软雅黑" pitchFamily="34" charset="-122"/>
                <a:ea typeface="微软雅黑" pitchFamily="34" charset="-122"/>
              </a:rPr>
              <a:t>整体规模较小</a:t>
            </a:r>
          </a:p>
        </p:txBody>
      </p:sp>
      <p:sp>
        <p:nvSpPr>
          <p:cNvPr id="104" name="矩形 47"/>
          <p:cNvSpPr>
            <a:spLocks noChangeArrowheads="1"/>
          </p:cNvSpPr>
          <p:nvPr/>
        </p:nvSpPr>
        <p:spPr bwMode="auto">
          <a:xfrm>
            <a:off x="7440149" y="2973058"/>
            <a:ext cx="4057651" cy="738525"/>
          </a:xfrm>
          <a:prstGeom prst="rect">
            <a:avLst/>
          </a:prstGeom>
          <a:noFill/>
          <a:ln>
            <a:noFill/>
          </a:ln>
          <a:extLst/>
        </p:spPr>
        <p:txBody>
          <a:bodyPr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33" dirty="0"/>
              <a:t>点击输入简要文字内容，文字内容需概括精炼，不用多余的文字修饰，言简意赅的说明该项内容。</a:t>
            </a:r>
            <a:endParaRPr lang="en-US" altLang="zh-CN" sz="1333" dirty="0"/>
          </a:p>
        </p:txBody>
      </p:sp>
      <p:sp>
        <p:nvSpPr>
          <p:cNvPr id="105" name="矩形 104"/>
          <p:cNvSpPr/>
          <p:nvPr/>
        </p:nvSpPr>
        <p:spPr>
          <a:xfrm>
            <a:off x="7578684" y="4037387"/>
            <a:ext cx="1785080" cy="430877"/>
          </a:xfrm>
          <a:prstGeom prst="rect">
            <a:avLst/>
          </a:prstGeom>
        </p:spPr>
        <p:txBody>
          <a:bodyPr wrap="none" lIns="121908" tIns="60955" rIns="121908" bIns="60955">
            <a:spAutoFit/>
          </a:bodyPr>
          <a:lstStyle/>
          <a:p>
            <a:r>
              <a:rPr lang="zh-CN" altLang="en-US" sz="2000" dirty="0">
                <a:latin typeface="微软雅黑" pitchFamily="34" charset="-122"/>
                <a:ea typeface="微软雅黑" pitchFamily="34" charset="-122"/>
              </a:rPr>
              <a:t>市场占有率低</a:t>
            </a:r>
          </a:p>
        </p:txBody>
      </p:sp>
      <p:sp>
        <p:nvSpPr>
          <p:cNvPr id="106" name="矩形 47"/>
          <p:cNvSpPr>
            <a:spLocks noChangeArrowheads="1"/>
          </p:cNvSpPr>
          <p:nvPr/>
        </p:nvSpPr>
        <p:spPr bwMode="auto">
          <a:xfrm>
            <a:off x="7539560" y="4347691"/>
            <a:ext cx="4057651" cy="738525"/>
          </a:xfrm>
          <a:prstGeom prst="rect">
            <a:avLst/>
          </a:prstGeom>
          <a:noFill/>
          <a:ln>
            <a:noFill/>
          </a:ln>
          <a:extLst/>
        </p:spPr>
        <p:txBody>
          <a:bodyPr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33" dirty="0"/>
              <a:t>点击输入简要文字内容，文字内容需概括精炼，不用多余的文字修饰，言简意赅的说明该项内容。</a:t>
            </a:r>
            <a:endParaRPr lang="en-US" altLang="zh-CN" sz="1333" dirty="0"/>
          </a:p>
        </p:txBody>
      </p:sp>
      <p:sp>
        <p:nvSpPr>
          <p:cNvPr id="107" name="矩形 106"/>
          <p:cNvSpPr/>
          <p:nvPr/>
        </p:nvSpPr>
        <p:spPr>
          <a:xfrm>
            <a:off x="6678690" y="5296613"/>
            <a:ext cx="1785080" cy="430877"/>
          </a:xfrm>
          <a:prstGeom prst="rect">
            <a:avLst/>
          </a:prstGeom>
        </p:spPr>
        <p:txBody>
          <a:bodyPr wrap="none" lIns="121908" tIns="60955" rIns="121908" bIns="60955">
            <a:spAutoFit/>
          </a:bodyPr>
          <a:lstStyle/>
          <a:p>
            <a:r>
              <a:rPr lang="zh-CN" altLang="en-US" sz="2000" dirty="0">
                <a:latin typeface="微软雅黑" pitchFamily="34" charset="-122"/>
                <a:ea typeface="微软雅黑" pitchFamily="34" charset="-122"/>
              </a:rPr>
              <a:t>市场认知度低</a:t>
            </a:r>
          </a:p>
        </p:txBody>
      </p:sp>
      <p:sp>
        <p:nvSpPr>
          <p:cNvPr id="108" name="矩形 47"/>
          <p:cNvSpPr>
            <a:spLocks noChangeArrowheads="1"/>
          </p:cNvSpPr>
          <p:nvPr/>
        </p:nvSpPr>
        <p:spPr bwMode="auto">
          <a:xfrm>
            <a:off x="6639567" y="5606917"/>
            <a:ext cx="4057651" cy="738525"/>
          </a:xfrm>
          <a:prstGeom prst="rect">
            <a:avLst/>
          </a:prstGeom>
          <a:noFill/>
          <a:ln>
            <a:noFill/>
          </a:ln>
          <a:extLst/>
        </p:spPr>
        <p:txBody>
          <a:bodyPr lIns="121908" tIns="60955" rIns="121908" bIns="60955">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nSpc>
                <a:spcPct val="150000"/>
              </a:lnSpc>
              <a:buNone/>
            </a:pPr>
            <a:r>
              <a:rPr lang="zh-CN" altLang="en-US" sz="1333" dirty="0"/>
              <a:t>点击输入简要文字内容，文字内容需概括精炼，不用多余的文字修饰，言简意赅的说明该项内容。</a:t>
            </a:r>
            <a:endParaRPr lang="en-US" altLang="zh-CN" sz="1333" dirty="0"/>
          </a:p>
        </p:txBody>
      </p:sp>
      <p:sp>
        <p:nvSpPr>
          <p:cNvPr id="45" name="Text Box 18"/>
          <p:cNvSpPr txBox="1">
            <a:spLocks noChangeArrowheads="1"/>
          </p:cNvSpPr>
          <p:nvPr/>
        </p:nvSpPr>
        <p:spPr bwMode="gray">
          <a:xfrm>
            <a:off x="4943873" y="142902"/>
            <a:ext cx="23000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竞争对手分析</a:t>
            </a:r>
            <a:endParaRPr lang="zh-CN" altLang="en-US" sz="2667" dirty="0">
              <a:latin typeface="微软雅黑" pitchFamily="34" charset="-122"/>
              <a:ea typeface="微软雅黑" pitchFamily="34" charset="-122"/>
            </a:endParaRPr>
          </a:p>
        </p:txBody>
      </p:sp>
      <p:cxnSp>
        <p:nvCxnSpPr>
          <p:cNvPr id="47"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1"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28367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 presetClass="entr" presetSubtype="2" fill="hold" nodeType="afterEffect" p14:presetBounceEnd="40000">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14:bounceEnd="40000">
                                          <p:cBhvr additive="base">
                                            <p:cTn id="27" dur="500" fill="hold"/>
                                            <p:tgtEl>
                                              <p:spTgt spid="2"/>
                                            </p:tgtEl>
                                            <p:attrNameLst>
                                              <p:attrName>ppt_x</p:attrName>
                                            </p:attrNameLst>
                                          </p:cBhvr>
                                          <p:tavLst>
                                            <p:tav tm="0">
                                              <p:val>
                                                <p:strVal val="1+#ppt_w/2"/>
                                              </p:val>
                                            </p:tav>
                                            <p:tav tm="100000">
                                              <p:val>
                                                <p:strVal val="#ppt_x"/>
                                              </p:val>
                                            </p:tav>
                                          </p:tavLst>
                                        </p:anim>
                                        <p:anim calcmode="lin" valueType="num" p14:bounceEnd="40000">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4250"/>
                                </p:stCondLst>
                                <p:childTnLst>
                                  <p:par>
                                    <p:cTn id="46" presetID="2" presetClass="entr" presetSubtype="2" fill="hold" nodeType="afterEffect" p14:presetBounceEnd="40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40000">
                                          <p:cBhvr additive="base">
                                            <p:cTn id="48" dur="500" fill="hold"/>
                                            <p:tgtEl>
                                              <p:spTgt spid="3"/>
                                            </p:tgtEl>
                                            <p:attrNameLst>
                                              <p:attrName>ppt_x</p:attrName>
                                            </p:attrNameLst>
                                          </p:cBhvr>
                                          <p:tavLst>
                                            <p:tav tm="0">
                                              <p:val>
                                                <p:strVal val="1+#ppt_w/2"/>
                                              </p:val>
                                            </p:tav>
                                            <p:tav tm="100000">
                                              <p:val>
                                                <p:strVal val="#ppt_x"/>
                                              </p:val>
                                            </p:tav>
                                          </p:tavLst>
                                        </p:anim>
                                        <p:anim calcmode="lin" valueType="num" p14:bounceEnd="40000">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6500"/>
                                </p:stCondLst>
                                <p:childTnLst>
                                  <p:par>
                                    <p:cTn id="67" presetID="2" presetClass="entr" presetSubtype="2" fill="hold" nodeType="afterEffect" p14:presetBounceEnd="40000">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14:bounceEnd="40000">
                                          <p:cBhvr additive="base">
                                            <p:cTn id="69" dur="500" fill="hold"/>
                                            <p:tgtEl>
                                              <p:spTgt spid="4"/>
                                            </p:tgtEl>
                                            <p:attrNameLst>
                                              <p:attrName>ppt_x</p:attrName>
                                            </p:attrNameLst>
                                          </p:cBhvr>
                                          <p:tavLst>
                                            <p:tav tm="0">
                                              <p:val>
                                                <p:strVal val="1+#ppt_w/2"/>
                                              </p:val>
                                            </p:tav>
                                            <p:tav tm="100000">
                                              <p:val>
                                                <p:strVal val="#ppt_x"/>
                                              </p:val>
                                            </p:tav>
                                          </p:tavLst>
                                        </p:anim>
                                        <p:anim calcmode="lin" valueType="num" p14:bounceEnd="40000">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p:stCondLst>
                                  <p:cond delay="8750"/>
                                </p:stCondLst>
                                <p:childTnLst>
                                  <p:par>
                                    <p:cTn id="88" presetID="2" presetClass="entr" presetSubtype="2" fill="hold" nodeType="afterEffect" p14:presetBounceEnd="40000">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14:bounceEnd="40000">
                                          <p:cBhvr additive="base">
                                            <p:cTn id="90"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250"/>
                                      </p:stCondLst>
                                      <p:childTnLst>
                                        <p:set>
                                          <p:cBhvr>
                                            <p:cTn id="6" dur="1" fill="hold">
                                              <p:stCondLst>
                                                <p:cond delay="0"/>
                                              </p:stCondLst>
                                            </p:cTn>
                                            <p:tgtEl>
                                              <p:spTgt spid="71"/>
                                            </p:tgtEl>
                                            <p:attrNameLst>
                                              <p:attrName>style.visibility</p:attrName>
                                            </p:attrNameLst>
                                          </p:cBhvr>
                                          <p:to>
                                            <p:strVal val="visible"/>
                                          </p:to>
                                        </p:set>
                                        <p:anim calcmode="lin" valueType="num">
                                          <p:cBhvr>
                                            <p:cTn id="7" dur="400" fill="hold"/>
                                            <p:tgtEl>
                                              <p:spTgt spid="71"/>
                                            </p:tgtEl>
                                            <p:attrNameLst>
                                              <p:attrName>ppt_w</p:attrName>
                                            </p:attrNameLst>
                                          </p:cBhvr>
                                          <p:tavLst>
                                            <p:tav tm="0">
                                              <p:val>
                                                <p:fltVal val="0"/>
                                              </p:val>
                                            </p:tav>
                                            <p:tav tm="100000">
                                              <p:val>
                                                <p:strVal val="#ppt_w"/>
                                              </p:val>
                                            </p:tav>
                                          </p:tavLst>
                                        </p:anim>
                                        <p:anim calcmode="lin" valueType="num">
                                          <p:cBhvr>
                                            <p:cTn id="8" dur="400" fill="hold"/>
                                            <p:tgtEl>
                                              <p:spTgt spid="71"/>
                                            </p:tgtEl>
                                            <p:attrNameLst>
                                              <p:attrName>ppt_h</p:attrName>
                                            </p:attrNameLst>
                                          </p:cBhvr>
                                          <p:tavLst>
                                            <p:tav tm="0">
                                              <p:val>
                                                <p:fltVal val="0"/>
                                              </p:val>
                                            </p:tav>
                                            <p:tav tm="100000">
                                              <p:val>
                                                <p:strVal val="#ppt_h"/>
                                              </p:val>
                                            </p:tav>
                                          </p:tavLst>
                                        </p:anim>
                                        <p:animEffect transition="in" filter="fade">
                                          <p:cBhvr>
                                            <p:cTn id="9" dur="400"/>
                                            <p:tgtEl>
                                              <p:spTgt spid="71"/>
                                            </p:tgtEl>
                                          </p:cBhvr>
                                        </p:animEffect>
                                      </p:childTnLst>
                                    </p:cTn>
                                  </p:par>
                                </p:childTnLst>
                              </p:cTn>
                            </p:par>
                            <p:par>
                              <p:cTn id="10" fill="hold">
                                <p:stCondLst>
                                  <p:cond delay="650"/>
                                </p:stCondLst>
                                <p:childTnLst>
                                  <p:par>
                                    <p:cTn id="11" presetID="22" presetClass="entr" presetSubtype="1"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up)">
                                          <p:cBhvr>
                                            <p:cTn id="13" dur="350"/>
                                            <p:tgtEl>
                                              <p:spTgt spid="40"/>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1+#ppt_w/2"/>
                                              </p:val>
                                            </p:tav>
                                            <p:tav tm="100000">
                                              <p:val>
                                                <p:strVal val="#ppt_x"/>
                                              </p:val>
                                            </p:tav>
                                          </p:tavLst>
                                        </p:anim>
                                        <p:anim calcmode="lin" valueType="num">
                                          <p:cBhvr additive="base">
                                            <p:cTn id="28" dur="5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left)">
                                          <p:cBhvr>
                                            <p:cTn id="32" dur="500"/>
                                            <p:tgtEl>
                                              <p:spTgt spid="63"/>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53" presetClass="entr" presetSubtype="16" fill="hold" grpId="0" nodeType="withEffect">
                                      <p:stCondLst>
                                        <p:cond delay="75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childTnLst>
                                    </p:cTn>
                                  </p:par>
                                </p:childTnLst>
                              </p:cTn>
                            </p:par>
                            <p:par>
                              <p:cTn id="41" fill="hold">
                                <p:stCondLst>
                                  <p:cond delay="3750"/>
                                </p:stCondLst>
                                <p:childTnLst>
                                  <p:par>
                                    <p:cTn id="42" presetID="22" presetClass="entr" presetSubtype="8" fill="hold"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wipe(left)">
                                          <p:cBhvr>
                                            <p:cTn id="44" dur="500"/>
                                            <p:tgtEl>
                                              <p:spTgt spid="56"/>
                                            </p:tgtEl>
                                          </p:cBhvr>
                                        </p:animEffect>
                                      </p:childTnLst>
                                    </p:cTn>
                                  </p:par>
                                </p:childTnLst>
                              </p:cTn>
                            </p:par>
                            <p:par>
                              <p:cTn id="45" fill="hold">
                                <p:stCondLst>
                                  <p:cond delay="4250"/>
                                </p:stCondLst>
                                <p:childTnLst>
                                  <p:par>
                                    <p:cTn id="46" presetID="2" presetClass="entr" presetSubtype="2"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1+#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103"/>
                                            </p:tgtEl>
                                            <p:attrNameLst>
                                              <p:attrName>style.visibility</p:attrName>
                                            </p:attrNameLst>
                                          </p:cBhvr>
                                          <p:to>
                                            <p:strVal val="visible"/>
                                          </p:to>
                                        </p:set>
                                        <p:animEffect transition="in" filter="wipe(left)">
                                          <p:cBhvr>
                                            <p:cTn id="53" dur="500"/>
                                            <p:tgtEl>
                                              <p:spTgt spid="103"/>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Effect transition="in" filter="wipe(left)">
                                          <p:cBhvr>
                                            <p:cTn id="56" dur="500"/>
                                            <p:tgtEl>
                                              <p:spTgt spid="104"/>
                                            </p:tgtEl>
                                          </p:cBhvr>
                                        </p:animEffect>
                                      </p:childTnLst>
                                    </p:cTn>
                                  </p:par>
                                  <p:par>
                                    <p:cTn id="57" presetID="53" presetClass="entr" presetSubtype="16" fill="hold" grpId="0" nodeType="withEffect">
                                      <p:stCondLst>
                                        <p:cond delay="75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
                                              </p:val>
                                            </p:tav>
                                            <p:tav tm="100000">
                                              <p:val>
                                                <p:strVal val="#ppt_w"/>
                                              </p:val>
                                            </p:tav>
                                          </p:tavLst>
                                        </p:anim>
                                        <p:anim calcmode="lin" valueType="num">
                                          <p:cBhvr>
                                            <p:cTn id="60" dur="500" fill="hold"/>
                                            <p:tgtEl>
                                              <p:spTgt spid="76"/>
                                            </p:tgtEl>
                                            <p:attrNameLst>
                                              <p:attrName>ppt_h</p:attrName>
                                            </p:attrNameLst>
                                          </p:cBhvr>
                                          <p:tavLst>
                                            <p:tav tm="0">
                                              <p:val>
                                                <p:fltVal val="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Effect transition="in" filter="wipe(left)">
                                          <p:cBhvr>
                                            <p:cTn id="65" dur="500"/>
                                            <p:tgtEl>
                                              <p:spTgt spid="60"/>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4"/>
                                            </p:tgtEl>
                                            <p:attrNameLst>
                                              <p:attrName>style.visibility</p:attrName>
                                            </p:attrNameLst>
                                          </p:cBhvr>
                                          <p:to>
                                            <p:strVal val="visible"/>
                                          </p:to>
                                        </p:set>
                                        <p:anim calcmode="lin" valueType="num">
                                          <p:cBhvr additive="base">
                                            <p:cTn id="69" dur="500" fill="hold"/>
                                            <p:tgtEl>
                                              <p:spTgt spid="4"/>
                                            </p:tgtEl>
                                            <p:attrNameLst>
                                              <p:attrName>ppt_x</p:attrName>
                                            </p:attrNameLst>
                                          </p:cBhvr>
                                          <p:tavLst>
                                            <p:tav tm="0">
                                              <p:val>
                                                <p:strVal val="1+#ppt_w/2"/>
                                              </p:val>
                                            </p:tav>
                                            <p:tav tm="100000">
                                              <p:val>
                                                <p:strVal val="#ppt_x"/>
                                              </p:val>
                                            </p:tav>
                                          </p:tavLst>
                                        </p:anim>
                                        <p:anim calcmode="lin" valueType="num">
                                          <p:cBhvr additive="base">
                                            <p:cTn id="70" dur="500" fill="hold"/>
                                            <p:tgtEl>
                                              <p:spTgt spid="4"/>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2" presetClass="entr" presetSubtype="8" fill="hold" grpId="0" nodeType="afterEffect">
                                      <p:stCondLst>
                                        <p:cond delay="0"/>
                                      </p:stCondLst>
                                      <p:childTnLst>
                                        <p:set>
                                          <p:cBhvr>
                                            <p:cTn id="73" dur="1" fill="hold">
                                              <p:stCondLst>
                                                <p:cond delay="0"/>
                                              </p:stCondLst>
                                            </p:cTn>
                                            <p:tgtEl>
                                              <p:spTgt spid="105"/>
                                            </p:tgtEl>
                                            <p:attrNameLst>
                                              <p:attrName>style.visibility</p:attrName>
                                            </p:attrNameLst>
                                          </p:cBhvr>
                                          <p:to>
                                            <p:strVal val="visible"/>
                                          </p:to>
                                        </p:set>
                                        <p:animEffect transition="in" filter="wipe(left)">
                                          <p:cBhvr>
                                            <p:cTn id="74" dur="500"/>
                                            <p:tgtEl>
                                              <p:spTgt spid="105"/>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animEffect transition="in" filter="wipe(left)">
                                          <p:cBhvr>
                                            <p:cTn id="77" dur="500"/>
                                            <p:tgtEl>
                                              <p:spTgt spid="106"/>
                                            </p:tgtEl>
                                          </p:cBhvr>
                                        </p:animEffect>
                                      </p:childTnLst>
                                    </p:cTn>
                                  </p:par>
                                  <p:par>
                                    <p:cTn id="78" presetID="53" presetClass="entr" presetSubtype="16" fill="hold" grpId="0" nodeType="withEffect">
                                      <p:stCondLst>
                                        <p:cond delay="750"/>
                                      </p:stCondLst>
                                      <p:childTnLst>
                                        <p:set>
                                          <p:cBhvr>
                                            <p:cTn id="79" dur="1" fill="hold">
                                              <p:stCondLst>
                                                <p:cond delay="0"/>
                                              </p:stCondLst>
                                            </p:cTn>
                                            <p:tgtEl>
                                              <p:spTgt spid="77"/>
                                            </p:tgtEl>
                                            <p:attrNameLst>
                                              <p:attrName>style.visibility</p:attrName>
                                            </p:attrNameLst>
                                          </p:cBhvr>
                                          <p:to>
                                            <p:strVal val="visible"/>
                                          </p:to>
                                        </p:set>
                                        <p:anim calcmode="lin" valueType="num">
                                          <p:cBhvr>
                                            <p:cTn id="80" dur="500" fill="hold"/>
                                            <p:tgtEl>
                                              <p:spTgt spid="77"/>
                                            </p:tgtEl>
                                            <p:attrNameLst>
                                              <p:attrName>ppt_w</p:attrName>
                                            </p:attrNameLst>
                                          </p:cBhvr>
                                          <p:tavLst>
                                            <p:tav tm="0">
                                              <p:val>
                                                <p:fltVal val="0"/>
                                              </p:val>
                                            </p:tav>
                                            <p:tav tm="100000">
                                              <p:val>
                                                <p:strVal val="#ppt_w"/>
                                              </p:val>
                                            </p:tav>
                                          </p:tavLst>
                                        </p:anim>
                                        <p:anim calcmode="lin" valueType="num">
                                          <p:cBhvr>
                                            <p:cTn id="81" dur="500" fill="hold"/>
                                            <p:tgtEl>
                                              <p:spTgt spid="77"/>
                                            </p:tgtEl>
                                            <p:attrNameLst>
                                              <p:attrName>ppt_h</p:attrName>
                                            </p:attrNameLst>
                                          </p:cBhvr>
                                          <p:tavLst>
                                            <p:tav tm="0">
                                              <p:val>
                                                <p:fltVal val="0"/>
                                              </p:val>
                                            </p:tav>
                                            <p:tav tm="100000">
                                              <p:val>
                                                <p:strVal val="#ppt_h"/>
                                              </p:val>
                                            </p:tav>
                                          </p:tavLst>
                                        </p:anim>
                                        <p:animEffect transition="in" filter="fade">
                                          <p:cBhvr>
                                            <p:cTn id="82" dur="500"/>
                                            <p:tgtEl>
                                              <p:spTgt spid="77"/>
                                            </p:tgtEl>
                                          </p:cBhvr>
                                        </p:animEffect>
                                      </p:childTnLst>
                                    </p:cTn>
                                  </p:par>
                                </p:childTnLst>
                              </p:cTn>
                            </p:par>
                            <p:par>
                              <p:cTn id="83" fill="hold">
                                <p:stCondLst>
                                  <p:cond delay="8250"/>
                                </p:stCondLst>
                                <p:childTnLst>
                                  <p:par>
                                    <p:cTn id="84" presetID="22" presetClass="entr" presetSubtype="8"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500"/>
                                            <p:tgtEl>
                                              <p:spTgt spid="52"/>
                                            </p:tgtEl>
                                          </p:cBhvr>
                                        </p:animEffect>
                                      </p:childTnLst>
                                    </p:cTn>
                                  </p:par>
                                </p:childTnLst>
                              </p:cTn>
                            </p:par>
                            <p:par>
                              <p:cTn id="87" fill="hold">
                                <p:stCondLst>
                                  <p:cond delay="8750"/>
                                </p:stCondLst>
                                <p:childTnLst>
                                  <p:par>
                                    <p:cTn id="88" presetID="2" presetClass="entr" presetSubtype="2" fill="hold" nodeType="after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1+#ppt_w/2"/>
                                              </p:val>
                                            </p:tav>
                                            <p:tav tm="100000">
                                              <p:val>
                                                <p:strVal val="#ppt_x"/>
                                              </p:val>
                                            </p:tav>
                                          </p:tavLst>
                                        </p:anim>
                                        <p:anim calcmode="lin" valueType="num">
                                          <p:cBhvr additive="base">
                                            <p:cTn id="91" dur="500" fill="hold"/>
                                            <p:tgtEl>
                                              <p:spTgt spid="6"/>
                                            </p:tgtEl>
                                            <p:attrNameLst>
                                              <p:attrName>ppt_y</p:attrName>
                                            </p:attrNameLst>
                                          </p:cBhvr>
                                          <p:tavLst>
                                            <p:tav tm="0">
                                              <p:val>
                                                <p:strVal val="#ppt_y"/>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107"/>
                                            </p:tgtEl>
                                            <p:attrNameLst>
                                              <p:attrName>style.visibility</p:attrName>
                                            </p:attrNameLst>
                                          </p:cBhvr>
                                          <p:to>
                                            <p:strVal val="visible"/>
                                          </p:to>
                                        </p:set>
                                        <p:animEffect transition="in" filter="wipe(left)">
                                          <p:cBhvr>
                                            <p:cTn id="95" dur="500"/>
                                            <p:tgtEl>
                                              <p:spTgt spid="107"/>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08"/>
                                            </p:tgtEl>
                                            <p:attrNameLst>
                                              <p:attrName>style.visibility</p:attrName>
                                            </p:attrNameLst>
                                          </p:cBhvr>
                                          <p:to>
                                            <p:strVal val="visible"/>
                                          </p:to>
                                        </p:set>
                                        <p:animEffect transition="in" filter="wipe(left)">
                                          <p:cBhvr>
                                            <p:cTn id="98"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74" grpId="0" animBg="1"/>
          <p:bldP spid="75" grpId="0" animBg="1"/>
          <p:bldP spid="76" grpId="0" animBg="1"/>
          <p:bldP spid="77" grpId="0" animBg="1"/>
          <p:bldP spid="103" grpId="0"/>
          <p:bldP spid="104" grpId="0"/>
          <p:bldP spid="105" grpId="0"/>
          <p:bldP spid="106" grpId="0"/>
          <p:bldP spid="107" grpId="0"/>
          <p:bldP spid="108"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边形 3"/>
          <p:cNvSpPr>
            <a:spLocks noChangeArrowheads="1"/>
          </p:cNvSpPr>
          <p:nvPr/>
        </p:nvSpPr>
        <p:spPr bwMode="auto">
          <a:xfrm>
            <a:off x="-63500" y="3270251"/>
            <a:ext cx="7102475" cy="1166813"/>
          </a:xfrm>
          <a:prstGeom prst="homePlate">
            <a:avLst>
              <a:gd name="adj" fmla="val 47936"/>
            </a:avLst>
          </a:prstGeom>
          <a:noFill/>
          <a:ln w="12700">
            <a:solidFill>
              <a:schemeClr val="accent3"/>
            </a:solidFill>
            <a:bevel/>
          </a:ln>
          <a:extLst>
            <a:ext uri="{909E8E84-426E-40DD-AFC4-6F175D3DCCD1}">
              <a14:hiddenFill xmlns:a14="http://schemas.microsoft.com/office/drawing/2010/main">
                <a:solidFill>
                  <a:srgbClr val="FFFFFF"/>
                </a:solidFill>
              </a14:hiddenFill>
            </a:ext>
          </a:extLst>
        </p:spPr>
        <p:txBody>
          <a:bodyPr lIns="91431" tIns="45716" rIns="91431" bIns="45716" anchor="ct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spcBef>
                <a:spcPct val="0"/>
              </a:spcBef>
              <a:buFont typeface="Arial" pitchFamily="34" charset="0"/>
              <a:buNone/>
            </a:pPr>
            <a:endParaRPr lang="zh-CN" altLang="zh-CN" sz="1800">
              <a:solidFill>
                <a:schemeClr val="accent1"/>
              </a:solidFill>
              <a:latin typeface="微软雅黑" pitchFamily="34" charset="-122"/>
              <a:ea typeface="微软雅黑" pitchFamily="34" charset="-122"/>
              <a:sym typeface="宋体" pitchFamily="2" charset="-122"/>
            </a:endParaRPr>
          </a:p>
        </p:txBody>
      </p:sp>
      <p:sp>
        <p:nvSpPr>
          <p:cNvPr id="26" name="燕尾形 2"/>
          <p:cNvSpPr>
            <a:spLocks noChangeArrowheads="1"/>
          </p:cNvSpPr>
          <p:nvPr/>
        </p:nvSpPr>
        <p:spPr bwMode="auto">
          <a:xfrm>
            <a:off x="957263" y="3279775"/>
            <a:ext cx="1065212" cy="1157288"/>
          </a:xfrm>
          <a:prstGeom prst="chevron">
            <a:avLst>
              <a:gd name="adj" fmla="val 54426"/>
            </a:avLst>
          </a:prstGeom>
          <a:solidFill>
            <a:schemeClr val="bg1">
              <a:lumMod val="85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7" name="燕尾形 4"/>
          <p:cNvSpPr>
            <a:spLocks noChangeArrowheads="1"/>
          </p:cNvSpPr>
          <p:nvPr/>
        </p:nvSpPr>
        <p:spPr bwMode="auto">
          <a:xfrm>
            <a:off x="1700214" y="3279775"/>
            <a:ext cx="1065212" cy="1157288"/>
          </a:xfrm>
          <a:prstGeom prst="chevron">
            <a:avLst>
              <a:gd name="adj" fmla="val 54426"/>
            </a:avLst>
          </a:prstGeom>
          <a:solidFill>
            <a:schemeClr val="bg1">
              <a:lumMod val="75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8" name="燕尾形 5"/>
          <p:cNvSpPr>
            <a:spLocks noChangeArrowheads="1"/>
          </p:cNvSpPr>
          <p:nvPr/>
        </p:nvSpPr>
        <p:spPr bwMode="auto">
          <a:xfrm>
            <a:off x="2443163" y="3279775"/>
            <a:ext cx="1065212" cy="1157288"/>
          </a:xfrm>
          <a:prstGeom prst="chevron">
            <a:avLst>
              <a:gd name="adj" fmla="val 54426"/>
            </a:avLst>
          </a:prstGeom>
          <a:solidFill>
            <a:schemeClr val="bg1">
              <a:lumMod val="65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29" name="燕尾形 6"/>
          <p:cNvSpPr>
            <a:spLocks noChangeArrowheads="1"/>
          </p:cNvSpPr>
          <p:nvPr/>
        </p:nvSpPr>
        <p:spPr bwMode="auto">
          <a:xfrm>
            <a:off x="3186114" y="3279775"/>
            <a:ext cx="1065212" cy="1157288"/>
          </a:xfrm>
          <a:prstGeom prst="chevron">
            <a:avLst>
              <a:gd name="adj" fmla="val 54426"/>
            </a:avLst>
          </a:prstGeom>
          <a:solidFill>
            <a:schemeClr val="bg1">
              <a:lumMod val="50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grpSp>
        <p:nvGrpSpPr>
          <p:cNvPr id="30" name="组合 30"/>
          <p:cNvGrpSpPr/>
          <p:nvPr/>
        </p:nvGrpSpPr>
        <p:grpSpPr bwMode="auto">
          <a:xfrm>
            <a:off x="4210049" y="2894013"/>
            <a:ext cx="2370139" cy="2260600"/>
            <a:chOff x="0" y="0"/>
            <a:chExt cx="533400" cy="487363"/>
          </a:xfrm>
          <a:solidFill>
            <a:srgbClr val="C00000"/>
          </a:solidFill>
        </p:grpSpPr>
        <p:sp>
          <p:nvSpPr>
            <p:cNvPr id="31" name="Oval 312"/>
            <p:cNvSpPr>
              <a:spLocks noChangeArrowheads="1"/>
            </p:cNvSpPr>
            <p:nvPr/>
          </p:nvSpPr>
          <p:spPr bwMode="auto">
            <a:xfrm>
              <a:off x="371475" y="0"/>
              <a:ext cx="93663" cy="88900"/>
            </a:xfrm>
            <a:prstGeom prst="ellipse">
              <a:avLst/>
            </a:pr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latin typeface="微软雅黑" pitchFamily="34" charset="-122"/>
                <a:ea typeface="微软雅黑" pitchFamily="34" charset="-122"/>
                <a:sym typeface="宋体" pitchFamily="2" charset="-122"/>
              </a:endParaRPr>
            </a:p>
          </p:txBody>
        </p:sp>
        <p:sp>
          <p:nvSpPr>
            <p:cNvPr id="32" name="Freeform 313"/>
            <p:cNvSpPr>
              <a:spLocks noChangeArrowheads="1"/>
            </p:cNvSpPr>
            <p:nvPr/>
          </p:nvSpPr>
          <p:spPr bwMode="auto">
            <a:xfrm>
              <a:off x="0" y="55563"/>
              <a:ext cx="533400" cy="431800"/>
            </a:xfrm>
            <a:custGeom>
              <a:avLst/>
              <a:gdLst>
                <a:gd name="T0" fmla="*/ 98769152 w 142"/>
                <a:gd name="T1" fmla="*/ 845903710 h 115"/>
                <a:gd name="T2" fmla="*/ 126990520 w 142"/>
                <a:gd name="T3" fmla="*/ 845903710 h 115"/>
                <a:gd name="T4" fmla="*/ 507962079 w 142"/>
                <a:gd name="T5" fmla="*/ 845903710 h 115"/>
                <a:gd name="T6" fmla="*/ 1086475699 w 142"/>
                <a:gd name="T7" fmla="*/ 169179240 h 115"/>
                <a:gd name="T8" fmla="*/ 945376373 w 142"/>
                <a:gd name="T9" fmla="*/ 169179240 h 115"/>
                <a:gd name="T10" fmla="*/ 677282772 w 142"/>
                <a:gd name="T11" fmla="*/ 479346812 h 115"/>
                <a:gd name="T12" fmla="*/ 606734987 w 142"/>
                <a:gd name="T13" fmla="*/ 507541475 h 115"/>
                <a:gd name="T14" fmla="*/ 522074641 w 142"/>
                <a:gd name="T15" fmla="*/ 422949977 h 115"/>
                <a:gd name="T16" fmla="*/ 550292252 w 142"/>
                <a:gd name="T17" fmla="*/ 352461443 h 115"/>
                <a:gd name="T18" fmla="*/ 832494659 w 142"/>
                <a:gd name="T19" fmla="*/ 28198417 h 115"/>
                <a:gd name="T20" fmla="*/ 903046200 w 142"/>
                <a:gd name="T21" fmla="*/ 0 h 115"/>
                <a:gd name="T22" fmla="*/ 1312235370 w 142"/>
                <a:gd name="T23" fmla="*/ 0 h 115"/>
                <a:gd name="T24" fmla="*/ 1608550339 w 142"/>
                <a:gd name="T25" fmla="*/ 211476866 h 115"/>
                <a:gd name="T26" fmla="*/ 1608550339 w 142"/>
                <a:gd name="T27" fmla="*/ 451148395 h 115"/>
                <a:gd name="T28" fmla="*/ 1904861552 w 142"/>
                <a:gd name="T29" fmla="*/ 451148395 h 115"/>
                <a:gd name="T30" fmla="*/ 1961300531 w 142"/>
                <a:gd name="T31" fmla="*/ 479346812 h 115"/>
                <a:gd name="T32" fmla="*/ 1961300531 w 142"/>
                <a:gd name="T33" fmla="*/ 606232181 h 115"/>
                <a:gd name="T34" fmla="*/ 1904861552 w 142"/>
                <a:gd name="T35" fmla="*/ 634426843 h 115"/>
                <a:gd name="T36" fmla="*/ 1537998799 w 142"/>
                <a:gd name="T37" fmla="*/ 634426843 h 115"/>
                <a:gd name="T38" fmla="*/ 1425117085 w 142"/>
                <a:gd name="T39" fmla="*/ 535739892 h 115"/>
                <a:gd name="T40" fmla="*/ 1425117085 w 142"/>
                <a:gd name="T41" fmla="*/ 380656106 h 115"/>
                <a:gd name="T42" fmla="*/ 1213466218 w 142"/>
                <a:gd name="T43" fmla="*/ 634426843 h 115"/>
                <a:gd name="T44" fmla="*/ 1411008279 w 142"/>
                <a:gd name="T45" fmla="*/ 831804501 h 115"/>
                <a:gd name="T46" fmla="*/ 1425117085 w 142"/>
                <a:gd name="T47" fmla="*/ 972789078 h 115"/>
                <a:gd name="T48" fmla="*/ 1298126565 w 142"/>
                <a:gd name="T49" fmla="*/ 1536723633 h 115"/>
                <a:gd name="T50" fmla="*/ 1199357413 w 142"/>
                <a:gd name="T51" fmla="*/ 1621315130 h 115"/>
                <a:gd name="T52" fmla="*/ 1086475699 w 142"/>
                <a:gd name="T53" fmla="*/ 1522628179 h 115"/>
                <a:gd name="T54" fmla="*/ 1086475699 w 142"/>
                <a:gd name="T55" fmla="*/ 1494429762 h 115"/>
                <a:gd name="T56" fmla="*/ 1199357413 w 142"/>
                <a:gd name="T57" fmla="*/ 1015082950 h 115"/>
                <a:gd name="T58" fmla="*/ 931263811 w 142"/>
                <a:gd name="T59" fmla="*/ 761312212 h 115"/>
                <a:gd name="T60" fmla="*/ 705504139 w 142"/>
                <a:gd name="T61" fmla="*/ 1015082950 h 115"/>
                <a:gd name="T62" fmla="*/ 578513620 w 142"/>
                <a:gd name="T63" fmla="*/ 1057380576 h 115"/>
                <a:gd name="T64" fmla="*/ 112881714 w 142"/>
                <a:gd name="T65" fmla="*/ 1057380576 h 115"/>
                <a:gd name="T66" fmla="*/ 14108806 w 142"/>
                <a:gd name="T67" fmla="*/ 972789078 h 115"/>
                <a:gd name="T68" fmla="*/ 98769152 w 142"/>
                <a:gd name="T69" fmla="*/ 845903710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2"/>
                <a:gd name="T106" fmla="*/ 0 h 115"/>
                <a:gd name="T107" fmla="*/ 142 w 142"/>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latin typeface="微软雅黑" pitchFamily="34" charset="-122"/>
                <a:ea typeface="微软雅黑" pitchFamily="34" charset="-122"/>
              </a:endParaRPr>
            </a:p>
          </p:txBody>
        </p:sp>
      </p:grpSp>
      <p:sp>
        <p:nvSpPr>
          <p:cNvPr id="33" name="直接连接符 31"/>
          <p:cNvSpPr>
            <a:spLocks noChangeShapeType="1"/>
          </p:cNvSpPr>
          <p:nvPr/>
        </p:nvSpPr>
        <p:spPr bwMode="auto">
          <a:xfrm rot="5400000">
            <a:off x="5377658" y="3829845"/>
            <a:ext cx="4248151" cy="1587"/>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34" name="直接连接符 24"/>
          <p:cNvSpPr>
            <a:spLocks noChangeShapeType="1"/>
          </p:cNvSpPr>
          <p:nvPr/>
        </p:nvSpPr>
        <p:spPr bwMode="auto">
          <a:xfrm rot="5400000">
            <a:off x="2067719" y="2893219"/>
            <a:ext cx="757239" cy="0"/>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35" name="直接连接符 32"/>
          <p:cNvSpPr>
            <a:spLocks noChangeShapeType="1"/>
          </p:cNvSpPr>
          <p:nvPr/>
        </p:nvSpPr>
        <p:spPr bwMode="auto">
          <a:xfrm rot="5400000">
            <a:off x="324645" y="2636047"/>
            <a:ext cx="1274760" cy="0"/>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36" name="直接连接符 34"/>
          <p:cNvSpPr>
            <a:spLocks noChangeShapeType="1"/>
          </p:cNvSpPr>
          <p:nvPr/>
        </p:nvSpPr>
        <p:spPr bwMode="auto">
          <a:xfrm rot="16200000" flipV="1">
            <a:off x="2536537" y="5110451"/>
            <a:ext cx="1299152" cy="0"/>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37" name="直接连接符 33"/>
          <p:cNvSpPr>
            <a:spLocks noChangeShapeType="1"/>
          </p:cNvSpPr>
          <p:nvPr/>
        </p:nvSpPr>
        <p:spPr bwMode="auto">
          <a:xfrm rot="16200000" flipV="1">
            <a:off x="1323181" y="4837907"/>
            <a:ext cx="755651" cy="1587"/>
          </a:xfrm>
          <a:prstGeom prst="line">
            <a:avLst/>
          </a:prstGeom>
          <a:noFill/>
          <a:ln w="12700">
            <a:solidFill>
              <a:schemeClr val="accent3"/>
            </a:solidFill>
            <a:bevel/>
            <a:headEnd type="stealth" w="med" len="med"/>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38" name="直接连接符 9"/>
          <p:cNvSpPr>
            <a:spLocks noChangeShapeType="1"/>
          </p:cNvSpPr>
          <p:nvPr/>
        </p:nvSpPr>
        <p:spPr bwMode="auto">
          <a:xfrm>
            <a:off x="7842251" y="2635251"/>
            <a:ext cx="2557463"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39" name="直接连接符 20"/>
          <p:cNvSpPr>
            <a:spLocks noChangeShapeType="1"/>
          </p:cNvSpPr>
          <p:nvPr/>
        </p:nvSpPr>
        <p:spPr bwMode="auto">
          <a:xfrm>
            <a:off x="7842251" y="3952875"/>
            <a:ext cx="2557463"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40" name="直接连接符 42"/>
          <p:cNvSpPr>
            <a:spLocks noChangeShapeType="1"/>
          </p:cNvSpPr>
          <p:nvPr/>
        </p:nvSpPr>
        <p:spPr bwMode="auto">
          <a:xfrm>
            <a:off x="7842251" y="5032375"/>
            <a:ext cx="2557463" cy="0"/>
          </a:xfrm>
          <a:prstGeom prst="line">
            <a:avLst/>
          </a:prstGeom>
          <a:noFill/>
          <a:ln w="12700">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41" name="矩形 43"/>
          <p:cNvSpPr>
            <a:spLocks noChangeArrowheads="1"/>
          </p:cNvSpPr>
          <p:nvPr/>
        </p:nvSpPr>
        <p:spPr bwMode="auto">
          <a:xfrm>
            <a:off x="7788275" y="1673226"/>
            <a:ext cx="146705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团结的队伍</a:t>
            </a:r>
            <a:endParaRPr lang="en-US" sz="2000" dirty="0">
              <a:latin typeface="微软雅黑" pitchFamily="34" charset="-122"/>
              <a:ea typeface="微软雅黑" pitchFamily="34" charset="-122"/>
              <a:sym typeface="方正兰亭黑_GBK" panose="02000000000000000000" pitchFamily="2" charset="-122"/>
            </a:endParaRPr>
          </a:p>
        </p:txBody>
      </p:sp>
      <p:sp>
        <p:nvSpPr>
          <p:cNvPr id="42" name="矩形 47"/>
          <p:cNvSpPr>
            <a:spLocks noChangeArrowheads="1"/>
          </p:cNvSpPr>
          <p:nvPr/>
        </p:nvSpPr>
        <p:spPr bwMode="auto">
          <a:xfrm>
            <a:off x="7788277" y="1998664"/>
            <a:ext cx="31527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43" name="矩形 45"/>
          <p:cNvSpPr>
            <a:spLocks noChangeArrowheads="1"/>
          </p:cNvSpPr>
          <p:nvPr/>
        </p:nvSpPr>
        <p:spPr bwMode="auto">
          <a:xfrm>
            <a:off x="7788275" y="5149852"/>
            <a:ext cx="249297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丰富的产品运营经验</a:t>
            </a:r>
            <a:endParaRPr lang="en-US" sz="2000" dirty="0">
              <a:latin typeface="微软雅黑" pitchFamily="34" charset="-122"/>
              <a:ea typeface="微软雅黑" pitchFamily="34" charset="-122"/>
              <a:sym typeface="方正兰亭黑_GBK" panose="02000000000000000000" pitchFamily="2" charset="-122"/>
            </a:endParaRPr>
          </a:p>
        </p:txBody>
      </p:sp>
      <p:sp>
        <p:nvSpPr>
          <p:cNvPr id="44" name="矩形 47"/>
          <p:cNvSpPr>
            <a:spLocks noChangeArrowheads="1"/>
          </p:cNvSpPr>
          <p:nvPr/>
        </p:nvSpPr>
        <p:spPr bwMode="auto">
          <a:xfrm>
            <a:off x="7788277" y="5476876"/>
            <a:ext cx="31527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45" name="矩形 47"/>
          <p:cNvSpPr>
            <a:spLocks noChangeArrowheads="1"/>
          </p:cNvSpPr>
          <p:nvPr/>
        </p:nvSpPr>
        <p:spPr bwMode="auto">
          <a:xfrm>
            <a:off x="7788275" y="2752726"/>
            <a:ext cx="2236492"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对项目的深刻了解</a:t>
            </a:r>
            <a:endParaRPr lang="en-US" sz="2000" dirty="0">
              <a:latin typeface="微软雅黑" pitchFamily="34" charset="-122"/>
              <a:ea typeface="微软雅黑" pitchFamily="34" charset="-122"/>
              <a:sym typeface="方正兰亭黑_GBK" panose="02000000000000000000" pitchFamily="2" charset="-122"/>
            </a:endParaRPr>
          </a:p>
        </p:txBody>
      </p:sp>
      <p:sp>
        <p:nvSpPr>
          <p:cNvPr id="46" name="矩形 47"/>
          <p:cNvSpPr>
            <a:spLocks noChangeArrowheads="1"/>
          </p:cNvSpPr>
          <p:nvPr/>
        </p:nvSpPr>
        <p:spPr bwMode="auto">
          <a:xfrm>
            <a:off x="7788277" y="3079751"/>
            <a:ext cx="3152775"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47" name="矩形 51"/>
          <p:cNvSpPr>
            <a:spLocks noChangeArrowheads="1"/>
          </p:cNvSpPr>
          <p:nvPr/>
        </p:nvSpPr>
        <p:spPr bwMode="auto">
          <a:xfrm>
            <a:off x="7788276" y="4070352"/>
            <a:ext cx="198001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精准的营销能力</a:t>
            </a:r>
            <a:endParaRPr lang="en-US" sz="2000" dirty="0">
              <a:latin typeface="微软雅黑" pitchFamily="34" charset="-122"/>
              <a:ea typeface="微软雅黑" pitchFamily="34" charset="-122"/>
              <a:sym typeface="方正兰亭黑_GBK" panose="02000000000000000000" pitchFamily="2" charset="-122"/>
            </a:endParaRPr>
          </a:p>
        </p:txBody>
      </p:sp>
      <p:sp>
        <p:nvSpPr>
          <p:cNvPr id="48" name="矩形 47"/>
          <p:cNvSpPr>
            <a:spLocks noChangeArrowheads="1"/>
          </p:cNvSpPr>
          <p:nvPr/>
        </p:nvSpPr>
        <p:spPr bwMode="auto">
          <a:xfrm>
            <a:off x="7788277" y="4395790"/>
            <a:ext cx="31527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1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49" name="矩形 53"/>
          <p:cNvSpPr>
            <a:spLocks noChangeArrowheads="1"/>
          </p:cNvSpPr>
          <p:nvPr/>
        </p:nvSpPr>
        <p:spPr bwMode="auto">
          <a:xfrm>
            <a:off x="812801" y="1567453"/>
            <a:ext cx="1210570" cy="31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1600" dirty="0">
                <a:latin typeface="微软雅黑" pitchFamily="34" charset="-122"/>
                <a:ea typeface="微软雅黑" pitchFamily="34" charset="-122"/>
                <a:sym typeface="方正兰亭黑_GBK" panose="02000000000000000000" pitchFamily="2" charset="-122"/>
              </a:rPr>
              <a:t>团结的队伍</a:t>
            </a:r>
            <a:endParaRPr lang="en-US" sz="1600" dirty="0">
              <a:latin typeface="微软雅黑" pitchFamily="34" charset="-122"/>
              <a:ea typeface="微软雅黑" pitchFamily="34" charset="-122"/>
              <a:sym typeface="方正兰亭黑_GBK" panose="02000000000000000000" pitchFamily="2" charset="-122"/>
            </a:endParaRPr>
          </a:p>
        </p:txBody>
      </p:sp>
      <p:sp>
        <p:nvSpPr>
          <p:cNvPr id="50" name="矩形 54"/>
          <p:cNvSpPr>
            <a:spLocks noChangeArrowheads="1"/>
          </p:cNvSpPr>
          <p:nvPr/>
        </p:nvSpPr>
        <p:spPr bwMode="auto">
          <a:xfrm>
            <a:off x="2319339" y="2130426"/>
            <a:ext cx="1620938" cy="31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1600" dirty="0">
                <a:latin typeface="微软雅黑" pitchFamily="34" charset="-122"/>
                <a:ea typeface="微软雅黑" pitchFamily="34" charset="-122"/>
                <a:sym typeface="方正兰亭黑_GBK" panose="02000000000000000000" pitchFamily="2" charset="-122"/>
              </a:rPr>
              <a:t>精准的营销能力</a:t>
            </a:r>
            <a:endParaRPr lang="en-US" sz="1600" dirty="0">
              <a:latin typeface="微软雅黑" pitchFamily="34" charset="-122"/>
              <a:ea typeface="微软雅黑" pitchFamily="34" charset="-122"/>
              <a:sym typeface="方正兰亭黑_GBK" panose="02000000000000000000" pitchFamily="2" charset="-122"/>
            </a:endParaRPr>
          </a:p>
        </p:txBody>
      </p:sp>
      <p:sp>
        <p:nvSpPr>
          <p:cNvPr id="51" name="矩形 55"/>
          <p:cNvSpPr>
            <a:spLocks noChangeArrowheads="1"/>
          </p:cNvSpPr>
          <p:nvPr/>
        </p:nvSpPr>
        <p:spPr bwMode="auto">
          <a:xfrm>
            <a:off x="1295467" y="5270502"/>
            <a:ext cx="1826123" cy="31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1600" dirty="0">
                <a:latin typeface="微软雅黑" pitchFamily="34" charset="-122"/>
                <a:ea typeface="微软雅黑" pitchFamily="34" charset="-122"/>
                <a:sym typeface="方正兰亭黑_GBK" panose="02000000000000000000" pitchFamily="2" charset="-122"/>
              </a:rPr>
              <a:t>对项目的审核了解</a:t>
            </a:r>
            <a:endParaRPr lang="en-US" sz="1600" dirty="0">
              <a:latin typeface="微软雅黑" pitchFamily="34" charset="-122"/>
              <a:ea typeface="微软雅黑" pitchFamily="34" charset="-122"/>
              <a:sym typeface="方正兰亭黑_GBK" panose="02000000000000000000" pitchFamily="2" charset="-122"/>
            </a:endParaRPr>
          </a:p>
        </p:txBody>
      </p:sp>
      <p:sp>
        <p:nvSpPr>
          <p:cNvPr id="52" name="矩形 56"/>
          <p:cNvSpPr>
            <a:spLocks noChangeArrowheads="1"/>
          </p:cNvSpPr>
          <p:nvPr/>
        </p:nvSpPr>
        <p:spPr bwMode="auto">
          <a:xfrm>
            <a:off x="3036889" y="5873905"/>
            <a:ext cx="2031307" cy="313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1600" dirty="0">
                <a:latin typeface="微软雅黑" pitchFamily="34" charset="-122"/>
                <a:ea typeface="微软雅黑" pitchFamily="34" charset="-122"/>
                <a:sym typeface="方正兰亭黑_GBK" panose="02000000000000000000" pitchFamily="2" charset="-122"/>
              </a:rPr>
              <a:t>丰富的产品运营经验</a:t>
            </a:r>
            <a:endParaRPr lang="en-US" sz="1600" dirty="0">
              <a:latin typeface="微软雅黑" pitchFamily="34" charset="-122"/>
              <a:ea typeface="微软雅黑" pitchFamily="34" charset="-122"/>
              <a:sym typeface="方正兰亭黑_GBK" panose="02000000000000000000" pitchFamily="2" charset="-122"/>
            </a:endParaRPr>
          </a:p>
        </p:txBody>
      </p:sp>
      <p:sp>
        <p:nvSpPr>
          <p:cNvPr id="54" name="TextBox 53"/>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55"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我们的优势</a:t>
            </a:r>
            <a:endParaRPr lang="zh-CN" altLang="en-US" sz="2667" dirty="0">
              <a:latin typeface="微软雅黑" pitchFamily="34" charset="-122"/>
              <a:ea typeface="微软雅黑" pitchFamily="34" charset="-122"/>
            </a:endParaRPr>
          </a:p>
        </p:txBody>
      </p:sp>
      <p:cxnSp>
        <p:nvCxnSpPr>
          <p:cNvPr id="56"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7"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40075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400" fill="hold"/>
                                        <p:tgtEl>
                                          <p:spTgt spid="25"/>
                                        </p:tgtEl>
                                        <p:attrNameLst>
                                          <p:attrName>ppt_x</p:attrName>
                                        </p:attrNameLst>
                                      </p:cBhvr>
                                      <p:tavLst>
                                        <p:tav tm="0">
                                          <p:val>
                                            <p:strVal val="0-#ppt_w/2"/>
                                          </p:val>
                                        </p:tav>
                                        <p:tav tm="100000">
                                          <p:val>
                                            <p:strVal val="#ppt_x"/>
                                          </p:val>
                                        </p:tav>
                                      </p:tavLst>
                                    </p:anim>
                                    <p:anim calcmode="lin" valueType="num">
                                      <p:cBhvr>
                                        <p:cTn id="8" dur="4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400" fill="hold"/>
                                        <p:tgtEl>
                                          <p:spTgt spid="30"/>
                                        </p:tgtEl>
                                        <p:attrNameLst>
                                          <p:attrName>ppt_x</p:attrName>
                                        </p:attrNameLst>
                                      </p:cBhvr>
                                      <p:tavLst>
                                        <p:tav tm="0">
                                          <p:val>
                                            <p:strVal val="0-#ppt_w/2"/>
                                          </p:val>
                                        </p:tav>
                                        <p:tav tm="100000">
                                          <p:val>
                                            <p:strVal val="#ppt_x"/>
                                          </p:val>
                                        </p:tav>
                                      </p:tavLst>
                                    </p:anim>
                                    <p:anim calcmode="lin" valueType="num">
                                      <p:cBhvr>
                                        <p:cTn id="12" dur="400" fill="hold"/>
                                        <p:tgtEl>
                                          <p:spTgt spid="30"/>
                                        </p:tgtEl>
                                        <p:attrNameLst>
                                          <p:attrName>ppt_y</p:attrName>
                                        </p:attrNameLst>
                                      </p:cBhvr>
                                      <p:tavLst>
                                        <p:tav tm="0">
                                          <p:val>
                                            <p:strVal val="#ppt_y"/>
                                          </p:val>
                                        </p:tav>
                                        <p:tav tm="100000">
                                          <p:val>
                                            <p:strVal val="#ppt_y"/>
                                          </p:val>
                                        </p:tav>
                                      </p:tavLst>
                                    </p:anim>
                                  </p:childTnLst>
                                </p:cTn>
                              </p:par>
                              <p:par>
                                <p:cTn id="13" presetID="12" presetClass="entr" presetSubtype="8" fill="hold" grpId="0" nodeType="withEffect">
                                  <p:stCondLst>
                                    <p:cond delay="750"/>
                                  </p:stCondLst>
                                  <p:childTnLst>
                                    <p:set>
                                      <p:cBhvr>
                                        <p:cTn id="14" dur="1" fill="hold">
                                          <p:stCondLst>
                                            <p:cond delay="0"/>
                                          </p:stCondLst>
                                        </p:cTn>
                                        <p:tgtEl>
                                          <p:spTgt spid="26"/>
                                        </p:tgtEl>
                                        <p:attrNameLst>
                                          <p:attrName>style.visibility</p:attrName>
                                        </p:attrNameLst>
                                      </p:cBhvr>
                                      <p:to>
                                        <p:strVal val="visible"/>
                                      </p:to>
                                    </p:set>
                                    <p:anim calcmode="lin" valueType="num">
                                      <p:cBhvr>
                                        <p:cTn id="15" dur="400"/>
                                        <p:tgtEl>
                                          <p:spTgt spid="26"/>
                                        </p:tgtEl>
                                        <p:attrNameLst>
                                          <p:attrName>ppt_x</p:attrName>
                                        </p:attrNameLst>
                                      </p:cBhvr>
                                      <p:tavLst>
                                        <p:tav tm="0">
                                          <p:val>
                                            <p:strVal val="#ppt_x-#ppt_w*1.125000"/>
                                          </p:val>
                                        </p:tav>
                                        <p:tav tm="100000">
                                          <p:val>
                                            <p:strVal val="#ppt_x"/>
                                          </p:val>
                                        </p:tav>
                                      </p:tavLst>
                                    </p:anim>
                                    <p:animEffect>
                                      <p:cBhvr>
                                        <p:cTn id="16" dur="400"/>
                                        <p:tgtEl>
                                          <p:spTgt spid="26"/>
                                        </p:tgtEl>
                                      </p:cBhvr>
                                    </p:animEffect>
                                  </p:childTnLst>
                                </p:cTn>
                              </p:par>
                              <p:par>
                                <p:cTn id="17" presetID="12" presetClass="entr" presetSubtype="4" fill="hold" grpId="0" nodeType="withEffect">
                                  <p:stCondLst>
                                    <p:cond delay="1500"/>
                                  </p:stCondLst>
                                  <p:childTnLst>
                                    <p:set>
                                      <p:cBhvr>
                                        <p:cTn id="18" dur="1" fill="hold">
                                          <p:stCondLst>
                                            <p:cond delay="0"/>
                                          </p:stCondLst>
                                        </p:cTn>
                                        <p:tgtEl>
                                          <p:spTgt spid="35"/>
                                        </p:tgtEl>
                                        <p:attrNameLst>
                                          <p:attrName>style.visibility</p:attrName>
                                        </p:attrNameLst>
                                      </p:cBhvr>
                                      <p:to>
                                        <p:strVal val="visible"/>
                                      </p:to>
                                    </p:set>
                                    <p:anim calcmode="lin" valueType="num">
                                      <p:cBhvr>
                                        <p:cTn id="19" dur="400"/>
                                        <p:tgtEl>
                                          <p:spTgt spid="35"/>
                                        </p:tgtEl>
                                        <p:attrNameLst>
                                          <p:attrName>ppt_y</p:attrName>
                                        </p:attrNameLst>
                                      </p:cBhvr>
                                      <p:tavLst>
                                        <p:tav tm="0">
                                          <p:val>
                                            <p:strVal val="#ppt_y+#ppt_h*1.125000"/>
                                          </p:val>
                                        </p:tav>
                                        <p:tav tm="100000">
                                          <p:val>
                                            <p:strVal val="#ppt_y"/>
                                          </p:val>
                                        </p:tav>
                                      </p:tavLst>
                                    </p:anim>
                                    <p:animEffect>
                                      <p:cBhvr>
                                        <p:cTn id="20" dur="400"/>
                                        <p:tgtEl>
                                          <p:spTgt spid="35"/>
                                        </p:tgtEl>
                                      </p:cBhvr>
                                    </p:animEffect>
                                  </p:childTnLst>
                                </p:cTn>
                              </p:par>
                              <p:par>
                                <p:cTn id="21" presetID="12" presetClass="entr" presetSubtype="4" fill="hold" grpId="0" nodeType="withEffect">
                                  <p:stCondLst>
                                    <p:cond delay="1500"/>
                                  </p:stCondLst>
                                  <p:childTnLst>
                                    <p:set>
                                      <p:cBhvr>
                                        <p:cTn id="22" dur="1" fill="hold">
                                          <p:stCondLst>
                                            <p:cond delay="0"/>
                                          </p:stCondLst>
                                        </p:cTn>
                                        <p:tgtEl>
                                          <p:spTgt spid="49"/>
                                        </p:tgtEl>
                                        <p:attrNameLst>
                                          <p:attrName>style.visibility</p:attrName>
                                        </p:attrNameLst>
                                      </p:cBhvr>
                                      <p:to>
                                        <p:strVal val="visible"/>
                                      </p:to>
                                    </p:set>
                                    <p:anim calcmode="lin" valueType="num">
                                      <p:cBhvr>
                                        <p:cTn id="23" dur="400"/>
                                        <p:tgtEl>
                                          <p:spTgt spid="49"/>
                                        </p:tgtEl>
                                        <p:attrNameLst>
                                          <p:attrName>ppt_y</p:attrName>
                                        </p:attrNameLst>
                                      </p:cBhvr>
                                      <p:tavLst>
                                        <p:tav tm="0">
                                          <p:val>
                                            <p:strVal val="#ppt_y+#ppt_h*1.125000"/>
                                          </p:val>
                                        </p:tav>
                                        <p:tav tm="100000">
                                          <p:val>
                                            <p:strVal val="#ppt_y"/>
                                          </p:val>
                                        </p:tav>
                                      </p:tavLst>
                                    </p:anim>
                                    <p:animEffect>
                                      <p:cBhvr>
                                        <p:cTn id="24" dur="400"/>
                                        <p:tgtEl>
                                          <p:spTgt spid="49"/>
                                        </p:tgtEl>
                                      </p:cBhvr>
                                    </p:animEffect>
                                  </p:childTnLst>
                                </p:cTn>
                              </p:par>
                              <p:par>
                                <p:cTn id="25" presetID="12" presetClass="entr" presetSubtype="8" fill="hold" grpId="0" nodeType="withEffect">
                                  <p:stCondLst>
                                    <p:cond delay="2250"/>
                                  </p:stCondLst>
                                  <p:childTnLst>
                                    <p:set>
                                      <p:cBhvr>
                                        <p:cTn id="26" dur="1" fill="hold">
                                          <p:stCondLst>
                                            <p:cond delay="0"/>
                                          </p:stCondLst>
                                        </p:cTn>
                                        <p:tgtEl>
                                          <p:spTgt spid="27"/>
                                        </p:tgtEl>
                                        <p:attrNameLst>
                                          <p:attrName>style.visibility</p:attrName>
                                        </p:attrNameLst>
                                      </p:cBhvr>
                                      <p:to>
                                        <p:strVal val="visible"/>
                                      </p:to>
                                    </p:set>
                                    <p:anim calcmode="lin" valueType="num">
                                      <p:cBhvr>
                                        <p:cTn id="27" dur="400"/>
                                        <p:tgtEl>
                                          <p:spTgt spid="27"/>
                                        </p:tgtEl>
                                        <p:attrNameLst>
                                          <p:attrName>ppt_x</p:attrName>
                                        </p:attrNameLst>
                                      </p:cBhvr>
                                      <p:tavLst>
                                        <p:tav tm="0">
                                          <p:val>
                                            <p:strVal val="#ppt_x-#ppt_w*1.125000"/>
                                          </p:val>
                                        </p:tav>
                                        <p:tav tm="100000">
                                          <p:val>
                                            <p:strVal val="#ppt_x"/>
                                          </p:val>
                                        </p:tav>
                                      </p:tavLst>
                                    </p:anim>
                                    <p:animEffect>
                                      <p:cBhvr>
                                        <p:cTn id="28" dur="400"/>
                                        <p:tgtEl>
                                          <p:spTgt spid="27"/>
                                        </p:tgtEl>
                                      </p:cBhvr>
                                    </p:animEffect>
                                  </p:childTnLst>
                                </p:cTn>
                              </p:par>
                              <p:par>
                                <p:cTn id="29" presetID="12" presetClass="entr" presetSubtype="1" fill="hold" grpId="0" nodeType="withEffect">
                                  <p:stCondLst>
                                    <p:cond delay="30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400"/>
                                        <p:tgtEl>
                                          <p:spTgt spid="37"/>
                                        </p:tgtEl>
                                        <p:attrNameLst>
                                          <p:attrName>ppt_y</p:attrName>
                                        </p:attrNameLst>
                                      </p:cBhvr>
                                      <p:tavLst>
                                        <p:tav tm="0">
                                          <p:val>
                                            <p:strVal val="#ppt_y-#ppt_h*1.125000"/>
                                          </p:val>
                                        </p:tav>
                                        <p:tav tm="100000">
                                          <p:val>
                                            <p:strVal val="#ppt_y"/>
                                          </p:val>
                                        </p:tav>
                                      </p:tavLst>
                                    </p:anim>
                                    <p:animEffect>
                                      <p:cBhvr>
                                        <p:cTn id="32" dur="400"/>
                                        <p:tgtEl>
                                          <p:spTgt spid="37"/>
                                        </p:tgtEl>
                                      </p:cBhvr>
                                    </p:animEffect>
                                  </p:childTnLst>
                                </p:cTn>
                              </p:par>
                              <p:par>
                                <p:cTn id="33" presetID="12" presetClass="entr" presetSubtype="1" fill="hold" grpId="0" nodeType="withEffect">
                                  <p:stCondLst>
                                    <p:cond delay="3000"/>
                                  </p:stCondLst>
                                  <p:childTnLst>
                                    <p:set>
                                      <p:cBhvr>
                                        <p:cTn id="34" dur="1" fill="hold">
                                          <p:stCondLst>
                                            <p:cond delay="0"/>
                                          </p:stCondLst>
                                        </p:cTn>
                                        <p:tgtEl>
                                          <p:spTgt spid="51"/>
                                        </p:tgtEl>
                                        <p:attrNameLst>
                                          <p:attrName>style.visibility</p:attrName>
                                        </p:attrNameLst>
                                      </p:cBhvr>
                                      <p:to>
                                        <p:strVal val="visible"/>
                                      </p:to>
                                    </p:set>
                                    <p:anim calcmode="lin" valueType="num">
                                      <p:cBhvr>
                                        <p:cTn id="35" dur="400"/>
                                        <p:tgtEl>
                                          <p:spTgt spid="51"/>
                                        </p:tgtEl>
                                        <p:attrNameLst>
                                          <p:attrName>ppt_y</p:attrName>
                                        </p:attrNameLst>
                                      </p:cBhvr>
                                      <p:tavLst>
                                        <p:tav tm="0">
                                          <p:val>
                                            <p:strVal val="#ppt_y-#ppt_h*1.125000"/>
                                          </p:val>
                                        </p:tav>
                                        <p:tav tm="100000">
                                          <p:val>
                                            <p:strVal val="#ppt_y"/>
                                          </p:val>
                                        </p:tav>
                                      </p:tavLst>
                                    </p:anim>
                                    <p:animEffect>
                                      <p:cBhvr>
                                        <p:cTn id="36" dur="400"/>
                                        <p:tgtEl>
                                          <p:spTgt spid="51"/>
                                        </p:tgtEl>
                                      </p:cBhvr>
                                    </p:animEffect>
                                  </p:childTnLst>
                                </p:cTn>
                              </p:par>
                              <p:par>
                                <p:cTn id="37" presetID="12" presetClass="entr" presetSubtype="8" fill="hold" grpId="0" nodeType="withEffect">
                                  <p:stCondLst>
                                    <p:cond delay="3750"/>
                                  </p:stCondLst>
                                  <p:childTnLst>
                                    <p:set>
                                      <p:cBhvr>
                                        <p:cTn id="38" dur="1" fill="hold">
                                          <p:stCondLst>
                                            <p:cond delay="0"/>
                                          </p:stCondLst>
                                        </p:cTn>
                                        <p:tgtEl>
                                          <p:spTgt spid="28"/>
                                        </p:tgtEl>
                                        <p:attrNameLst>
                                          <p:attrName>style.visibility</p:attrName>
                                        </p:attrNameLst>
                                      </p:cBhvr>
                                      <p:to>
                                        <p:strVal val="visible"/>
                                      </p:to>
                                    </p:set>
                                    <p:anim calcmode="lin" valueType="num">
                                      <p:cBhvr>
                                        <p:cTn id="39" dur="400"/>
                                        <p:tgtEl>
                                          <p:spTgt spid="28"/>
                                        </p:tgtEl>
                                        <p:attrNameLst>
                                          <p:attrName>ppt_x</p:attrName>
                                        </p:attrNameLst>
                                      </p:cBhvr>
                                      <p:tavLst>
                                        <p:tav tm="0">
                                          <p:val>
                                            <p:strVal val="#ppt_x-#ppt_w*1.125000"/>
                                          </p:val>
                                        </p:tav>
                                        <p:tav tm="100000">
                                          <p:val>
                                            <p:strVal val="#ppt_x"/>
                                          </p:val>
                                        </p:tav>
                                      </p:tavLst>
                                    </p:anim>
                                    <p:animEffect>
                                      <p:cBhvr>
                                        <p:cTn id="40" dur="400"/>
                                        <p:tgtEl>
                                          <p:spTgt spid="28"/>
                                        </p:tgtEl>
                                      </p:cBhvr>
                                    </p:animEffect>
                                  </p:childTnLst>
                                </p:cTn>
                              </p:par>
                              <p:par>
                                <p:cTn id="41" presetID="12" presetClass="entr" presetSubtype="4" fill="hold" grpId="0" nodeType="withEffect">
                                  <p:stCondLst>
                                    <p:cond delay="45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400"/>
                                        <p:tgtEl>
                                          <p:spTgt spid="34"/>
                                        </p:tgtEl>
                                        <p:attrNameLst>
                                          <p:attrName>ppt_y</p:attrName>
                                        </p:attrNameLst>
                                      </p:cBhvr>
                                      <p:tavLst>
                                        <p:tav tm="0">
                                          <p:val>
                                            <p:strVal val="#ppt_y+#ppt_h*1.125000"/>
                                          </p:val>
                                        </p:tav>
                                        <p:tav tm="100000">
                                          <p:val>
                                            <p:strVal val="#ppt_y"/>
                                          </p:val>
                                        </p:tav>
                                      </p:tavLst>
                                    </p:anim>
                                    <p:animEffect>
                                      <p:cBhvr>
                                        <p:cTn id="44" dur="400"/>
                                        <p:tgtEl>
                                          <p:spTgt spid="34"/>
                                        </p:tgtEl>
                                      </p:cBhvr>
                                    </p:animEffect>
                                  </p:childTnLst>
                                </p:cTn>
                              </p:par>
                              <p:par>
                                <p:cTn id="45" presetID="12" presetClass="entr" presetSubtype="4" fill="hold" grpId="0" nodeType="withEffect">
                                  <p:stCondLst>
                                    <p:cond delay="4500"/>
                                  </p:stCondLst>
                                  <p:childTnLst>
                                    <p:set>
                                      <p:cBhvr>
                                        <p:cTn id="46" dur="1" fill="hold">
                                          <p:stCondLst>
                                            <p:cond delay="0"/>
                                          </p:stCondLst>
                                        </p:cTn>
                                        <p:tgtEl>
                                          <p:spTgt spid="50"/>
                                        </p:tgtEl>
                                        <p:attrNameLst>
                                          <p:attrName>style.visibility</p:attrName>
                                        </p:attrNameLst>
                                      </p:cBhvr>
                                      <p:to>
                                        <p:strVal val="visible"/>
                                      </p:to>
                                    </p:set>
                                    <p:anim calcmode="lin" valueType="num">
                                      <p:cBhvr>
                                        <p:cTn id="47" dur="400"/>
                                        <p:tgtEl>
                                          <p:spTgt spid="50"/>
                                        </p:tgtEl>
                                        <p:attrNameLst>
                                          <p:attrName>ppt_y</p:attrName>
                                        </p:attrNameLst>
                                      </p:cBhvr>
                                      <p:tavLst>
                                        <p:tav tm="0">
                                          <p:val>
                                            <p:strVal val="#ppt_y+#ppt_h*1.125000"/>
                                          </p:val>
                                        </p:tav>
                                        <p:tav tm="100000">
                                          <p:val>
                                            <p:strVal val="#ppt_y"/>
                                          </p:val>
                                        </p:tav>
                                      </p:tavLst>
                                    </p:anim>
                                    <p:animEffect>
                                      <p:cBhvr>
                                        <p:cTn id="48" dur="400"/>
                                        <p:tgtEl>
                                          <p:spTgt spid="50"/>
                                        </p:tgtEl>
                                      </p:cBhvr>
                                    </p:animEffect>
                                  </p:childTnLst>
                                </p:cTn>
                              </p:par>
                              <p:par>
                                <p:cTn id="49" presetID="12" presetClass="entr" presetSubtype="8" fill="hold" grpId="0" nodeType="withEffect">
                                  <p:stCondLst>
                                    <p:cond delay="5250"/>
                                  </p:stCondLst>
                                  <p:childTnLst>
                                    <p:set>
                                      <p:cBhvr>
                                        <p:cTn id="50" dur="1" fill="hold">
                                          <p:stCondLst>
                                            <p:cond delay="0"/>
                                          </p:stCondLst>
                                        </p:cTn>
                                        <p:tgtEl>
                                          <p:spTgt spid="29"/>
                                        </p:tgtEl>
                                        <p:attrNameLst>
                                          <p:attrName>style.visibility</p:attrName>
                                        </p:attrNameLst>
                                      </p:cBhvr>
                                      <p:to>
                                        <p:strVal val="visible"/>
                                      </p:to>
                                    </p:set>
                                    <p:anim calcmode="lin" valueType="num">
                                      <p:cBhvr>
                                        <p:cTn id="51" dur="400"/>
                                        <p:tgtEl>
                                          <p:spTgt spid="29"/>
                                        </p:tgtEl>
                                        <p:attrNameLst>
                                          <p:attrName>ppt_x</p:attrName>
                                        </p:attrNameLst>
                                      </p:cBhvr>
                                      <p:tavLst>
                                        <p:tav tm="0">
                                          <p:val>
                                            <p:strVal val="#ppt_x-#ppt_w*1.125000"/>
                                          </p:val>
                                        </p:tav>
                                        <p:tav tm="100000">
                                          <p:val>
                                            <p:strVal val="#ppt_x"/>
                                          </p:val>
                                        </p:tav>
                                      </p:tavLst>
                                    </p:anim>
                                    <p:animEffect>
                                      <p:cBhvr>
                                        <p:cTn id="52" dur="400"/>
                                        <p:tgtEl>
                                          <p:spTgt spid="29"/>
                                        </p:tgtEl>
                                      </p:cBhvr>
                                    </p:animEffect>
                                  </p:childTnLst>
                                </p:cTn>
                              </p:par>
                              <p:par>
                                <p:cTn id="53" presetID="12" presetClass="entr" presetSubtype="1" fill="hold" grpId="0" nodeType="withEffect">
                                  <p:stCondLst>
                                    <p:cond delay="6000"/>
                                  </p:stCondLst>
                                  <p:childTnLst>
                                    <p:set>
                                      <p:cBhvr>
                                        <p:cTn id="54" dur="1" fill="hold">
                                          <p:stCondLst>
                                            <p:cond delay="0"/>
                                          </p:stCondLst>
                                        </p:cTn>
                                        <p:tgtEl>
                                          <p:spTgt spid="36"/>
                                        </p:tgtEl>
                                        <p:attrNameLst>
                                          <p:attrName>style.visibility</p:attrName>
                                        </p:attrNameLst>
                                      </p:cBhvr>
                                      <p:to>
                                        <p:strVal val="visible"/>
                                      </p:to>
                                    </p:set>
                                    <p:anim calcmode="lin" valueType="num">
                                      <p:cBhvr>
                                        <p:cTn id="55" dur="400"/>
                                        <p:tgtEl>
                                          <p:spTgt spid="36"/>
                                        </p:tgtEl>
                                        <p:attrNameLst>
                                          <p:attrName>ppt_y</p:attrName>
                                        </p:attrNameLst>
                                      </p:cBhvr>
                                      <p:tavLst>
                                        <p:tav tm="0">
                                          <p:val>
                                            <p:strVal val="#ppt_y-#ppt_h*1.125000"/>
                                          </p:val>
                                        </p:tav>
                                        <p:tav tm="100000">
                                          <p:val>
                                            <p:strVal val="#ppt_y"/>
                                          </p:val>
                                        </p:tav>
                                      </p:tavLst>
                                    </p:anim>
                                    <p:animEffect>
                                      <p:cBhvr>
                                        <p:cTn id="56" dur="400"/>
                                        <p:tgtEl>
                                          <p:spTgt spid="36"/>
                                        </p:tgtEl>
                                      </p:cBhvr>
                                    </p:animEffect>
                                  </p:childTnLst>
                                </p:cTn>
                              </p:par>
                              <p:par>
                                <p:cTn id="57" presetID="12" presetClass="entr" presetSubtype="1" fill="hold" grpId="0" nodeType="withEffect">
                                  <p:stCondLst>
                                    <p:cond delay="6000"/>
                                  </p:stCondLst>
                                  <p:childTnLst>
                                    <p:set>
                                      <p:cBhvr>
                                        <p:cTn id="58" dur="1" fill="hold">
                                          <p:stCondLst>
                                            <p:cond delay="0"/>
                                          </p:stCondLst>
                                        </p:cTn>
                                        <p:tgtEl>
                                          <p:spTgt spid="52"/>
                                        </p:tgtEl>
                                        <p:attrNameLst>
                                          <p:attrName>style.visibility</p:attrName>
                                        </p:attrNameLst>
                                      </p:cBhvr>
                                      <p:to>
                                        <p:strVal val="visible"/>
                                      </p:to>
                                    </p:set>
                                    <p:anim calcmode="lin" valueType="num">
                                      <p:cBhvr>
                                        <p:cTn id="59" dur="400"/>
                                        <p:tgtEl>
                                          <p:spTgt spid="52"/>
                                        </p:tgtEl>
                                        <p:attrNameLst>
                                          <p:attrName>ppt_y</p:attrName>
                                        </p:attrNameLst>
                                      </p:cBhvr>
                                      <p:tavLst>
                                        <p:tav tm="0">
                                          <p:val>
                                            <p:strVal val="#ppt_y-#ppt_h*1.125000"/>
                                          </p:val>
                                        </p:tav>
                                        <p:tav tm="100000">
                                          <p:val>
                                            <p:strVal val="#ppt_y"/>
                                          </p:val>
                                        </p:tav>
                                      </p:tavLst>
                                    </p:anim>
                                    <p:animEffect>
                                      <p:cBhvr>
                                        <p:cTn id="60" dur="400"/>
                                        <p:tgtEl>
                                          <p:spTgt spid="52"/>
                                        </p:tgtEl>
                                      </p:cBhvr>
                                    </p:animEffect>
                                  </p:childTnLst>
                                </p:cTn>
                              </p:par>
                              <p:par>
                                <p:cTn id="61" presetID="16" presetClass="entr" presetSubtype="42" fill="hold" grpId="0" nodeType="withEffect">
                                  <p:stCondLst>
                                    <p:cond delay="6750"/>
                                  </p:stCondLst>
                                  <p:childTnLst>
                                    <p:set>
                                      <p:cBhvr>
                                        <p:cTn id="62" dur="1" fill="hold">
                                          <p:stCondLst>
                                            <p:cond delay="0"/>
                                          </p:stCondLst>
                                        </p:cTn>
                                        <p:tgtEl>
                                          <p:spTgt spid="33"/>
                                        </p:tgtEl>
                                        <p:attrNameLst>
                                          <p:attrName>style.visibility</p:attrName>
                                        </p:attrNameLst>
                                      </p:cBhvr>
                                      <p:to>
                                        <p:strVal val="visible"/>
                                      </p:to>
                                    </p:set>
                                    <p:animEffect>
                                      <p:cBhvr>
                                        <p:cTn id="63" dur="400"/>
                                        <p:tgtEl>
                                          <p:spTgt spid="33"/>
                                        </p:tgtEl>
                                      </p:cBhvr>
                                    </p:animEffect>
                                  </p:childTnLst>
                                </p:cTn>
                              </p:par>
                            </p:childTnLst>
                          </p:cTn>
                        </p:par>
                        <p:par>
                          <p:cTn id="64" fill="hold">
                            <p:stCondLst>
                              <p:cond delay="7150"/>
                            </p:stCondLst>
                            <p:childTnLst>
                              <p:par>
                                <p:cTn id="65" presetID="14" presetClass="entr" presetSubtype="10"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p:cBhvr>
                                        <p:cTn id="67" dur="400"/>
                                        <p:tgtEl>
                                          <p:spTgt spid="41"/>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p:cBhvr>
                                        <p:cTn id="70" dur="400"/>
                                        <p:tgtEl>
                                          <p:spTgt spid="42"/>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43"/>
                                        </p:tgtEl>
                                        <p:attrNameLst>
                                          <p:attrName>style.visibility</p:attrName>
                                        </p:attrNameLst>
                                      </p:cBhvr>
                                      <p:to>
                                        <p:strVal val="visible"/>
                                      </p:to>
                                    </p:set>
                                    <p:animEffect>
                                      <p:cBhvr>
                                        <p:cTn id="73" dur="400"/>
                                        <p:tgtEl>
                                          <p:spTgt spid="43"/>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Effect>
                                      <p:cBhvr>
                                        <p:cTn id="76" dur="400"/>
                                        <p:tgtEl>
                                          <p:spTgt spid="44"/>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p:cBhvr>
                                        <p:cTn id="79" dur="400"/>
                                        <p:tgtEl>
                                          <p:spTgt spid="45"/>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6"/>
                                        </p:tgtEl>
                                        <p:attrNameLst>
                                          <p:attrName>style.visibility</p:attrName>
                                        </p:attrNameLst>
                                      </p:cBhvr>
                                      <p:to>
                                        <p:strVal val="visible"/>
                                      </p:to>
                                    </p:set>
                                    <p:animEffect>
                                      <p:cBhvr>
                                        <p:cTn id="82" dur="400"/>
                                        <p:tgtEl>
                                          <p:spTgt spid="46"/>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p:cBhvr>
                                        <p:cTn id="85" dur="400"/>
                                        <p:tgtEl>
                                          <p:spTgt spid="47"/>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p:cBhvr>
                                        <p:cTn id="88" dur="400"/>
                                        <p:tgtEl>
                                          <p:spTgt spid="48"/>
                                        </p:tgtEl>
                                      </p:cBhvr>
                                    </p:animEffect>
                                  </p:childTnLst>
                                </p:cTn>
                              </p:par>
                            </p:childTnLst>
                          </p:cTn>
                        </p:par>
                        <p:par>
                          <p:cTn id="89" fill="hold">
                            <p:stCondLst>
                              <p:cond delay="7550"/>
                            </p:stCondLst>
                            <p:childTnLst>
                              <p:par>
                                <p:cTn id="90" presetID="16" presetClass="entr" presetSubtype="37" fill="hold" grpId="0" nodeType="afterEffect">
                                  <p:stCondLst>
                                    <p:cond delay="0"/>
                                  </p:stCondLst>
                                  <p:childTnLst>
                                    <p:set>
                                      <p:cBhvr>
                                        <p:cTn id="91" dur="1" fill="hold">
                                          <p:stCondLst>
                                            <p:cond delay="0"/>
                                          </p:stCondLst>
                                        </p:cTn>
                                        <p:tgtEl>
                                          <p:spTgt spid="38"/>
                                        </p:tgtEl>
                                        <p:attrNameLst>
                                          <p:attrName>style.visibility</p:attrName>
                                        </p:attrNameLst>
                                      </p:cBhvr>
                                      <p:to>
                                        <p:strVal val="visible"/>
                                      </p:to>
                                    </p:set>
                                    <p:animEffect>
                                      <p:cBhvr>
                                        <p:cTn id="92" dur="500"/>
                                        <p:tgtEl>
                                          <p:spTgt spid="38"/>
                                        </p:tgtEl>
                                      </p:cBhvr>
                                    </p:animEffect>
                                  </p:childTnLst>
                                </p:cTn>
                              </p:par>
                              <p:par>
                                <p:cTn id="93" presetID="16" presetClass="entr" presetSubtype="37"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p:cBhvr>
                                        <p:cTn id="95" dur="500"/>
                                        <p:tgtEl>
                                          <p:spTgt spid="39"/>
                                        </p:tgtEl>
                                      </p:cBhvr>
                                    </p:animEffect>
                                  </p:childTnLst>
                                </p:cTn>
                              </p:par>
                              <p:par>
                                <p:cTn id="96" presetID="16" presetClass="entr" presetSubtype="37"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p:cBhvr>
                                        <p:cTn id="98" dur="500"/>
                                        <p:tgtEl>
                                          <p:spTgt spid="40"/>
                                        </p:tgtEl>
                                      </p:cBhvr>
                                    </p:animEffect>
                                  </p:childTnLst>
                                </p:cTn>
                              </p:par>
                            </p:childTnLst>
                          </p:cTn>
                        </p:par>
                        <p:par>
                          <p:cTn id="99" fill="hold">
                            <p:stCondLst>
                              <p:cond delay="8050"/>
                            </p:stCondLst>
                            <p:childTnLst>
                              <p:par>
                                <p:cTn id="100" presetID="42" presetClass="entr" presetSubtype="0" fill="hold" nodeType="afterEffect">
                                  <p:stCondLst>
                                    <p:cond delay="0"/>
                                  </p:stCondLst>
                                  <p:childTnLst>
                                    <p:set>
                                      <p:cBhvr>
                                        <p:cTn id="101" dur="1" fill="hold">
                                          <p:stCondLst>
                                            <p:cond delay="0"/>
                                          </p:stCondLst>
                                        </p:cTn>
                                        <p:tgtEl>
                                          <p:spTgt spid="54">
                                            <p:txEl>
                                              <p:pRg st="0" end="0"/>
                                            </p:txEl>
                                          </p:spTgt>
                                        </p:tgtEl>
                                        <p:attrNameLst>
                                          <p:attrName>style.visibility</p:attrName>
                                        </p:attrNameLst>
                                      </p:cBhvr>
                                      <p:to>
                                        <p:strVal val="visible"/>
                                      </p:to>
                                    </p:set>
                                    <p:animEffect transition="in" filter="fade">
                                      <p:cBhvr>
                                        <p:cTn id="102" dur="2000"/>
                                        <p:tgtEl>
                                          <p:spTgt spid="54">
                                            <p:txEl>
                                              <p:pRg st="0" end="0"/>
                                            </p:txEl>
                                          </p:spTgt>
                                        </p:tgtEl>
                                      </p:cBhvr>
                                    </p:animEffect>
                                    <p:anim calcmode="lin" valueType="num">
                                      <p:cBhvr>
                                        <p:cTn id="103" dur="2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4" dur="2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3" grpId="0" animBg="1"/>
      <p:bldP spid="34" grpId="0" animBg="1"/>
      <p:bldP spid="35" grpId="0" animBg="1"/>
      <p:bldP spid="36" grpId="0" animBg="1"/>
      <p:bldP spid="37" grpId="0" animBg="1"/>
      <p:bldP spid="38" grpId="0" animBg="1"/>
      <p:bldP spid="39" grpId="0" animBg="1"/>
      <p:bldP spid="40" grpId="0" animBg="1"/>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六边形 6"/>
          <p:cNvSpPr>
            <a:spLocks noChangeArrowheads="1"/>
          </p:cNvSpPr>
          <p:nvPr/>
        </p:nvSpPr>
        <p:spPr bwMode="auto">
          <a:xfrm>
            <a:off x="5157789" y="3006726"/>
            <a:ext cx="1887537" cy="1592263"/>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grpSp>
        <p:nvGrpSpPr>
          <p:cNvPr id="120" name="组合 49"/>
          <p:cNvGrpSpPr/>
          <p:nvPr/>
        </p:nvGrpSpPr>
        <p:grpSpPr bwMode="auto">
          <a:xfrm>
            <a:off x="5603874" y="3450353"/>
            <a:ext cx="966332" cy="647871"/>
            <a:chOff x="0" y="0"/>
            <a:chExt cx="935038" cy="568325"/>
          </a:xfrm>
          <a:solidFill>
            <a:srgbClr val="C00000"/>
          </a:solidFill>
        </p:grpSpPr>
        <p:sp>
          <p:nvSpPr>
            <p:cNvPr id="121" name="Freeform 8"/>
            <p:cNvSpPr>
              <a:spLocks noChangeArrowheads="1"/>
            </p:cNvSpPr>
            <p:nvPr/>
          </p:nvSpPr>
          <p:spPr bwMode="auto">
            <a:xfrm>
              <a:off x="87313" y="485775"/>
              <a:ext cx="112713" cy="82550"/>
            </a:xfrm>
            <a:custGeom>
              <a:avLst/>
              <a:gdLst>
                <a:gd name="T0" fmla="*/ 423474012 w 30"/>
                <a:gd name="T1" fmla="*/ 267510780 h 22"/>
                <a:gd name="T2" fmla="*/ 423474012 w 30"/>
                <a:gd name="T3" fmla="*/ 0 h 22"/>
                <a:gd name="T4" fmla="*/ 14115425 w 30"/>
                <a:gd name="T5" fmla="*/ 309750114 h 22"/>
                <a:gd name="T6" fmla="*/ 381127738 w 30"/>
                <a:gd name="T7" fmla="*/ 309750114 h 22"/>
                <a:gd name="T8" fmla="*/ 423474012 w 30"/>
                <a:gd name="T9" fmla="*/ 267510780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122" name="Freeform 9"/>
            <p:cNvSpPr>
              <a:spLocks noChangeArrowheads="1"/>
            </p:cNvSpPr>
            <p:nvPr/>
          </p:nvSpPr>
          <p:spPr bwMode="auto">
            <a:xfrm>
              <a:off x="235744" y="368300"/>
              <a:ext cx="120650" cy="200025"/>
            </a:xfrm>
            <a:custGeom>
              <a:avLst/>
              <a:gdLst>
                <a:gd name="T0" fmla="*/ 412242198 w 32"/>
                <a:gd name="T1" fmla="*/ 754905672 h 53"/>
                <a:gd name="T2" fmla="*/ 454888203 w 32"/>
                <a:gd name="T3" fmla="*/ 712175803 h 53"/>
                <a:gd name="T4" fmla="*/ 454888203 w 32"/>
                <a:gd name="T5" fmla="*/ 0 h 53"/>
                <a:gd name="T6" fmla="*/ 0 w 32"/>
                <a:gd name="T7" fmla="*/ 327599435 h 53"/>
                <a:gd name="T8" fmla="*/ 0 w 32"/>
                <a:gd name="T9" fmla="*/ 341842725 h 53"/>
                <a:gd name="T10" fmla="*/ 0 w 32"/>
                <a:gd name="T11" fmla="*/ 712175803 h 53"/>
                <a:gd name="T12" fmla="*/ 28431927 w 32"/>
                <a:gd name="T13" fmla="*/ 754905672 h 53"/>
                <a:gd name="T14" fmla="*/ 412242198 w 32"/>
                <a:gd name="T15" fmla="*/ 754905672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123" name="Freeform 10"/>
            <p:cNvSpPr>
              <a:spLocks noChangeArrowheads="1"/>
            </p:cNvSpPr>
            <p:nvPr/>
          </p:nvSpPr>
          <p:spPr bwMode="auto">
            <a:xfrm>
              <a:off x="392112" y="274637"/>
              <a:ext cx="120650" cy="293688"/>
            </a:xfrm>
            <a:custGeom>
              <a:avLst/>
              <a:gdLst>
                <a:gd name="T0" fmla="*/ 412242198 w 32"/>
                <a:gd name="T1" fmla="*/ 1105803094 h 78"/>
                <a:gd name="T2" fmla="*/ 454888203 w 32"/>
                <a:gd name="T3" fmla="*/ 1063271047 h 78"/>
                <a:gd name="T4" fmla="*/ 454888203 w 32"/>
                <a:gd name="T5" fmla="*/ 127592375 h 78"/>
                <a:gd name="T6" fmla="*/ 326950189 w 32"/>
                <a:gd name="T7" fmla="*/ 0 h 78"/>
                <a:gd name="T8" fmla="*/ 142152092 w 32"/>
                <a:gd name="T9" fmla="*/ 141768469 h 78"/>
                <a:gd name="T10" fmla="*/ 0 w 32"/>
                <a:gd name="T11" fmla="*/ 241008656 h 78"/>
                <a:gd name="T12" fmla="*/ 0 w 32"/>
                <a:gd name="T13" fmla="*/ 1063271047 h 78"/>
                <a:gd name="T14" fmla="*/ 42646005 w 32"/>
                <a:gd name="T15" fmla="*/ 1105803094 h 78"/>
                <a:gd name="T16" fmla="*/ 412242198 w 32"/>
                <a:gd name="T17" fmla="*/ 1105803094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124" name="Freeform 11"/>
            <p:cNvSpPr>
              <a:spLocks noChangeArrowheads="1"/>
            </p:cNvSpPr>
            <p:nvPr/>
          </p:nvSpPr>
          <p:spPr bwMode="auto">
            <a:xfrm>
              <a:off x="548481" y="315912"/>
              <a:ext cx="120650" cy="252413"/>
            </a:xfrm>
            <a:custGeom>
              <a:avLst/>
              <a:gdLst>
                <a:gd name="T0" fmla="*/ 426456277 w 32"/>
                <a:gd name="T1" fmla="*/ 950930188 h 67"/>
                <a:gd name="T2" fmla="*/ 454888203 w 32"/>
                <a:gd name="T3" fmla="*/ 908351505 h 67"/>
                <a:gd name="T4" fmla="*/ 454888203 w 32"/>
                <a:gd name="T5" fmla="*/ 0 h 67"/>
                <a:gd name="T6" fmla="*/ 284304184 w 32"/>
                <a:gd name="T7" fmla="*/ 141931453 h 67"/>
                <a:gd name="T8" fmla="*/ 227444102 w 32"/>
                <a:gd name="T9" fmla="*/ 184510136 h 67"/>
                <a:gd name="T10" fmla="*/ 71077931 w 32"/>
                <a:gd name="T11" fmla="*/ 170314730 h 67"/>
                <a:gd name="T12" fmla="*/ 56860083 w 32"/>
                <a:gd name="T13" fmla="*/ 156123092 h 67"/>
                <a:gd name="T14" fmla="*/ 0 w 32"/>
                <a:gd name="T15" fmla="*/ 99352771 h 67"/>
                <a:gd name="T16" fmla="*/ 0 w 32"/>
                <a:gd name="T17" fmla="*/ 908351505 h 67"/>
                <a:gd name="T18" fmla="*/ 42646005 w 32"/>
                <a:gd name="T19" fmla="*/ 950930188 h 67"/>
                <a:gd name="T20" fmla="*/ 426456277 w 32"/>
                <a:gd name="T21" fmla="*/ 950930188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125" name="Freeform 12"/>
            <p:cNvSpPr>
              <a:spLocks noChangeArrowheads="1"/>
            </p:cNvSpPr>
            <p:nvPr/>
          </p:nvSpPr>
          <p:spPr bwMode="auto">
            <a:xfrm>
              <a:off x="704850" y="195262"/>
              <a:ext cx="120650" cy="373063"/>
            </a:xfrm>
            <a:custGeom>
              <a:avLst/>
              <a:gdLst>
                <a:gd name="T0" fmla="*/ 412242198 w 32"/>
                <a:gd name="T1" fmla="*/ 1405818202 h 99"/>
                <a:gd name="T2" fmla="*/ 454888203 w 32"/>
                <a:gd name="T3" fmla="*/ 1363217422 h 99"/>
                <a:gd name="T4" fmla="*/ 454888203 w 32"/>
                <a:gd name="T5" fmla="*/ 0 h 99"/>
                <a:gd name="T6" fmla="*/ 184798097 w 32"/>
                <a:gd name="T7" fmla="*/ 213003900 h 99"/>
                <a:gd name="T8" fmla="*/ 0 w 32"/>
                <a:gd name="T9" fmla="*/ 355005243 h 99"/>
                <a:gd name="T10" fmla="*/ 0 w 32"/>
                <a:gd name="T11" fmla="*/ 1363217422 h 99"/>
                <a:gd name="T12" fmla="*/ 42646005 w 32"/>
                <a:gd name="T13" fmla="*/ 1405818202 h 99"/>
                <a:gd name="T14" fmla="*/ 412242198 w 32"/>
                <a:gd name="T15" fmla="*/ 1405818202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sp>
          <p:nvSpPr>
            <p:cNvPr id="126" name="Freeform 13"/>
            <p:cNvSpPr>
              <a:spLocks noChangeArrowheads="1"/>
            </p:cNvSpPr>
            <p:nvPr/>
          </p:nvSpPr>
          <p:spPr bwMode="auto">
            <a:xfrm>
              <a:off x="0" y="0"/>
              <a:ext cx="935038" cy="541338"/>
            </a:xfrm>
            <a:custGeom>
              <a:avLst/>
              <a:gdLst>
                <a:gd name="T0" fmla="*/ 2147483646 w 248"/>
                <a:gd name="T1" fmla="*/ 113056938 h 144"/>
                <a:gd name="T2" fmla="*/ 2147483646 w 248"/>
                <a:gd name="T3" fmla="*/ 28266114 h 144"/>
                <a:gd name="T4" fmla="*/ 2147483646 w 248"/>
                <a:gd name="T5" fmla="*/ 0 h 144"/>
                <a:gd name="T6" fmla="*/ 2147483646 w 248"/>
                <a:gd name="T7" fmla="*/ 0 h 144"/>
                <a:gd name="T8" fmla="*/ 2147483646 w 248"/>
                <a:gd name="T9" fmla="*/ 0 h 144"/>
                <a:gd name="T10" fmla="*/ 2147483646 w 248"/>
                <a:gd name="T11" fmla="*/ 14131177 h 144"/>
                <a:gd name="T12" fmla="*/ 2147483646 w 248"/>
                <a:gd name="T13" fmla="*/ 14131177 h 144"/>
                <a:gd name="T14" fmla="*/ 2147483646 w 248"/>
                <a:gd name="T15" fmla="*/ 113056938 h 144"/>
                <a:gd name="T16" fmla="*/ 2147483646 w 248"/>
                <a:gd name="T17" fmla="*/ 226117634 h 144"/>
                <a:gd name="T18" fmla="*/ 2147483646 w 248"/>
                <a:gd name="T19" fmla="*/ 240248812 h 144"/>
                <a:gd name="T20" fmla="*/ 2147483646 w 248"/>
                <a:gd name="T21" fmla="*/ 240248812 h 144"/>
                <a:gd name="T22" fmla="*/ 2147483646 w 248"/>
                <a:gd name="T23" fmla="*/ 240248812 h 144"/>
                <a:gd name="T24" fmla="*/ 2147483646 w 248"/>
                <a:gd name="T25" fmla="*/ 339174572 h 144"/>
                <a:gd name="T26" fmla="*/ 2147483646 w 248"/>
                <a:gd name="T27" fmla="*/ 551157270 h 144"/>
                <a:gd name="T28" fmla="*/ 2147483646 w 248"/>
                <a:gd name="T29" fmla="*/ 664217967 h 144"/>
                <a:gd name="T30" fmla="*/ 2147483646 w 248"/>
                <a:gd name="T31" fmla="*/ 805541018 h 144"/>
                <a:gd name="T32" fmla="*/ 2147483646 w 248"/>
                <a:gd name="T33" fmla="*/ 890331842 h 144"/>
                <a:gd name="T34" fmla="*/ 2132290064 w 248"/>
                <a:gd name="T35" fmla="*/ 777274904 h 144"/>
                <a:gd name="T36" fmla="*/ 2075429950 w 248"/>
                <a:gd name="T37" fmla="*/ 734877613 h 144"/>
                <a:gd name="T38" fmla="*/ 1933277782 w 248"/>
                <a:gd name="T39" fmla="*/ 593554561 h 144"/>
                <a:gd name="T40" fmla="*/ 1904845840 w 248"/>
                <a:gd name="T41" fmla="*/ 565292207 h 144"/>
                <a:gd name="T42" fmla="*/ 1748479587 w 248"/>
                <a:gd name="T43" fmla="*/ 551157270 h 144"/>
                <a:gd name="T44" fmla="*/ 1620541504 w 248"/>
                <a:gd name="T45" fmla="*/ 650083030 h 144"/>
                <a:gd name="T46" fmla="*/ 1478389336 w 248"/>
                <a:gd name="T47" fmla="*/ 763143727 h 144"/>
                <a:gd name="T48" fmla="*/ 1378883195 w 248"/>
                <a:gd name="T49" fmla="*/ 819672196 h 144"/>
                <a:gd name="T50" fmla="*/ 1336237168 w 248"/>
                <a:gd name="T51" fmla="*/ 862069487 h 144"/>
                <a:gd name="T52" fmla="*/ 881348721 w 248"/>
                <a:gd name="T53" fmla="*/ 1201244059 h 144"/>
                <a:gd name="T54" fmla="*/ 867130865 w 248"/>
                <a:gd name="T55" fmla="*/ 1215375237 h 144"/>
                <a:gd name="T56" fmla="*/ 724978697 w 248"/>
                <a:gd name="T57" fmla="*/ 1314300997 h 144"/>
                <a:gd name="T58" fmla="*/ 127938082 w 248"/>
                <a:gd name="T59" fmla="*/ 1752401329 h 144"/>
                <a:gd name="T60" fmla="*/ 56860113 w 248"/>
                <a:gd name="T61" fmla="*/ 1808929798 h 144"/>
                <a:gd name="T62" fmla="*/ 42646027 w 248"/>
                <a:gd name="T63" fmla="*/ 1978518963 h 144"/>
                <a:gd name="T64" fmla="*/ 156366254 w 248"/>
                <a:gd name="T65" fmla="*/ 2020916255 h 144"/>
                <a:gd name="T66" fmla="*/ 213230137 w 248"/>
                <a:gd name="T67" fmla="*/ 2006781318 h 144"/>
                <a:gd name="T68" fmla="*/ 724978697 w 248"/>
                <a:gd name="T69" fmla="*/ 1611078277 h 144"/>
                <a:gd name="T70" fmla="*/ 867130865 w 248"/>
                <a:gd name="T71" fmla="*/ 1512152517 h 144"/>
                <a:gd name="T72" fmla="*/ 881348721 w 248"/>
                <a:gd name="T73" fmla="*/ 1512152517 h 144"/>
                <a:gd name="T74" fmla="*/ 1336237168 w 248"/>
                <a:gd name="T75" fmla="*/ 1158846768 h 144"/>
                <a:gd name="T76" fmla="*/ 1393097281 w 248"/>
                <a:gd name="T77" fmla="*/ 1130580654 h 144"/>
                <a:gd name="T78" fmla="*/ 1478389336 w 248"/>
                <a:gd name="T79" fmla="*/ 1059921008 h 144"/>
                <a:gd name="T80" fmla="*/ 1620541504 w 248"/>
                <a:gd name="T81" fmla="*/ 946864070 h 144"/>
                <a:gd name="T82" fmla="*/ 1805339700 w 248"/>
                <a:gd name="T83" fmla="*/ 805541018 h 144"/>
                <a:gd name="T84" fmla="*/ 1933277782 w 248"/>
                <a:gd name="T85" fmla="*/ 932729133 h 144"/>
                <a:gd name="T86" fmla="*/ 2075429950 w 248"/>
                <a:gd name="T87" fmla="*/ 1074052185 h 144"/>
                <a:gd name="T88" fmla="*/ 2132290064 w 248"/>
                <a:gd name="T89" fmla="*/ 1116449476 h 144"/>
                <a:gd name="T90" fmla="*/ 2146504149 w 248"/>
                <a:gd name="T91" fmla="*/ 1144715590 h 144"/>
                <a:gd name="T92" fmla="*/ 2147483646 w 248"/>
                <a:gd name="T93" fmla="*/ 1158846768 h 144"/>
                <a:gd name="T94" fmla="*/ 2147483646 w 248"/>
                <a:gd name="T95" fmla="*/ 1116449476 h 144"/>
                <a:gd name="T96" fmla="*/ 2147483646 w 248"/>
                <a:gd name="T97" fmla="*/ 975126425 h 144"/>
                <a:gd name="T98" fmla="*/ 2147483646 w 248"/>
                <a:gd name="T99" fmla="*/ 862069487 h 144"/>
                <a:gd name="T100" fmla="*/ 2147483646 w 248"/>
                <a:gd name="T101" fmla="*/ 720746436 h 144"/>
                <a:gd name="T102" fmla="*/ 2147483646 w 248"/>
                <a:gd name="T103" fmla="*/ 381571863 h 144"/>
                <a:gd name="T104" fmla="*/ 2147483646 w 248"/>
                <a:gd name="T105" fmla="*/ 367440686 h 144"/>
                <a:gd name="T106" fmla="*/ 2147483646 w 248"/>
                <a:gd name="T107" fmla="*/ 650083030 h 144"/>
                <a:gd name="T108" fmla="*/ 2147483646 w 248"/>
                <a:gd name="T109" fmla="*/ 763143727 h 144"/>
                <a:gd name="T110" fmla="*/ 2147483646 w 248"/>
                <a:gd name="T111" fmla="*/ 650083030 h 144"/>
                <a:gd name="T112" fmla="*/ 2147483646 w 248"/>
                <a:gd name="T113" fmla="*/ 113056938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sz="2400">
                <a:solidFill>
                  <a:schemeClr val="accent1"/>
                </a:solidFill>
                <a:latin typeface="微软雅黑" pitchFamily="34" charset="-122"/>
                <a:ea typeface="微软雅黑" pitchFamily="34" charset="-122"/>
              </a:endParaRPr>
            </a:p>
          </p:txBody>
        </p:sp>
      </p:grpSp>
      <p:sp>
        <p:nvSpPr>
          <p:cNvPr id="91" name="直接连接符 16"/>
          <p:cNvSpPr>
            <a:spLocks noChangeShapeType="1"/>
          </p:cNvSpPr>
          <p:nvPr/>
        </p:nvSpPr>
        <p:spPr bwMode="auto">
          <a:xfrm flipH="1">
            <a:off x="8004177" y="4500563"/>
            <a:ext cx="612775"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93" name="直接连接符 20"/>
          <p:cNvSpPr>
            <a:spLocks noChangeShapeType="1"/>
          </p:cNvSpPr>
          <p:nvPr/>
        </p:nvSpPr>
        <p:spPr bwMode="auto">
          <a:xfrm>
            <a:off x="6437313" y="5705476"/>
            <a:ext cx="239520" cy="193675"/>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94" name="直接连接符 21"/>
          <p:cNvSpPr>
            <a:spLocks noChangeShapeType="1"/>
          </p:cNvSpPr>
          <p:nvPr/>
        </p:nvSpPr>
        <p:spPr bwMode="auto">
          <a:xfrm flipV="1">
            <a:off x="6675207" y="5897397"/>
            <a:ext cx="790807"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95" name="直接连接符 17"/>
          <p:cNvSpPr>
            <a:spLocks noChangeShapeType="1"/>
          </p:cNvSpPr>
          <p:nvPr/>
        </p:nvSpPr>
        <p:spPr bwMode="auto">
          <a:xfrm flipH="1" flipV="1">
            <a:off x="3568701" y="4500564"/>
            <a:ext cx="625475" cy="158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96" name="直接连接符 14"/>
          <p:cNvSpPr>
            <a:spLocks noChangeShapeType="1"/>
          </p:cNvSpPr>
          <p:nvPr/>
        </p:nvSpPr>
        <p:spPr bwMode="auto">
          <a:xfrm flipH="1">
            <a:off x="3568701" y="3146425"/>
            <a:ext cx="611188" cy="0"/>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98" name="直接连接符 9"/>
          <p:cNvSpPr>
            <a:spLocks noChangeShapeType="1"/>
          </p:cNvSpPr>
          <p:nvPr/>
        </p:nvSpPr>
        <p:spPr bwMode="auto">
          <a:xfrm flipH="1" flipV="1">
            <a:off x="5482665" y="1611314"/>
            <a:ext cx="283136" cy="26193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101" name="六边形 1"/>
          <p:cNvSpPr>
            <a:spLocks noChangeArrowheads="1"/>
          </p:cNvSpPr>
          <p:nvPr/>
        </p:nvSpPr>
        <p:spPr bwMode="auto">
          <a:xfrm>
            <a:off x="6816726" y="2619376"/>
            <a:ext cx="1203325" cy="1050925"/>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sp>
        <p:nvSpPr>
          <p:cNvPr id="102" name="文本框 43"/>
          <p:cNvSpPr>
            <a:spLocks noChangeArrowheads="1"/>
          </p:cNvSpPr>
          <p:nvPr/>
        </p:nvSpPr>
        <p:spPr bwMode="auto">
          <a:xfrm>
            <a:off x="6998133" y="2791110"/>
            <a:ext cx="820292" cy="5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spcBef>
                <a:spcPct val="0"/>
              </a:spcBef>
              <a:buFont typeface="Arial" pitchFamily="34" charset="0"/>
              <a:buNone/>
            </a:pPr>
            <a:r>
              <a:rPr lang="en-US" altLang="zh-CN" sz="3333" dirty="0">
                <a:latin typeface="微软雅黑" pitchFamily="34" charset="-122"/>
                <a:ea typeface="微软雅黑" pitchFamily="34" charset="-122"/>
                <a:sym typeface="Arial" pitchFamily="34" charset="0"/>
              </a:rPr>
              <a:t>02</a:t>
            </a:r>
            <a:endParaRPr lang="zh-CN" altLang="en-US" sz="3333" baseline="-3000" dirty="0">
              <a:latin typeface="微软雅黑" pitchFamily="34" charset="-122"/>
              <a:ea typeface="微软雅黑" pitchFamily="34" charset="-122"/>
              <a:sym typeface="Arial" pitchFamily="34" charset="0"/>
            </a:endParaRPr>
          </a:p>
        </p:txBody>
      </p:sp>
      <p:sp>
        <p:nvSpPr>
          <p:cNvPr id="104" name="六边形 7"/>
          <p:cNvSpPr>
            <a:spLocks noChangeArrowheads="1"/>
          </p:cNvSpPr>
          <p:nvPr/>
        </p:nvSpPr>
        <p:spPr bwMode="auto">
          <a:xfrm>
            <a:off x="5499101" y="1860551"/>
            <a:ext cx="1204913" cy="1050925"/>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sp>
        <p:nvSpPr>
          <p:cNvPr id="105" name="文本框 44"/>
          <p:cNvSpPr>
            <a:spLocks noChangeArrowheads="1"/>
          </p:cNvSpPr>
          <p:nvPr/>
        </p:nvSpPr>
        <p:spPr bwMode="auto">
          <a:xfrm>
            <a:off x="5660045" y="1970767"/>
            <a:ext cx="883025" cy="65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lnSpc>
                <a:spcPct val="120000"/>
              </a:lnSpc>
              <a:spcBef>
                <a:spcPct val="0"/>
              </a:spcBef>
              <a:buFont typeface="Arial" pitchFamily="34" charset="0"/>
              <a:buNone/>
            </a:pPr>
            <a:r>
              <a:rPr lang="en-US" altLang="zh-CN" sz="3333" dirty="0">
                <a:latin typeface="微软雅黑" pitchFamily="34" charset="-122"/>
                <a:ea typeface="微软雅黑" pitchFamily="34" charset="-122"/>
                <a:sym typeface="Arial" pitchFamily="34" charset="0"/>
              </a:rPr>
              <a:t>01</a:t>
            </a:r>
            <a:endParaRPr lang="zh-CN" altLang="en-US" sz="3333" baseline="-3000" dirty="0">
              <a:latin typeface="微软雅黑" pitchFamily="34" charset="-122"/>
              <a:ea typeface="微软雅黑" pitchFamily="34" charset="-122"/>
              <a:sym typeface="Arial" pitchFamily="34" charset="0"/>
            </a:endParaRPr>
          </a:p>
        </p:txBody>
      </p:sp>
      <p:sp>
        <p:nvSpPr>
          <p:cNvPr id="107" name="六边形 5"/>
          <p:cNvSpPr>
            <a:spLocks noChangeArrowheads="1"/>
          </p:cNvSpPr>
          <p:nvPr/>
        </p:nvSpPr>
        <p:spPr bwMode="auto">
          <a:xfrm>
            <a:off x="6800851" y="3975100"/>
            <a:ext cx="1203325" cy="1050925"/>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sp>
        <p:nvSpPr>
          <p:cNvPr id="108" name="文本框 45"/>
          <p:cNvSpPr>
            <a:spLocks noChangeArrowheads="1"/>
          </p:cNvSpPr>
          <p:nvPr/>
        </p:nvSpPr>
        <p:spPr bwMode="auto">
          <a:xfrm>
            <a:off x="6939652" y="4085316"/>
            <a:ext cx="925723" cy="65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lnSpc>
                <a:spcPct val="120000"/>
              </a:lnSpc>
              <a:spcBef>
                <a:spcPct val="0"/>
              </a:spcBef>
              <a:buFont typeface="Arial" pitchFamily="34" charset="0"/>
              <a:buNone/>
            </a:pPr>
            <a:r>
              <a:rPr lang="en-US" altLang="zh-CN" sz="3333" dirty="0">
                <a:latin typeface="微软雅黑" pitchFamily="34" charset="-122"/>
                <a:ea typeface="微软雅黑" pitchFamily="34" charset="-122"/>
                <a:sym typeface="Arial" pitchFamily="34" charset="0"/>
              </a:rPr>
              <a:t>03</a:t>
            </a:r>
            <a:endParaRPr lang="zh-CN" altLang="en-US" sz="3333" baseline="-3000" dirty="0">
              <a:latin typeface="微软雅黑" pitchFamily="34" charset="-122"/>
              <a:ea typeface="微软雅黑" pitchFamily="34" charset="-122"/>
              <a:sym typeface="Arial" pitchFamily="34" charset="0"/>
            </a:endParaRPr>
          </a:p>
        </p:txBody>
      </p:sp>
      <p:sp>
        <p:nvSpPr>
          <p:cNvPr id="110" name="六边形 4"/>
          <p:cNvSpPr>
            <a:spLocks noChangeArrowheads="1"/>
          </p:cNvSpPr>
          <p:nvPr/>
        </p:nvSpPr>
        <p:spPr bwMode="auto">
          <a:xfrm>
            <a:off x="4194176" y="3976688"/>
            <a:ext cx="1203325" cy="1050925"/>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sp>
        <p:nvSpPr>
          <p:cNvPr id="111" name="文本框 46"/>
          <p:cNvSpPr>
            <a:spLocks noChangeArrowheads="1"/>
          </p:cNvSpPr>
          <p:nvPr/>
        </p:nvSpPr>
        <p:spPr bwMode="auto">
          <a:xfrm>
            <a:off x="4385693" y="4086905"/>
            <a:ext cx="820292" cy="65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lnSpc>
                <a:spcPct val="120000"/>
              </a:lnSpc>
              <a:spcBef>
                <a:spcPct val="0"/>
              </a:spcBef>
              <a:buFont typeface="Arial" pitchFamily="34" charset="0"/>
              <a:buNone/>
            </a:pPr>
            <a:r>
              <a:rPr lang="en-US" altLang="zh-CN" sz="3333" dirty="0">
                <a:latin typeface="微软雅黑" pitchFamily="34" charset="-122"/>
                <a:ea typeface="微软雅黑" pitchFamily="34" charset="-122"/>
                <a:sym typeface="Arial" pitchFamily="34" charset="0"/>
              </a:rPr>
              <a:t>05</a:t>
            </a:r>
            <a:endParaRPr lang="zh-CN" altLang="en-US" sz="3333" baseline="-3000" dirty="0">
              <a:latin typeface="微软雅黑" pitchFamily="34" charset="-122"/>
              <a:ea typeface="微软雅黑" pitchFamily="34" charset="-122"/>
              <a:sym typeface="Arial" pitchFamily="34" charset="0"/>
            </a:endParaRPr>
          </a:p>
        </p:txBody>
      </p:sp>
      <p:sp>
        <p:nvSpPr>
          <p:cNvPr id="113" name="六边形 3"/>
          <p:cNvSpPr>
            <a:spLocks noChangeArrowheads="1"/>
          </p:cNvSpPr>
          <p:nvPr/>
        </p:nvSpPr>
        <p:spPr bwMode="auto">
          <a:xfrm>
            <a:off x="4179888" y="2619376"/>
            <a:ext cx="1204912" cy="1050925"/>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sp>
        <p:nvSpPr>
          <p:cNvPr id="114" name="文本框 47"/>
          <p:cNvSpPr>
            <a:spLocks noChangeArrowheads="1"/>
          </p:cNvSpPr>
          <p:nvPr/>
        </p:nvSpPr>
        <p:spPr bwMode="auto">
          <a:xfrm>
            <a:off x="4361534" y="2791109"/>
            <a:ext cx="1023265" cy="5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spcBef>
                <a:spcPct val="0"/>
              </a:spcBef>
              <a:buFont typeface="Arial" pitchFamily="34" charset="0"/>
              <a:buNone/>
            </a:pPr>
            <a:r>
              <a:rPr lang="en-US" altLang="zh-CN" sz="3333" dirty="0">
                <a:latin typeface="微软雅黑" pitchFamily="34" charset="-122"/>
                <a:ea typeface="微软雅黑" pitchFamily="34" charset="-122"/>
                <a:sym typeface="Arial" pitchFamily="34" charset="0"/>
              </a:rPr>
              <a:t>06</a:t>
            </a:r>
            <a:endParaRPr lang="zh-CN" altLang="en-US" sz="3333" baseline="-3000" dirty="0">
              <a:latin typeface="微软雅黑" pitchFamily="34" charset="-122"/>
              <a:ea typeface="微软雅黑" pitchFamily="34" charset="-122"/>
              <a:sym typeface="Arial" pitchFamily="34" charset="0"/>
            </a:endParaRPr>
          </a:p>
        </p:txBody>
      </p:sp>
      <p:sp>
        <p:nvSpPr>
          <p:cNvPr id="116" name="六边形 8"/>
          <p:cNvSpPr>
            <a:spLocks noChangeArrowheads="1"/>
          </p:cNvSpPr>
          <p:nvPr/>
        </p:nvSpPr>
        <p:spPr bwMode="auto">
          <a:xfrm>
            <a:off x="5499101" y="4679952"/>
            <a:ext cx="1204913" cy="1052513"/>
          </a:xfrm>
          <a:prstGeom prst="hexagon">
            <a:avLst>
              <a:gd name="adj" fmla="val 24998"/>
              <a:gd name="vf" fmla="val 115470"/>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Arial" pitchFamily="34" charset="0"/>
            </a:endParaRPr>
          </a:p>
        </p:txBody>
      </p:sp>
      <p:sp>
        <p:nvSpPr>
          <p:cNvPr id="117" name="文本框 48"/>
          <p:cNvSpPr>
            <a:spLocks noChangeArrowheads="1"/>
          </p:cNvSpPr>
          <p:nvPr/>
        </p:nvSpPr>
        <p:spPr bwMode="auto">
          <a:xfrm>
            <a:off x="5666662" y="4851944"/>
            <a:ext cx="821373" cy="553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ctr" eaLnBrk="1" hangingPunct="1">
              <a:spcBef>
                <a:spcPct val="0"/>
              </a:spcBef>
              <a:buFont typeface="Arial" pitchFamily="34" charset="0"/>
              <a:buNone/>
            </a:pPr>
            <a:r>
              <a:rPr lang="en-US" altLang="zh-CN" sz="3333" dirty="0">
                <a:latin typeface="微软雅黑" pitchFamily="34" charset="-122"/>
                <a:ea typeface="微软雅黑" pitchFamily="34" charset="-122"/>
                <a:sym typeface="Arial" pitchFamily="34" charset="0"/>
              </a:rPr>
              <a:t>04</a:t>
            </a:r>
            <a:endParaRPr lang="zh-CN" altLang="en-US" sz="3333" baseline="-3000" dirty="0">
              <a:latin typeface="微软雅黑" pitchFamily="34" charset="-122"/>
              <a:ea typeface="微软雅黑" pitchFamily="34" charset="-122"/>
              <a:sym typeface="Arial" pitchFamily="34" charset="0"/>
            </a:endParaRPr>
          </a:p>
        </p:txBody>
      </p:sp>
      <p:sp>
        <p:nvSpPr>
          <p:cNvPr id="127" name="矩形 65"/>
          <p:cNvSpPr>
            <a:spLocks noChangeArrowheads="1"/>
          </p:cNvSpPr>
          <p:nvPr/>
        </p:nvSpPr>
        <p:spPr bwMode="auto">
          <a:xfrm>
            <a:off x="3316981" y="1377952"/>
            <a:ext cx="121057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主要任务</a:t>
            </a:r>
            <a:endParaRPr lang="en-US" sz="2000" dirty="0">
              <a:latin typeface="微软雅黑" pitchFamily="34" charset="-122"/>
              <a:ea typeface="微软雅黑" pitchFamily="34" charset="-122"/>
              <a:sym typeface="方正兰亭黑_GBK" panose="02000000000000000000" pitchFamily="2" charset="-122"/>
            </a:endParaRPr>
          </a:p>
        </p:txBody>
      </p:sp>
      <p:sp>
        <p:nvSpPr>
          <p:cNvPr id="128" name="矩形 47"/>
          <p:cNvSpPr>
            <a:spLocks noChangeArrowheads="1"/>
          </p:cNvSpPr>
          <p:nvPr/>
        </p:nvSpPr>
        <p:spPr bwMode="auto">
          <a:xfrm>
            <a:off x="1292226" y="1743077"/>
            <a:ext cx="3252788"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lnSpc>
                <a:spcPct val="12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a:t>
            </a:r>
            <a:endParaRPr lang="zh-CN" altLang="en-US" sz="1800" dirty="0">
              <a:latin typeface="微软雅黑" pitchFamily="34" charset="-122"/>
              <a:ea typeface="微软雅黑" pitchFamily="34" charset="-122"/>
            </a:endParaRPr>
          </a:p>
        </p:txBody>
      </p:sp>
      <p:sp>
        <p:nvSpPr>
          <p:cNvPr id="129" name="矩形 69"/>
          <p:cNvSpPr>
            <a:spLocks noChangeArrowheads="1"/>
          </p:cNvSpPr>
          <p:nvPr/>
        </p:nvSpPr>
        <p:spPr bwMode="auto">
          <a:xfrm>
            <a:off x="2278755" y="2733677"/>
            <a:ext cx="1210570"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时间进度</a:t>
            </a:r>
            <a:endParaRPr lang="en-US" sz="2000" dirty="0">
              <a:latin typeface="微软雅黑" pitchFamily="34" charset="-122"/>
              <a:ea typeface="微软雅黑" pitchFamily="34" charset="-122"/>
              <a:sym typeface="方正兰亭黑_GBK" panose="02000000000000000000" pitchFamily="2" charset="-122"/>
            </a:endParaRPr>
          </a:p>
        </p:txBody>
      </p:sp>
      <p:sp>
        <p:nvSpPr>
          <p:cNvPr id="130" name="矩形 47"/>
          <p:cNvSpPr>
            <a:spLocks noChangeArrowheads="1"/>
          </p:cNvSpPr>
          <p:nvPr/>
        </p:nvSpPr>
        <p:spPr bwMode="auto">
          <a:xfrm>
            <a:off x="1330325" y="3098802"/>
            <a:ext cx="215900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lnSpc>
                <a:spcPct val="12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131" name="矩形 72"/>
          <p:cNvSpPr>
            <a:spLocks noChangeArrowheads="1"/>
          </p:cNvSpPr>
          <p:nvPr/>
        </p:nvSpPr>
        <p:spPr bwMode="auto">
          <a:xfrm>
            <a:off x="1765795" y="4152901"/>
            <a:ext cx="172353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资金准备充足</a:t>
            </a:r>
            <a:endParaRPr lang="en-US" sz="2000" dirty="0">
              <a:latin typeface="微软雅黑" pitchFamily="34" charset="-122"/>
              <a:ea typeface="微软雅黑" pitchFamily="34" charset="-122"/>
              <a:sym typeface="方正兰亭黑_GBK" panose="02000000000000000000" pitchFamily="2" charset="-122"/>
            </a:endParaRPr>
          </a:p>
        </p:txBody>
      </p:sp>
      <p:sp>
        <p:nvSpPr>
          <p:cNvPr id="132" name="矩形 47"/>
          <p:cNvSpPr>
            <a:spLocks noChangeArrowheads="1"/>
          </p:cNvSpPr>
          <p:nvPr/>
        </p:nvSpPr>
        <p:spPr bwMode="auto">
          <a:xfrm>
            <a:off x="1330325" y="4518026"/>
            <a:ext cx="215900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algn="r" eaLnBrk="1" hangingPunct="1">
              <a:lnSpc>
                <a:spcPct val="12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133" name="矩形 76"/>
          <p:cNvSpPr>
            <a:spLocks noChangeArrowheads="1"/>
          </p:cNvSpPr>
          <p:nvPr/>
        </p:nvSpPr>
        <p:spPr bwMode="auto">
          <a:xfrm>
            <a:off x="8707440" y="2141540"/>
            <a:ext cx="198001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团队协助能力强</a:t>
            </a:r>
            <a:endParaRPr lang="en-US" sz="2000" dirty="0">
              <a:latin typeface="微软雅黑" pitchFamily="34" charset="-122"/>
              <a:ea typeface="微软雅黑" pitchFamily="34" charset="-122"/>
              <a:sym typeface="方正兰亭黑_GBK" panose="02000000000000000000" pitchFamily="2" charset="-122"/>
            </a:endParaRPr>
          </a:p>
        </p:txBody>
      </p:sp>
      <p:sp>
        <p:nvSpPr>
          <p:cNvPr id="134" name="矩形 47"/>
          <p:cNvSpPr>
            <a:spLocks noChangeArrowheads="1"/>
          </p:cNvSpPr>
          <p:nvPr/>
        </p:nvSpPr>
        <p:spPr bwMode="auto">
          <a:xfrm>
            <a:off x="8680452" y="2522539"/>
            <a:ext cx="220662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2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135" name="矩形 78"/>
          <p:cNvSpPr>
            <a:spLocks noChangeArrowheads="1"/>
          </p:cNvSpPr>
          <p:nvPr/>
        </p:nvSpPr>
        <p:spPr bwMode="auto">
          <a:xfrm>
            <a:off x="8697913" y="3825877"/>
            <a:ext cx="172353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操作方式科学</a:t>
            </a:r>
            <a:endParaRPr lang="en-US" sz="2000" dirty="0">
              <a:latin typeface="微软雅黑" pitchFamily="34" charset="-122"/>
              <a:ea typeface="微软雅黑" pitchFamily="34" charset="-122"/>
              <a:sym typeface="方正兰亭黑_GBK" panose="02000000000000000000" pitchFamily="2" charset="-122"/>
            </a:endParaRPr>
          </a:p>
        </p:txBody>
      </p:sp>
      <p:sp>
        <p:nvSpPr>
          <p:cNvPr id="136" name="矩形 47"/>
          <p:cNvSpPr>
            <a:spLocks noChangeArrowheads="1"/>
          </p:cNvSpPr>
          <p:nvPr/>
        </p:nvSpPr>
        <p:spPr bwMode="auto">
          <a:xfrm>
            <a:off x="8697914" y="4206877"/>
            <a:ext cx="2206625"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2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137" name="矩形 80"/>
          <p:cNvSpPr>
            <a:spLocks noChangeArrowheads="1"/>
          </p:cNvSpPr>
          <p:nvPr/>
        </p:nvSpPr>
        <p:spPr bwMode="auto">
          <a:xfrm>
            <a:off x="7542213" y="5372101"/>
            <a:ext cx="1723531" cy="36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spcBef>
                <a:spcPct val="0"/>
              </a:spcBef>
              <a:buFont typeface="Arial" pitchFamily="34" charset="0"/>
              <a:buNone/>
            </a:pPr>
            <a:r>
              <a:rPr lang="zh-CN" altLang="en-US" sz="2000" dirty="0">
                <a:latin typeface="微软雅黑" pitchFamily="34" charset="-122"/>
                <a:ea typeface="微软雅黑" pitchFamily="34" charset="-122"/>
                <a:sym typeface="方正兰亭黑_GBK" panose="02000000000000000000" pitchFamily="2" charset="-122"/>
              </a:rPr>
              <a:t>当前市场可观</a:t>
            </a:r>
            <a:endParaRPr lang="en-US" sz="2000" dirty="0">
              <a:latin typeface="微软雅黑" pitchFamily="34" charset="-122"/>
              <a:ea typeface="微软雅黑" pitchFamily="34" charset="-122"/>
              <a:sym typeface="方正兰亭黑_GBK" panose="02000000000000000000" pitchFamily="2" charset="-122"/>
            </a:endParaRPr>
          </a:p>
        </p:txBody>
      </p:sp>
      <p:sp>
        <p:nvSpPr>
          <p:cNvPr id="138" name="矩形 47"/>
          <p:cNvSpPr>
            <a:spLocks noChangeArrowheads="1"/>
          </p:cNvSpPr>
          <p:nvPr/>
        </p:nvSpPr>
        <p:spPr bwMode="auto">
          <a:xfrm>
            <a:off x="7542214" y="5753102"/>
            <a:ext cx="2916237"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lvl1pPr>
              <a:lnSpc>
                <a:spcPct val="90000"/>
              </a:lnSpc>
              <a:spcBef>
                <a:spcPts val="1000"/>
              </a:spcBef>
              <a:buFont typeface="Arial" pitchFamily="34" charset="0"/>
              <a:buChar char="•"/>
              <a:defRPr sz="2800">
                <a:solidFill>
                  <a:schemeClr val="tx1"/>
                </a:solidFill>
                <a:latin typeface="方正兰亭黑_GBK" panose="02000000000000000000" pitchFamily="2" charset="-122"/>
                <a:ea typeface="方正兰亭黑_GBK" panose="02000000000000000000" pitchFamily="2" charset="-122"/>
                <a:sym typeface="Calibri" pitchFamily="34" charset="0"/>
              </a:defRPr>
            </a:lvl1pPr>
            <a:lvl2pPr marL="742950" indent="-285750">
              <a:lnSpc>
                <a:spcPct val="90000"/>
              </a:lnSpc>
              <a:spcBef>
                <a:spcPts val="500"/>
              </a:spcBef>
              <a:buFont typeface="Arial" pitchFamily="34" charset="0"/>
              <a:buChar char="•"/>
              <a:defRPr sz="2400">
                <a:solidFill>
                  <a:schemeClr val="tx1"/>
                </a:solidFill>
                <a:latin typeface="方正兰亭黑_GBK" panose="02000000000000000000" pitchFamily="2" charset="-122"/>
                <a:ea typeface="方正兰亭黑_GBK" panose="02000000000000000000" pitchFamily="2" charset="-122"/>
                <a:sym typeface="Calibri" pitchFamily="34" charset="0"/>
              </a:defRPr>
            </a:lvl2pPr>
            <a:lvl3pPr marL="1143000" indent="-228600">
              <a:lnSpc>
                <a:spcPct val="90000"/>
              </a:lnSpc>
              <a:spcBef>
                <a:spcPts val="500"/>
              </a:spcBef>
              <a:buFont typeface="Arial"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itchFamily="34" charset="0"/>
              </a:defRPr>
            </a:lvl3pPr>
            <a:lvl4pPr marL="16002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4pPr>
            <a:lvl5pPr marL="2057400" indent="-228600">
              <a:lnSpc>
                <a:spcPct val="90000"/>
              </a:lnSpc>
              <a:spcBef>
                <a:spcPts val="500"/>
              </a:spcBef>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方正兰亭黑_GBK" panose="02000000000000000000" pitchFamily="2" charset="-122"/>
                <a:ea typeface="方正兰亭黑_GBK" panose="02000000000000000000" pitchFamily="2" charset="-122"/>
                <a:sym typeface="Calibri" pitchFamily="34" charset="0"/>
              </a:defRPr>
            </a:lvl9pPr>
          </a:lstStyle>
          <a:p>
            <a:pPr eaLnBrk="1" hangingPunct="1">
              <a:lnSpc>
                <a:spcPct val="120000"/>
              </a:lnSpc>
              <a:spcBef>
                <a:spcPct val="0"/>
              </a:spcBef>
              <a:buFont typeface="Arial" pitchFamily="34" charset="0"/>
              <a:buNone/>
            </a:pPr>
            <a:r>
              <a:rPr lang="zh-CN" altLang="en-US" sz="1400" dirty="0">
                <a:latin typeface="微软雅黑" pitchFamily="34" charset="-122"/>
                <a:ea typeface="微软雅黑" pitchFamily="34" charset="-122"/>
                <a:sym typeface="方正兰亭黑_GBK" panose="02000000000000000000" pitchFamily="2" charset="-122"/>
              </a:rPr>
              <a:t>在此录入上述图表的描述说明，在此录入上述图表的描述说明。</a:t>
            </a:r>
            <a:endParaRPr lang="zh-CN" altLang="en-US" sz="1800" dirty="0">
              <a:latin typeface="微软雅黑" pitchFamily="34" charset="-122"/>
              <a:ea typeface="微软雅黑" pitchFamily="34" charset="-122"/>
            </a:endParaRPr>
          </a:p>
        </p:txBody>
      </p:sp>
      <p:sp>
        <p:nvSpPr>
          <p:cNvPr id="140" name="直接连接符 62"/>
          <p:cNvSpPr>
            <a:spLocks noChangeShapeType="1"/>
          </p:cNvSpPr>
          <p:nvPr/>
        </p:nvSpPr>
        <p:spPr bwMode="auto">
          <a:xfrm flipV="1">
            <a:off x="7748589" y="2370140"/>
            <a:ext cx="205884" cy="261937"/>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141" name="直接连接符 63"/>
          <p:cNvSpPr>
            <a:spLocks noChangeShapeType="1"/>
          </p:cNvSpPr>
          <p:nvPr/>
        </p:nvSpPr>
        <p:spPr bwMode="auto">
          <a:xfrm>
            <a:off x="7953073" y="2372512"/>
            <a:ext cx="679752" cy="1"/>
          </a:xfrm>
          <a:prstGeom prst="line">
            <a:avLst/>
          </a:prstGeom>
          <a:noFill/>
          <a:ln w="12700">
            <a:solidFill>
              <a:srgbClr val="A5A5A5"/>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sp>
        <p:nvSpPr>
          <p:cNvPr id="43" name="TextBox 42"/>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44"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可行性分析</a:t>
            </a:r>
            <a:endParaRPr lang="zh-CN" altLang="en-US" sz="2667" dirty="0">
              <a:latin typeface="微软雅黑" pitchFamily="34" charset="-122"/>
              <a:ea typeface="微软雅黑" pitchFamily="34" charset="-122"/>
            </a:endParaRPr>
          </a:p>
        </p:txBody>
      </p:sp>
      <p:cxnSp>
        <p:nvCxnSpPr>
          <p:cNvPr id="46"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7"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7492970"/>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p:cTn id="7" dur="500" fill="hold"/>
                                        <p:tgtEl>
                                          <p:spTgt spid="119"/>
                                        </p:tgtEl>
                                        <p:attrNameLst>
                                          <p:attrName>ppt_w</p:attrName>
                                        </p:attrNameLst>
                                      </p:cBhvr>
                                      <p:tavLst>
                                        <p:tav tm="0">
                                          <p:val>
                                            <p:fltVal val="0"/>
                                          </p:val>
                                        </p:tav>
                                        <p:tav tm="100000">
                                          <p:val>
                                            <p:strVal val="#ppt_w"/>
                                          </p:val>
                                        </p:tav>
                                      </p:tavLst>
                                    </p:anim>
                                    <p:anim calcmode="lin" valueType="num">
                                      <p:cBhvr>
                                        <p:cTn id="8" dur="500" fill="hold"/>
                                        <p:tgtEl>
                                          <p:spTgt spid="119"/>
                                        </p:tgtEl>
                                        <p:attrNameLst>
                                          <p:attrName>ppt_h</p:attrName>
                                        </p:attrNameLst>
                                      </p:cBhvr>
                                      <p:tavLst>
                                        <p:tav tm="0">
                                          <p:val>
                                            <p:fltVal val="0"/>
                                          </p:val>
                                        </p:tav>
                                        <p:tav tm="100000">
                                          <p:val>
                                            <p:strVal val="#ppt_h"/>
                                          </p:val>
                                        </p:tav>
                                      </p:tavLst>
                                    </p:anim>
                                    <p:animEffect transition="in" filter="fade">
                                      <p:cBhvr>
                                        <p:cTn id="9" dur="500"/>
                                        <p:tgtEl>
                                          <p:spTgt spid="119"/>
                                        </p:tgtEl>
                                      </p:cBhvr>
                                    </p:animEffect>
                                  </p:childTnLst>
                                </p:cTn>
                              </p:par>
                              <p:par>
                                <p:cTn id="10" presetID="53" presetClass="entr" presetSubtype="16" fill="hold" nodeType="withEffect">
                                  <p:stCondLst>
                                    <p:cond delay="0"/>
                                  </p:stCondLst>
                                  <p:childTnLst>
                                    <p:set>
                                      <p:cBhvr>
                                        <p:cTn id="11" dur="1" fill="hold">
                                          <p:stCondLst>
                                            <p:cond delay="0"/>
                                          </p:stCondLst>
                                        </p:cTn>
                                        <p:tgtEl>
                                          <p:spTgt spid="120"/>
                                        </p:tgtEl>
                                        <p:attrNameLst>
                                          <p:attrName>style.visibility</p:attrName>
                                        </p:attrNameLst>
                                      </p:cBhvr>
                                      <p:to>
                                        <p:strVal val="visible"/>
                                      </p:to>
                                    </p:set>
                                    <p:anim calcmode="lin" valueType="num">
                                      <p:cBhvr>
                                        <p:cTn id="12" dur="500" fill="hold"/>
                                        <p:tgtEl>
                                          <p:spTgt spid="120"/>
                                        </p:tgtEl>
                                        <p:attrNameLst>
                                          <p:attrName>ppt_w</p:attrName>
                                        </p:attrNameLst>
                                      </p:cBhvr>
                                      <p:tavLst>
                                        <p:tav tm="0">
                                          <p:val>
                                            <p:fltVal val="0"/>
                                          </p:val>
                                        </p:tav>
                                        <p:tav tm="100000">
                                          <p:val>
                                            <p:strVal val="#ppt_w"/>
                                          </p:val>
                                        </p:tav>
                                      </p:tavLst>
                                    </p:anim>
                                    <p:anim calcmode="lin" valueType="num">
                                      <p:cBhvr>
                                        <p:cTn id="13" dur="500" fill="hold"/>
                                        <p:tgtEl>
                                          <p:spTgt spid="120"/>
                                        </p:tgtEl>
                                        <p:attrNameLst>
                                          <p:attrName>ppt_h</p:attrName>
                                        </p:attrNameLst>
                                      </p:cBhvr>
                                      <p:tavLst>
                                        <p:tav tm="0">
                                          <p:val>
                                            <p:fltVal val="0"/>
                                          </p:val>
                                        </p:tav>
                                        <p:tav tm="100000">
                                          <p:val>
                                            <p:strVal val="#ppt_h"/>
                                          </p:val>
                                        </p:tav>
                                      </p:tavLst>
                                    </p:anim>
                                    <p:animEffect transition="in" filter="fade">
                                      <p:cBhvr>
                                        <p:cTn id="14" dur="500"/>
                                        <p:tgtEl>
                                          <p:spTgt spid="1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2"/>
                                        </p:tgtEl>
                                        <p:attrNameLst>
                                          <p:attrName>style.visibility</p:attrName>
                                        </p:attrNameLst>
                                      </p:cBhvr>
                                      <p:to>
                                        <p:strVal val="visible"/>
                                      </p:to>
                                    </p:set>
                                    <p:anim calcmode="lin" valueType="num">
                                      <p:cBhvr>
                                        <p:cTn id="22" dur="500" fill="hold"/>
                                        <p:tgtEl>
                                          <p:spTgt spid="102"/>
                                        </p:tgtEl>
                                        <p:attrNameLst>
                                          <p:attrName>ppt_w</p:attrName>
                                        </p:attrNameLst>
                                      </p:cBhvr>
                                      <p:tavLst>
                                        <p:tav tm="0">
                                          <p:val>
                                            <p:fltVal val="0"/>
                                          </p:val>
                                        </p:tav>
                                        <p:tav tm="100000">
                                          <p:val>
                                            <p:strVal val="#ppt_w"/>
                                          </p:val>
                                        </p:tav>
                                      </p:tavLst>
                                    </p:anim>
                                    <p:anim calcmode="lin" valueType="num">
                                      <p:cBhvr>
                                        <p:cTn id="23" dur="500" fill="hold"/>
                                        <p:tgtEl>
                                          <p:spTgt spid="102"/>
                                        </p:tgtEl>
                                        <p:attrNameLst>
                                          <p:attrName>ppt_h</p:attrName>
                                        </p:attrNameLst>
                                      </p:cBhvr>
                                      <p:tavLst>
                                        <p:tav tm="0">
                                          <p:val>
                                            <p:fltVal val="0"/>
                                          </p:val>
                                        </p:tav>
                                        <p:tav tm="100000">
                                          <p:val>
                                            <p:strVal val="#ppt_h"/>
                                          </p:val>
                                        </p:tav>
                                      </p:tavLst>
                                    </p:anim>
                                    <p:animEffect transition="in" filter="fade">
                                      <p:cBhvr>
                                        <p:cTn id="24" dur="500"/>
                                        <p:tgtEl>
                                          <p:spTgt spid="10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p:cTn id="27" dur="500" fill="hold"/>
                                        <p:tgtEl>
                                          <p:spTgt spid="104"/>
                                        </p:tgtEl>
                                        <p:attrNameLst>
                                          <p:attrName>ppt_w</p:attrName>
                                        </p:attrNameLst>
                                      </p:cBhvr>
                                      <p:tavLst>
                                        <p:tav tm="0">
                                          <p:val>
                                            <p:fltVal val="0"/>
                                          </p:val>
                                        </p:tav>
                                        <p:tav tm="100000">
                                          <p:val>
                                            <p:strVal val="#ppt_w"/>
                                          </p:val>
                                        </p:tav>
                                      </p:tavLst>
                                    </p:anim>
                                    <p:anim calcmode="lin" valueType="num">
                                      <p:cBhvr>
                                        <p:cTn id="28" dur="500" fill="hold"/>
                                        <p:tgtEl>
                                          <p:spTgt spid="104"/>
                                        </p:tgtEl>
                                        <p:attrNameLst>
                                          <p:attrName>ppt_h</p:attrName>
                                        </p:attrNameLst>
                                      </p:cBhvr>
                                      <p:tavLst>
                                        <p:tav tm="0">
                                          <p:val>
                                            <p:fltVal val="0"/>
                                          </p:val>
                                        </p:tav>
                                        <p:tav tm="100000">
                                          <p:val>
                                            <p:strVal val="#ppt_h"/>
                                          </p:val>
                                        </p:tav>
                                      </p:tavLst>
                                    </p:anim>
                                    <p:animEffect transition="in" filter="fade">
                                      <p:cBhvr>
                                        <p:cTn id="29" dur="500"/>
                                        <p:tgtEl>
                                          <p:spTgt spid="10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5"/>
                                        </p:tgtEl>
                                        <p:attrNameLst>
                                          <p:attrName>style.visibility</p:attrName>
                                        </p:attrNameLst>
                                      </p:cBhvr>
                                      <p:to>
                                        <p:strVal val="visible"/>
                                      </p:to>
                                    </p:set>
                                    <p:anim calcmode="lin" valueType="num">
                                      <p:cBhvr>
                                        <p:cTn id="32" dur="500" fill="hold"/>
                                        <p:tgtEl>
                                          <p:spTgt spid="105"/>
                                        </p:tgtEl>
                                        <p:attrNameLst>
                                          <p:attrName>ppt_w</p:attrName>
                                        </p:attrNameLst>
                                      </p:cBhvr>
                                      <p:tavLst>
                                        <p:tav tm="0">
                                          <p:val>
                                            <p:fltVal val="0"/>
                                          </p:val>
                                        </p:tav>
                                        <p:tav tm="100000">
                                          <p:val>
                                            <p:strVal val="#ppt_w"/>
                                          </p:val>
                                        </p:tav>
                                      </p:tavLst>
                                    </p:anim>
                                    <p:anim calcmode="lin" valueType="num">
                                      <p:cBhvr>
                                        <p:cTn id="33" dur="500" fill="hold"/>
                                        <p:tgtEl>
                                          <p:spTgt spid="105"/>
                                        </p:tgtEl>
                                        <p:attrNameLst>
                                          <p:attrName>ppt_h</p:attrName>
                                        </p:attrNameLst>
                                      </p:cBhvr>
                                      <p:tavLst>
                                        <p:tav tm="0">
                                          <p:val>
                                            <p:fltVal val="0"/>
                                          </p:val>
                                        </p:tav>
                                        <p:tav tm="100000">
                                          <p:val>
                                            <p:strVal val="#ppt_h"/>
                                          </p:val>
                                        </p:tav>
                                      </p:tavLst>
                                    </p:anim>
                                    <p:animEffect transition="in" filter="fade">
                                      <p:cBhvr>
                                        <p:cTn id="34" dur="500"/>
                                        <p:tgtEl>
                                          <p:spTgt spid="10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p:cTn id="37" dur="500" fill="hold"/>
                                        <p:tgtEl>
                                          <p:spTgt spid="107"/>
                                        </p:tgtEl>
                                        <p:attrNameLst>
                                          <p:attrName>ppt_w</p:attrName>
                                        </p:attrNameLst>
                                      </p:cBhvr>
                                      <p:tavLst>
                                        <p:tav tm="0">
                                          <p:val>
                                            <p:fltVal val="0"/>
                                          </p:val>
                                        </p:tav>
                                        <p:tav tm="100000">
                                          <p:val>
                                            <p:strVal val="#ppt_w"/>
                                          </p:val>
                                        </p:tav>
                                      </p:tavLst>
                                    </p:anim>
                                    <p:anim calcmode="lin" valueType="num">
                                      <p:cBhvr>
                                        <p:cTn id="38" dur="500" fill="hold"/>
                                        <p:tgtEl>
                                          <p:spTgt spid="107"/>
                                        </p:tgtEl>
                                        <p:attrNameLst>
                                          <p:attrName>ppt_h</p:attrName>
                                        </p:attrNameLst>
                                      </p:cBhvr>
                                      <p:tavLst>
                                        <p:tav tm="0">
                                          <p:val>
                                            <p:fltVal val="0"/>
                                          </p:val>
                                        </p:tav>
                                        <p:tav tm="100000">
                                          <p:val>
                                            <p:strVal val="#ppt_h"/>
                                          </p:val>
                                        </p:tav>
                                      </p:tavLst>
                                    </p:anim>
                                    <p:animEffect transition="in" filter="fade">
                                      <p:cBhvr>
                                        <p:cTn id="39" dur="500"/>
                                        <p:tgtEl>
                                          <p:spTgt spid="10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p:cTn id="42" dur="500" fill="hold"/>
                                        <p:tgtEl>
                                          <p:spTgt spid="108"/>
                                        </p:tgtEl>
                                        <p:attrNameLst>
                                          <p:attrName>ppt_w</p:attrName>
                                        </p:attrNameLst>
                                      </p:cBhvr>
                                      <p:tavLst>
                                        <p:tav tm="0">
                                          <p:val>
                                            <p:fltVal val="0"/>
                                          </p:val>
                                        </p:tav>
                                        <p:tav tm="100000">
                                          <p:val>
                                            <p:strVal val="#ppt_w"/>
                                          </p:val>
                                        </p:tav>
                                      </p:tavLst>
                                    </p:anim>
                                    <p:anim calcmode="lin" valueType="num">
                                      <p:cBhvr>
                                        <p:cTn id="43" dur="500" fill="hold"/>
                                        <p:tgtEl>
                                          <p:spTgt spid="108"/>
                                        </p:tgtEl>
                                        <p:attrNameLst>
                                          <p:attrName>ppt_h</p:attrName>
                                        </p:attrNameLst>
                                      </p:cBhvr>
                                      <p:tavLst>
                                        <p:tav tm="0">
                                          <p:val>
                                            <p:fltVal val="0"/>
                                          </p:val>
                                        </p:tav>
                                        <p:tav tm="100000">
                                          <p:val>
                                            <p:strVal val="#ppt_h"/>
                                          </p:val>
                                        </p:tav>
                                      </p:tavLst>
                                    </p:anim>
                                    <p:animEffect transition="in" filter="fade">
                                      <p:cBhvr>
                                        <p:cTn id="44" dur="500"/>
                                        <p:tgtEl>
                                          <p:spTgt spid="10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0"/>
                                        </p:tgtEl>
                                        <p:attrNameLst>
                                          <p:attrName>style.visibility</p:attrName>
                                        </p:attrNameLst>
                                      </p:cBhvr>
                                      <p:to>
                                        <p:strVal val="visible"/>
                                      </p:to>
                                    </p:set>
                                    <p:anim calcmode="lin" valueType="num">
                                      <p:cBhvr>
                                        <p:cTn id="47" dur="500" fill="hold"/>
                                        <p:tgtEl>
                                          <p:spTgt spid="110"/>
                                        </p:tgtEl>
                                        <p:attrNameLst>
                                          <p:attrName>ppt_w</p:attrName>
                                        </p:attrNameLst>
                                      </p:cBhvr>
                                      <p:tavLst>
                                        <p:tav tm="0">
                                          <p:val>
                                            <p:fltVal val="0"/>
                                          </p:val>
                                        </p:tav>
                                        <p:tav tm="100000">
                                          <p:val>
                                            <p:strVal val="#ppt_w"/>
                                          </p:val>
                                        </p:tav>
                                      </p:tavLst>
                                    </p:anim>
                                    <p:anim calcmode="lin" valueType="num">
                                      <p:cBhvr>
                                        <p:cTn id="48" dur="500" fill="hold"/>
                                        <p:tgtEl>
                                          <p:spTgt spid="110"/>
                                        </p:tgtEl>
                                        <p:attrNameLst>
                                          <p:attrName>ppt_h</p:attrName>
                                        </p:attrNameLst>
                                      </p:cBhvr>
                                      <p:tavLst>
                                        <p:tav tm="0">
                                          <p:val>
                                            <p:fltVal val="0"/>
                                          </p:val>
                                        </p:tav>
                                        <p:tav tm="100000">
                                          <p:val>
                                            <p:strVal val="#ppt_h"/>
                                          </p:val>
                                        </p:tav>
                                      </p:tavLst>
                                    </p:anim>
                                    <p:animEffect transition="in" filter="fade">
                                      <p:cBhvr>
                                        <p:cTn id="49" dur="500"/>
                                        <p:tgtEl>
                                          <p:spTgt spid="1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1"/>
                                        </p:tgtEl>
                                        <p:attrNameLst>
                                          <p:attrName>style.visibility</p:attrName>
                                        </p:attrNameLst>
                                      </p:cBhvr>
                                      <p:to>
                                        <p:strVal val="visible"/>
                                      </p:to>
                                    </p:set>
                                    <p:anim calcmode="lin" valueType="num">
                                      <p:cBhvr>
                                        <p:cTn id="52" dur="500" fill="hold"/>
                                        <p:tgtEl>
                                          <p:spTgt spid="111"/>
                                        </p:tgtEl>
                                        <p:attrNameLst>
                                          <p:attrName>ppt_w</p:attrName>
                                        </p:attrNameLst>
                                      </p:cBhvr>
                                      <p:tavLst>
                                        <p:tav tm="0">
                                          <p:val>
                                            <p:fltVal val="0"/>
                                          </p:val>
                                        </p:tav>
                                        <p:tav tm="100000">
                                          <p:val>
                                            <p:strVal val="#ppt_w"/>
                                          </p:val>
                                        </p:tav>
                                      </p:tavLst>
                                    </p:anim>
                                    <p:anim calcmode="lin" valueType="num">
                                      <p:cBhvr>
                                        <p:cTn id="53" dur="500" fill="hold"/>
                                        <p:tgtEl>
                                          <p:spTgt spid="111"/>
                                        </p:tgtEl>
                                        <p:attrNameLst>
                                          <p:attrName>ppt_h</p:attrName>
                                        </p:attrNameLst>
                                      </p:cBhvr>
                                      <p:tavLst>
                                        <p:tav tm="0">
                                          <p:val>
                                            <p:fltVal val="0"/>
                                          </p:val>
                                        </p:tav>
                                        <p:tav tm="100000">
                                          <p:val>
                                            <p:strVal val="#ppt_h"/>
                                          </p:val>
                                        </p:tav>
                                      </p:tavLst>
                                    </p:anim>
                                    <p:animEffect transition="in" filter="fade">
                                      <p:cBhvr>
                                        <p:cTn id="54" dur="500"/>
                                        <p:tgtEl>
                                          <p:spTgt spid="1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anim calcmode="lin" valueType="num">
                                      <p:cBhvr>
                                        <p:cTn id="57" dur="500" fill="hold"/>
                                        <p:tgtEl>
                                          <p:spTgt spid="113"/>
                                        </p:tgtEl>
                                        <p:attrNameLst>
                                          <p:attrName>ppt_w</p:attrName>
                                        </p:attrNameLst>
                                      </p:cBhvr>
                                      <p:tavLst>
                                        <p:tav tm="0">
                                          <p:val>
                                            <p:fltVal val="0"/>
                                          </p:val>
                                        </p:tav>
                                        <p:tav tm="100000">
                                          <p:val>
                                            <p:strVal val="#ppt_w"/>
                                          </p:val>
                                        </p:tav>
                                      </p:tavLst>
                                    </p:anim>
                                    <p:anim calcmode="lin" valueType="num">
                                      <p:cBhvr>
                                        <p:cTn id="58" dur="500" fill="hold"/>
                                        <p:tgtEl>
                                          <p:spTgt spid="113"/>
                                        </p:tgtEl>
                                        <p:attrNameLst>
                                          <p:attrName>ppt_h</p:attrName>
                                        </p:attrNameLst>
                                      </p:cBhvr>
                                      <p:tavLst>
                                        <p:tav tm="0">
                                          <p:val>
                                            <p:fltVal val="0"/>
                                          </p:val>
                                        </p:tav>
                                        <p:tav tm="100000">
                                          <p:val>
                                            <p:strVal val="#ppt_h"/>
                                          </p:val>
                                        </p:tav>
                                      </p:tavLst>
                                    </p:anim>
                                    <p:animEffect transition="in" filter="fade">
                                      <p:cBhvr>
                                        <p:cTn id="59" dur="500"/>
                                        <p:tgtEl>
                                          <p:spTgt spid="1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14"/>
                                        </p:tgtEl>
                                        <p:attrNameLst>
                                          <p:attrName>style.visibility</p:attrName>
                                        </p:attrNameLst>
                                      </p:cBhvr>
                                      <p:to>
                                        <p:strVal val="visible"/>
                                      </p:to>
                                    </p:set>
                                    <p:anim calcmode="lin" valueType="num">
                                      <p:cBhvr>
                                        <p:cTn id="62" dur="500" fill="hold"/>
                                        <p:tgtEl>
                                          <p:spTgt spid="114"/>
                                        </p:tgtEl>
                                        <p:attrNameLst>
                                          <p:attrName>ppt_w</p:attrName>
                                        </p:attrNameLst>
                                      </p:cBhvr>
                                      <p:tavLst>
                                        <p:tav tm="0">
                                          <p:val>
                                            <p:fltVal val="0"/>
                                          </p:val>
                                        </p:tav>
                                        <p:tav tm="100000">
                                          <p:val>
                                            <p:strVal val="#ppt_w"/>
                                          </p:val>
                                        </p:tav>
                                      </p:tavLst>
                                    </p:anim>
                                    <p:anim calcmode="lin" valueType="num">
                                      <p:cBhvr>
                                        <p:cTn id="63" dur="500" fill="hold"/>
                                        <p:tgtEl>
                                          <p:spTgt spid="114"/>
                                        </p:tgtEl>
                                        <p:attrNameLst>
                                          <p:attrName>ppt_h</p:attrName>
                                        </p:attrNameLst>
                                      </p:cBhvr>
                                      <p:tavLst>
                                        <p:tav tm="0">
                                          <p:val>
                                            <p:fltVal val="0"/>
                                          </p:val>
                                        </p:tav>
                                        <p:tav tm="100000">
                                          <p:val>
                                            <p:strVal val="#ppt_h"/>
                                          </p:val>
                                        </p:tav>
                                      </p:tavLst>
                                    </p:anim>
                                    <p:animEffect transition="in" filter="fade">
                                      <p:cBhvr>
                                        <p:cTn id="64" dur="500"/>
                                        <p:tgtEl>
                                          <p:spTgt spid="1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6"/>
                                        </p:tgtEl>
                                        <p:attrNameLst>
                                          <p:attrName>style.visibility</p:attrName>
                                        </p:attrNameLst>
                                      </p:cBhvr>
                                      <p:to>
                                        <p:strVal val="visible"/>
                                      </p:to>
                                    </p:set>
                                    <p:anim calcmode="lin" valueType="num">
                                      <p:cBhvr>
                                        <p:cTn id="67" dur="500" fill="hold"/>
                                        <p:tgtEl>
                                          <p:spTgt spid="116"/>
                                        </p:tgtEl>
                                        <p:attrNameLst>
                                          <p:attrName>ppt_w</p:attrName>
                                        </p:attrNameLst>
                                      </p:cBhvr>
                                      <p:tavLst>
                                        <p:tav tm="0">
                                          <p:val>
                                            <p:fltVal val="0"/>
                                          </p:val>
                                        </p:tav>
                                        <p:tav tm="100000">
                                          <p:val>
                                            <p:strVal val="#ppt_w"/>
                                          </p:val>
                                        </p:tav>
                                      </p:tavLst>
                                    </p:anim>
                                    <p:anim calcmode="lin" valueType="num">
                                      <p:cBhvr>
                                        <p:cTn id="68" dur="500" fill="hold"/>
                                        <p:tgtEl>
                                          <p:spTgt spid="116"/>
                                        </p:tgtEl>
                                        <p:attrNameLst>
                                          <p:attrName>ppt_h</p:attrName>
                                        </p:attrNameLst>
                                      </p:cBhvr>
                                      <p:tavLst>
                                        <p:tav tm="0">
                                          <p:val>
                                            <p:fltVal val="0"/>
                                          </p:val>
                                        </p:tav>
                                        <p:tav tm="100000">
                                          <p:val>
                                            <p:strVal val="#ppt_h"/>
                                          </p:val>
                                        </p:tav>
                                      </p:tavLst>
                                    </p:anim>
                                    <p:animEffect transition="in" filter="fade">
                                      <p:cBhvr>
                                        <p:cTn id="69" dur="500"/>
                                        <p:tgtEl>
                                          <p:spTgt spid="11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 calcmode="lin" valueType="num">
                                      <p:cBhvr>
                                        <p:cTn id="72" dur="500" fill="hold"/>
                                        <p:tgtEl>
                                          <p:spTgt spid="117"/>
                                        </p:tgtEl>
                                        <p:attrNameLst>
                                          <p:attrName>ppt_w</p:attrName>
                                        </p:attrNameLst>
                                      </p:cBhvr>
                                      <p:tavLst>
                                        <p:tav tm="0">
                                          <p:val>
                                            <p:fltVal val="0"/>
                                          </p:val>
                                        </p:tav>
                                        <p:tav tm="100000">
                                          <p:val>
                                            <p:strVal val="#ppt_w"/>
                                          </p:val>
                                        </p:tav>
                                      </p:tavLst>
                                    </p:anim>
                                    <p:anim calcmode="lin" valueType="num">
                                      <p:cBhvr>
                                        <p:cTn id="73" dur="500" fill="hold"/>
                                        <p:tgtEl>
                                          <p:spTgt spid="117"/>
                                        </p:tgtEl>
                                        <p:attrNameLst>
                                          <p:attrName>ppt_h</p:attrName>
                                        </p:attrNameLst>
                                      </p:cBhvr>
                                      <p:tavLst>
                                        <p:tav tm="0">
                                          <p:val>
                                            <p:fltVal val="0"/>
                                          </p:val>
                                        </p:tav>
                                        <p:tav tm="100000">
                                          <p:val>
                                            <p:strVal val="#ppt_h"/>
                                          </p:val>
                                        </p:tav>
                                      </p:tavLst>
                                    </p:anim>
                                    <p:animEffect transition="in" filter="fade">
                                      <p:cBhvr>
                                        <p:cTn id="74" dur="500"/>
                                        <p:tgtEl>
                                          <p:spTgt spid="117"/>
                                        </p:tgtEl>
                                      </p:cBhvr>
                                    </p:animEffect>
                                  </p:childTnLst>
                                </p:cTn>
                              </p:par>
                            </p:childTnLst>
                          </p:cTn>
                        </p:par>
                        <p:par>
                          <p:cTn id="75" fill="hold">
                            <p:stCondLst>
                              <p:cond delay="500"/>
                            </p:stCondLst>
                            <p:childTnLst>
                              <p:par>
                                <p:cTn id="76" presetID="22" presetClass="entr" presetSubtype="2" fill="hold" grpId="0" nodeType="afterEffect">
                                  <p:stCondLst>
                                    <p:cond delay="0"/>
                                  </p:stCondLst>
                                  <p:childTnLst>
                                    <p:set>
                                      <p:cBhvr>
                                        <p:cTn id="77" dur="1" fill="hold">
                                          <p:stCondLst>
                                            <p:cond delay="0"/>
                                          </p:stCondLst>
                                        </p:cTn>
                                        <p:tgtEl>
                                          <p:spTgt spid="127"/>
                                        </p:tgtEl>
                                        <p:attrNameLst>
                                          <p:attrName>style.visibility</p:attrName>
                                        </p:attrNameLst>
                                      </p:cBhvr>
                                      <p:to>
                                        <p:strVal val="visible"/>
                                      </p:to>
                                    </p:set>
                                    <p:animEffect>
                                      <p:cBhvr>
                                        <p:cTn id="78" dur="400"/>
                                        <p:tgtEl>
                                          <p:spTgt spid="12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animEffect transition="in" filter="fade">
                                      <p:cBhvr>
                                        <p:cTn id="81" dur="500"/>
                                        <p:tgtEl>
                                          <p:spTgt spid="98"/>
                                        </p:tgtEl>
                                      </p:cBhvr>
                                    </p:animEffect>
                                  </p:childTnLst>
                                </p:cTn>
                              </p:par>
                              <p:par>
                                <p:cTn id="82" presetID="22" presetClass="entr" presetSubtype="2" fill="hold" grpId="0" nodeType="withEffect">
                                  <p:stCondLst>
                                    <p:cond delay="0"/>
                                  </p:stCondLst>
                                  <p:childTnLst>
                                    <p:set>
                                      <p:cBhvr>
                                        <p:cTn id="83" dur="1" fill="hold">
                                          <p:stCondLst>
                                            <p:cond delay="0"/>
                                          </p:stCondLst>
                                        </p:cTn>
                                        <p:tgtEl>
                                          <p:spTgt spid="128"/>
                                        </p:tgtEl>
                                        <p:attrNameLst>
                                          <p:attrName>style.visibility</p:attrName>
                                        </p:attrNameLst>
                                      </p:cBhvr>
                                      <p:to>
                                        <p:strVal val="visible"/>
                                      </p:to>
                                    </p:set>
                                    <p:animEffect>
                                      <p:cBhvr>
                                        <p:cTn id="84" dur="400"/>
                                        <p:tgtEl>
                                          <p:spTgt spid="128"/>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141"/>
                                        </p:tgtEl>
                                        <p:attrNameLst>
                                          <p:attrName>style.visibility</p:attrName>
                                        </p:attrNameLst>
                                      </p:cBhvr>
                                      <p:to>
                                        <p:strVal val="visible"/>
                                      </p:to>
                                    </p:set>
                                    <p:animEffect transition="in" filter="fade">
                                      <p:cBhvr>
                                        <p:cTn id="88" dur="500"/>
                                        <p:tgtEl>
                                          <p:spTgt spid="1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40"/>
                                        </p:tgtEl>
                                        <p:attrNameLst>
                                          <p:attrName>style.visibility</p:attrName>
                                        </p:attrNameLst>
                                      </p:cBhvr>
                                      <p:to>
                                        <p:strVal val="visible"/>
                                      </p:to>
                                    </p:set>
                                    <p:animEffect transition="in" filter="fade">
                                      <p:cBhvr>
                                        <p:cTn id="91" dur="500"/>
                                        <p:tgtEl>
                                          <p:spTgt spid="140"/>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133"/>
                                        </p:tgtEl>
                                        <p:attrNameLst>
                                          <p:attrName>style.visibility</p:attrName>
                                        </p:attrNameLst>
                                      </p:cBhvr>
                                      <p:to>
                                        <p:strVal val="visible"/>
                                      </p:to>
                                    </p:set>
                                    <p:animEffect>
                                      <p:cBhvr>
                                        <p:cTn id="95" dur="400"/>
                                        <p:tgtEl>
                                          <p:spTgt spid="133"/>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134"/>
                                        </p:tgtEl>
                                        <p:attrNameLst>
                                          <p:attrName>style.visibility</p:attrName>
                                        </p:attrNameLst>
                                      </p:cBhvr>
                                      <p:to>
                                        <p:strVal val="visible"/>
                                      </p:to>
                                    </p:set>
                                    <p:animEffect>
                                      <p:cBhvr>
                                        <p:cTn id="98" dur="400"/>
                                        <p:tgtEl>
                                          <p:spTgt spid="134"/>
                                        </p:tgtEl>
                                      </p:cBhvr>
                                    </p:animEffect>
                                  </p:childTnLst>
                                </p:cTn>
                              </p:par>
                            </p:childTnLst>
                          </p:cTn>
                        </p:par>
                        <p:par>
                          <p:cTn id="99" fill="hold">
                            <p:stCondLst>
                              <p:cond delay="1900"/>
                            </p:stCondLst>
                            <p:childTnLst>
                              <p:par>
                                <p:cTn id="100" presetID="10" presetClass="entr" presetSubtype="0" fill="hold" grpId="0" nodeType="afterEffect">
                                  <p:stCondLst>
                                    <p:cond delay="0"/>
                                  </p:stCondLst>
                                  <p:childTnLst>
                                    <p:set>
                                      <p:cBhvr>
                                        <p:cTn id="101" dur="1" fill="hold">
                                          <p:stCondLst>
                                            <p:cond delay="0"/>
                                          </p:stCondLst>
                                        </p:cTn>
                                        <p:tgtEl>
                                          <p:spTgt spid="91"/>
                                        </p:tgtEl>
                                        <p:attrNameLst>
                                          <p:attrName>style.visibility</p:attrName>
                                        </p:attrNameLst>
                                      </p:cBhvr>
                                      <p:to>
                                        <p:strVal val="visible"/>
                                      </p:to>
                                    </p:set>
                                    <p:animEffect transition="in" filter="fade">
                                      <p:cBhvr>
                                        <p:cTn id="102" dur="500"/>
                                        <p:tgtEl>
                                          <p:spTgt spid="91"/>
                                        </p:tgtEl>
                                      </p:cBhvr>
                                    </p:animEffect>
                                  </p:childTnLst>
                                </p:cTn>
                              </p:par>
                            </p:childTnLst>
                          </p:cTn>
                        </p:par>
                        <p:par>
                          <p:cTn id="103" fill="hold">
                            <p:stCondLst>
                              <p:cond delay="2400"/>
                            </p:stCondLst>
                            <p:childTnLst>
                              <p:par>
                                <p:cTn id="104" presetID="22" presetClass="entr" presetSubtype="8" fill="hold" grpId="0" nodeType="afterEffect">
                                  <p:stCondLst>
                                    <p:cond delay="0"/>
                                  </p:stCondLst>
                                  <p:childTnLst>
                                    <p:set>
                                      <p:cBhvr>
                                        <p:cTn id="105" dur="1" fill="hold">
                                          <p:stCondLst>
                                            <p:cond delay="0"/>
                                          </p:stCondLst>
                                        </p:cTn>
                                        <p:tgtEl>
                                          <p:spTgt spid="135"/>
                                        </p:tgtEl>
                                        <p:attrNameLst>
                                          <p:attrName>style.visibility</p:attrName>
                                        </p:attrNameLst>
                                      </p:cBhvr>
                                      <p:to>
                                        <p:strVal val="visible"/>
                                      </p:to>
                                    </p:set>
                                    <p:animEffect>
                                      <p:cBhvr>
                                        <p:cTn id="106" dur="400"/>
                                        <p:tgtEl>
                                          <p:spTgt spid="135"/>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136"/>
                                        </p:tgtEl>
                                        <p:attrNameLst>
                                          <p:attrName>style.visibility</p:attrName>
                                        </p:attrNameLst>
                                      </p:cBhvr>
                                      <p:to>
                                        <p:strVal val="visible"/>
                                      </p:to>
                                    </p:set>
                                    <p:animEffect>
                                      <p:cBhvr>
                                        <p:cTn id="109" dur="400"/>
                                        <p:tgtEl>
                                          <p:spTgt spid="136"/>
                                        </p:tgtEl>
                                      </p:cBhvr>
                                    </p:animEffect>
                                  </p:childTnLst>
                                </p:cTn>
                              </p:par>
                            </p:childTnLst>
                          </p:cTn>
                        </p:par>
                        <p:par>
                          <p:cTn id="110" fill="hold">
                            <p:stCondLst>
                              <p:cond delay="2800"/>
                            </p:stCondLst>
                            <p:childTnLst>
                              <p:par>
                                <p:cTn id="111" presetID="10" presetClass="entr" presetSubtype="0" fill="hold" grpId="0" nodeType="afterEffect">
                                  <p:stCondLst>
                                    <p:cond delay="0"/>
                                  </p:stCondLst>
                                  <p:childTnLst>
                                    <p:set>
                                      <p:cBhvr>
                                        <p:cTn id="112" dur="1" fill="hold">
                                          <p:stCondLst>
                                            <p:cond delay="0"/>
                                          </p:stCondLst>
                                        </p:cTn>
                                        <p:tgtEl>
                                          <p:spTgt spid="93"/>
                                        </p:tgtEl>
                                        <p:attrNameLst>
                                          <p:attrName>style.visibility</p:attrName>
                                        </p:attrNameLst>
                                      </p:cBhvr>
                                      <p:to>
                                        <p:strVal val="visible"/>
                                      </p:to>
                                    </p:set>
                                    <p:animEffect transition="in" filter="fade">
                                      <p:cBhvr>
                                        <p:cTn id="113" dur="500"/>
                                        <p:tgtEl>
                                          <p:spTgt spid="9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94"/>
                                        </p:tgtEl>
                                        <p:attrNameLst>
                                          <p:attrName>style.visibility</p:attrName>
                                        </p:attrNameLst>
                                      </p:cBhvr>
                                      <p:to>
                                        <p:strVal val="visible"/>
                                      </p:to>
                                    </p:set>
                                    <p:animEffect transition="in" filter="fade">
                                      <p:cBhvr>
                                        <p:cTn id="116" dur="500"/>
                                        <p:tgtEl>
                                          <p:spTgt spid="94"/>
                                        </p:tgtEl>
                                      </p:cBhvr>
                                    </p:animEffect>
                                  </p:childTnLst>
                                </p:cTn>
                              </p:par>
                            </p:childTnLst>
                          </p:cTn>
                        </p:par>
                        <p:par>
                          <p:cTn id="117" fill="hold">
                            <p:stCondLst>
                              <p:cond delay="3300"/>
                            </p:stCondLst>
                            <p:childTnLst>
                              <p:par>
                                <p:cTn id="118" presetID="22" presetClass="entr" presetSubtype="8" fill="hold" grpId="0" nodeType="afterEffect">
                                  <p:stCondLst>
                                    <p:cond delay="0"/>
                                  </p:stCondLst>
                                  <p:childTnLst>
                                    <p:set>
                                      <p:cBhvr>
                                        <p:cTn id="119" dur="1" fill="hold">
                                          <p:stCondLst>
                                            <p:cond delay="0"/>
                                          </p:stCondLst>
                                        </p:cTn>
                                        <p:tgtEl>
                                          <p:spTgt spid="137"/>
                                        </p:tgtEl>
                                        <p:attrNameLst>
                                          <p:attrName>style.visibility</p:attrName>
                                        </p:attrNameLst>
                                      </p:cBhvr>
                                      <p:to>
                                        <p:strVal val="visible"/>
                                      </p:to>
                                    </p:set>
                                    <p:animEffect>
                                      <p:cBhvr>
                                        <p:cTn id="120" dur="400"/>
                                        <p:tgtEl>
                                          <p:spTgt spid="137"/>
                                        </p:tgtEl>
                                      </p:cBhvr>
                                    </p:animEffect>
                                  </p:childTnLst>
                                </p:cTn>
                              </p:par>
                              <p:par>
                                <p:cTn id="121" presetID="22" presetClass="entr" presetSubtype="8" fill="hold" grpId="0" nodeType="withEffect">
                                  <p:stCondLst>
                                    <p:cond delay="0"/>
                                  </p:stCondLst>
                                  <p:childTnLst>
                                    <p:set>
                                      <p:cBhvr>
                                        <p:cTn id="122" dur="1" fill="hold">
                                          <p:stCondLst>
                                            <p:cond delay="0"/>
                                          </p:stCondLst>
                                        </p:cTn>
                                        <p:tgtEl>
                                          <p:spTgt spid="138"/>
                                        </p:tgtEl>
                                        <p:attrNameLst>
                                          <p:attrName>style.visibility</p:attrName>
                                        </p:attrNameLst>
                                      </p:cBhvr>
                                      <p:to>
                                        <p:strVal val="visible"/>
                                      </p:to>
                                    </p:set>
                                    <p:animEffect>
                                      <p:cBhvr>
                                        <p:cTn id="123" dur="400"/>
                                        <p:tgtEl>
                                          <p:spTgt spid="138"/>
                                        </p:tgtEl>
                                      </p:cBhvr>
                                    </p:animEffect>
                                  </p:childTnLst>
                                </p:cTn>
                              </p:par>
                            </p:childTnLst>
                          </p:cTn>
                        </p:par>
                        <p:par>
                          <p:cTn id="124" fill="hold">
                            <p:stCondLst>
                              <p:cond delay="3700"/>
                            </p:stCondLst>
                            <p:childTnLst>
                              <p:par>
                                <p:cTn id="125" presetID="22" presetClass="entr" presetSubtype="2" fill="hold" grpId="0" nodeType="afterEffect">
                                  <p:stCondLst>
                                    <p:cond delay="0"/>
                                  </p:stCondLst>
                                  <p:childTnLst>
                                    <p:set>
                                      <p:cBhvr>
                                        <p:cTn id="126" dur="1" fill="hold">
                                          <p:stCondLst>
                                            <p:cond delay="0"/>
                                          </p:stCondLst>
                                        </p:cTn>
                                        <p:tgtEl>
                                          <p:spTgt spid="95"/>
                                        </p:tgtEl>
                                        <p:attrNameLst>
                                          <p:attrName>style.visibility</p:attrName>
                                        </p:attrNameLst>
                                      </p:cBhvr>
                                      <p:to>
                                        <p:strVal val="visible"/>
                                      </p:to>
                                    </p:set>
                                    <p:animEffect>
                                      <p:cBhvr>
                                        <p:cTn id="127" dur="350"/>
                                        <p:tgtEl>
                                          <p:spTgt spid="95"/>
                                        </p:tgtEl>
                                      </p:cBhvr>
                                    </p:animEffect>
                                  </p:childTnLst>
                                </p:cTn>
                              </p:par>
                            </p:childTnLst>
                          </p:cTn>
                        </p:par>
                        <p:par>
                          <p:cTn id="128" fill="hold">
                            <p:stCondLst>
                              <p:cond delay="4050"/>
                            </p:stCondLst>
                            <p:childTnLst>
                              <p:par>
                                <p:cTn id="129" presetID="22" presetClass="entr" presetSubtype="2" fill="hold" grpId="0" nodeType="afterEffect">
                                  <p:stCondLst>
                                    <p:cond delay="0"/>
                                  </p:stCondLst>
                                  <p:childTnLst>
                                    <p:set>
                                      <p:cBhvr>
                                        <p:cTn id="130" dur="1" fill="hold">
                                          <p:stCondLst>
                                            <p:cond delay="0"/>
                                          </p:stCondLst>
                                        </p:cTn>
                                        <p:tgtEl>
                                          <p:spTgt spid="131"/>
                                        </p:tgtEl>
                                        <p:attrNameLst>
                                          <p:attrName>style.visibility</p:attrName>
                                        </p:attrNameLst>
                                      </p:cBhvr>
                                      <p:to>
                                        <p:strVal val="visible"/>
                                      </p:to>
                                    </p:set>
                                    <p:animEffect>
                                      <p:cBhvr>
                                        <p:cTn id="131" dur="400"/>
                                        <p:tgtEl>
                                          <p:spTgt spid="131"/>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132"/>
                                        </p:tgtEl>
                                        <p:attrNameLst>
                                          <p:attrName>style.visibility</p:attrName>
                                        </p:attrNameLst>
                                      </p:cBhvr>
                                      <p:to>
                                        <p:strVal val="visible"/>
                                      </p:to>
                                    </p:set>
                                    <p:animEffect>
                                      <p:cBhvr>
                                        <p:cTn id="134" dur="400"/>
                                        <p:tgtEl>
                                          <p:spTgt spid="132"/>
                                        </p:tgtEl>
                                      </p:cBhvr>
                                    </p:animEffect>
                                  </p:childTnLst>
                                </p:cTn>
                              </p:par>
                            </p:childTnLst>
                          </p:cTn>
                        </p:par>
                        <p:par>
                          <p:cTn id="135" fill="hold">
                            <p:stCondLst>
                              <p:cond delay="4450"/>
                            </p:stCondLst>
                            <p:childTnLst>
                              <p:par>
                                <p:cTn id="136" presetID="22" presetClass="entr" presetSubtype="2" fill="hold" grpId="0" nodeType="afterEffect">
                                  <p:stCondLst>
                                    <p:cond delay="0"/>
                                  </p:stCondLst>
                                  <p:childTnLst>
                                    <p:set>
                                      <p:cBhvr>
                                        <p:cTn id="137" dur="1" fill="hold">
                                          <p:stCondLst>
                                            <p:cond delay="0"/>
                                          </p:stCondLst>
                                        </p:cTn>
                                        <p:tgtEl>
                                          <p:spTgt spid="96"/>
                                        </p:tgtEl>
                                        <p:attrNameLst>
                                          <p:attrName>style.visibility</p:attrName>
                                        </p:attrNameLst>
                                      </p:cBhvr>
                                      <p:to>
                                        <p:strVal val="visible"/>
                                      </p:to>
                                    </p:set>
                                    <p:animEffect>
                                      <p:cBhvr>
                                        <p:cTn id="138" dur="350"/>
                                        <p:tgtEl>
                                          <p:spTgt spid="96"/>
                                        </p:tgtEl>
                                      </p:cBhvr>
                                    </p:animEffect>
                                  </p:childTnLst>
                                </p:cTn>
                              </p:par>
                            </p:childTnLst>
                          </p:cTn>
                        </p:par>
                        <p:par>
                          <p:cTn id="139" fill="hold">
                            <p:stCondLst>
                              <p:cond delay="4800"/>
                            </p:stCondLst>
                            <p:childTnLst>
                              <p:par>
                                <p:cTn id="140" presetID="22" presetClass="entr" presetSubtype="2" fill="hold" grpId="0" nodeType="afterEffect">
                                  <p:stCondLst>
                                    <p:cond delay="0"/>
                                  </p:stCondLst>
                                  <p:childTnLst>
                                    <p:set>
                                      <p:cBhvr>
                                        <p:cTn id="141" dur="1" fill="hold">
                                          <p:stCondLst>
                                            <p:cond delay="0"/>
                                          </p:stCondLst>
                                        </p:cTn>
                                        <p:tgtEl>
                                          <p:spTgt spid="129"/>
                                        </p:tgtEl>
                                        <p:attrNameLst>
                                          <p:attrName>style.visibility</p:attrName>
                                        </p:attrNameLst>
                                      </p:cBhvr>
                                      <p:to>
                                        <p:strVal val="visible"/>
                                      </p:to>
                                    </p:set>
                                    <p:animEffect>
                                      <p:cBhvr>
                                        <p:cTn id="142" dur="400"/>
                                        <p:tgtEl>
                                          <p:spTgt spid="129"/>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130"/>
                                        </p:tgtEl>
                                        <p:attrNameLst>
                                          <p:attrName>style.visibility</p:attrName>
                                        </p:attrNameLst>
                                      </p:cBhvr>
                                      <p:to>
                                        <p:strVal val="visible"/>
                                      </p:to>
                                    </p:set>
                                    <p:animEffect>
                                      <p:cBhvr>
                                        <p:cTn id="145" dur="400"/>
                                        <p:tgtEl>
                                          <p:spTgt spid="130"/>
                                        </p:tgtEl>
                                      </p:cBhvr>
                                    </p:animEffect>
                                  </p:childTnLst>
                                </p:cTn>
                              </p:par>
                            </p:childTnLst>
                          </p:cTn>
                        </p:par>
                        <p:par>
                          <p:cTn id="146" fill="hold">
                            <p:stCondLst>
                              <p:cond delay="5200"/>
                            </p:stCondLst>
                            <p:childTnLst>
                              <p:par>
                                <p:cTn id="147" presetID="42" presetClass="entr" presetSubtype="0" fill="hold" nodeType="afterEffect">
                                  <p:stCondLst>
                                    <p:cond delay="0"/>
                                  </p:stCondLst>
                                  <p:childTnLst>
                                    <p:set>
                                      <p:cBhvr>
                                        <p:cTn id="148" dur="1" fill="hold">
                                          <p:stCondLst>
                                            <p:cond delay="0"/>
                                          </p:stCondLst>
                                        </p:cTn>
                                        <p:tgtEl>
                                          <p:spTgt spid="43">
                                            <p:txEl>
                                              <p:pRg st="0" end="0"/>
                                            </p:txEl>
                                          </p:spTgt>
                                        </p:tgtEl>
                                        <p:attrNameLst>
                                          <p:attrName>style.visibility</p:attrName>
                                        </p:attrNameLst>
                                      </p:cBhvr>
                                      <p:to>
                                        <p:strVal val="visible"/>
                                      </p:to>
                                    </p:set>
                                    <p:animEffect transition="in" filter="fade">
                                      <p:cBhvr>
                                        <p:cTn id="149" dur="2000"/>
                                        <p:tgtEl>
                                          <p:spTgt spid="43">
                                            <p:txEl>
                                              <p:pRg st="0" end="0"/>
                                            </p:txEl>
                                          </p:spTgt>
                                        </p:tgtEl>
                                      </p:cBhvr>
                                    </p:animEffect>
                                    <p:anim calcmode="lin" valueType="num">
                                      <p:cBhvr>
                                        <p:cTn id="150" dur="2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51" dur="2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91" grpId="0" animBg="1"/>
      <p:bldP spid="93" grpId="0" animBg="1"/>
      <p:bldP spid="94" grpId="0" animBg="1"/>
      <p:bldP spid="95" grpId="0" animBg="1"/>
      <p:bldP spid="96" grpId="0" animBg="1"/>
      <p:bldP spid="98" grpId="0" animBg="1"/>
      <p:bldP spid="101" grpId="0" animBg="1"/>
      <p:bldP spid="102" grpId="0"/>
      <p:bldP spid="104" grpId="0" animBg="1"/>
      <p:bldP spid="105" grpId="0"/>
      <p:bldP spid="107" grpId="0" animBg="1"/>
      <p:bldP spid="108" grpId="0"/>
      <p:bldP spid="110" grpId="0" animBg="1"/>
      <p:bldP spid="111" grpId="0"/>
      <p:bldP spid="113" grpId="0" animBg="1"/>
      <p:bldP spid="114" grpId="0"/>
      <p:bldP spid="116" grpId="0" animBg="1"/>
      <p:bldP spid="117" grpId="0"/>
      <p:bldP spid="127" grpId="0" bldLvl="0" autoUpdateAnimBg="0"/>
      <p:bldP spid="128" grpId="0" bldLvl="0" autoUpdateAnimBg="0"/>
      <p:bldP spid="129" grpId="0" bldLvl="0" autoUpdateAnimBg="0"/>
      <p:bldP spid="130" grpId="0" bldLvl="0" autoUpdateAnimBg="0"/>
      <p:bldP spid="131" grpId="0" bldLvl="0" autoUpdateAnimBg="0"/>
      <p:bldP spid="132" grpId="0" bldLvl="0" autoUpdateAnimBg="0"/>
      <p:bldP spid="133" grpId="0" bldLvl="0" autoUpdateAnimBg="0"/>
      <p:bldP spid="134" grpId="0" bldLvl="0" autoUpdateAnimBg="0"/>
      <p:bldP spid="135" grpId="0" bldLvl="0" autoUpdateAnimBg="0"/>
      <p:bldP spid="136" grpId="0" bldLvl="0" autoUpdateAnimBg="0"/>
      <p:bldP spid="137" grpId="0" bldLvl="0" autoUpdateAnimBg="0"/>
      <p:bldP spid="138" grpId="0" bldLvl="0" autoUpdateAnimBg="0"/>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549598" y="3842509"/>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03</a:t>
            </a:r>
            <a:endParaRPr lang="zh-CN" altLang="en-US" sz="1600" dirty="0" smtClean="0">
              <a:latin typeface="微软雅黑" pitchFamily="34" charset="-122"/>
              <a:ea typeface="微软雅黑" pitchFamily="34" charset="-122"/>
            </a:endParaRPr>
          </a:p>
        </p:txBody>
      </p:sp>
      <p:grpSp>
        <p:nvGrpSpPr>
          <p:cNvPr id="5" name="组合 4"/>
          <p:cNvGrpSpPr/>
          <p:nvPr/>
        </p:nvGrpSpPr>
        <p:grpSpPr>
          <a:xfrm>
            <a:off x="2249134" y="2306210"/>
            <a:ext cx="1301106" cy="1301106"/>
            <a:chOff x="2262782" y="1446400"/>
            <a:chExt cx="1301106" cy="1301106"/>
          </a:xfrm>
        </p:grpSpPr>
        <p:sp>
          <p:nvSpPr>
            <p:cNvPr id="6" name="椭圆 5"/>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a:spLocks/>
            </p:cNvSpPr>
            <p:nvPr/>
          </p:nvSpPr>
          <p:spPr bwMode="auto">
            <a:xfrm>
              <a:off x="2563246" y="1776063"/>
              <a:ext cx="713918" cy="706777"/>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15" name="文本框 14"/>
          <p:cNvSpPr txBox="1"/>
          <p:nvPr/>
        </p:nvSpPr>
        <p:spPr>
          <a:xfrm>
            <a:off x="5049672" y="1624619"/>
            <a:ext cx="4031873" cy="1015663"/>
          </a:xfrm>
          <a:prstGeom prst="rect">
            <a:avLst/>
          </a:prstGeom>
          <a:noFill/>
        </p:spPr>
        <p:txBody>
          <a:bodyPr wrap="none" rtlCol="0">
            <a:spAutoFit/>
          </a:bodyPr>
          <a:lstStyle/>
          <a:p>
            <a:r>
              <a:rPr lang="zh-CN" altLang="en-US" sz="6000" dirty="0">
                <a:solidFill>
                  <a:srgbClr val="C00000"/>
                </a:solidFill>
                <a:latin typeface="方正正准黑简体" panose="02000000000000000000" pitchFamily="2" charset="-122"/>
                <a:ea typeface="方正正准黑简体" panose="02000000000000000000" pitchFamily="2" charset="-122"/>
              </a:rPr>
              <a:t>产品</a:t>
            </a:r>
            <a:r>
              <a:rPr lang="zh-CN" altLang="en-US" sz="6000" dirty="0" smtClean="0">
                <a:solidFill>
                  <a:srgbClr val="C00000"/>
                </a:solidFill>
                <a:latin typeface="方正正准黑简体" panose="02000000000000000000" pitchFamily="2" charset="-122"/>
                <a:ea typeface="方正正准黑简体" panose="02000000000000000000" pitchFamily="2" charset="-122"/>
              </a:rPr>
              <a:t>与运营</a:t>
            </a:r>
            <a:endParaRPr lang="zh-CN" altLang="en-US" sz="6000" dirty="0">
              <a:solidFill>
                <a:srgbClr val="C00000"/>
              </a:solidFill>
              <a:latin typeface="方正正准黑简体" panose="02000000000000000000" pitchFamily="2" charset="-122"/>
              <a:ea typeface="方正正准黑简体" panose="02000000000000000000" pitchFamily="2" charset="-122"/>
            </a:endParaRPr>
          </a:p>
        </p:txBody>
      </p:sp>
      <p:sp>
        <p:nvSpPr>
          <p:cNvPr id="16" name="文本框 15"/>
          <p:cNvSpPr txBox="1"/>
          <p:nvPr/>
        </p:nvSpPr>
        <p:spPr>
          <a:xfrm>
            <a:off x="5049672" y="275290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产品概述</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7" name="文本框 16"/>
          <p:cNvSpPr txBox="1"/>
          <p:nvPr/>
        </p:nvSpPr>
        <p:spPr>
          <a:xfrm>
            <a:off x="5049672" y="332034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产品形式</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8" name="文本框 17"/>
          <p:cNvSpPr txBox="1"/>
          <p:nvPr/>
        </p:nvSpPr>
        <p:spPr>
          <a:xfrm>
            <a:off x="5049672" y="3848361"/>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产品功能</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9" name="文本框 18"/>
          <p:cNvSpPr txBox="1"/>
          <p:nvPr/>
        </p:nvSpPr>
        <p:spPr>
          <a:xfrm>
            <a:off x="5049671" y="4376380"/>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网络营销方案</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0" name="文本框 19"/>
          <p:cNvSpPr txBox="1"/>
          <p:nvPr/>
        </p:nvSpPr>
        <p:spPr>
          <a:xfrm>
            <a:off x="7416517" y="2811031"/>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线下推广方案</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1" name="文本框 20"/>
          <p:cNvSpPr txBox="1"/>
          <p:nvPr/>
        </p:nvSpPr>
        <p:spPr>
          <a:xfrm>
            <a:off x="7414908" y="3386696"/>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执行方式</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2" name="文本框 21"/>
          <p:cNvSpPr txBox="1"/>
          <p:nvPr/>
        </p:nvSpPr>
        <p:spPr>
          <a:xfrm>
            <a:off x="7414907" y="3914715"/>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利润来源分析</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4" name="文本框 13"/>
          <p:cNvSpPr txBox="1"/>
          <p:nvPr/>
        </p:nvSpPr>
        <p:spPr>
          <a:xfrm>
            <a:off x="9277350" y="7219950"/>
            <a:ext cx="3060453" cy="369332"/>
          </a:xfrm>
          <a:prstGeom prst="rect">
            <a:avLst/>
          </a:prstGeom>
          <a:noFill/>
        </p:spPr>
        <p:txBody>
          <a:bodyPr wrap="none" rtlCol="0">
            <a:spAutoFit/>
          </a:bodyPr>
          <a:lstStyle/>
          <a:p>
            <a:r>
              <a:rPr lang="zh-CN" altLang="en-US" dirty="0" smtClean="0"/>
              <a:t>此文字为延迟文字  不用删除</a:t>
            </a:r>
            <a:endParaRPr lang="zh-CN" altLang="en-US" dirty="0"/>
          </a:p>
        </p:txBody>
      </p:sp>
    </p:spTree>
    <p:extLst>
      <p:ext uri="{BB962C8B-B14F-4D97-AF65-F5344CB8AC3E}">
        <p14:creationId xmlns:p14="http://schemas.microsoft.com/office/powerpoint/2010/main" val="403677352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0-#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750" fill="hold"/>
                                        <p:tgtEl>
                                          <p:spTgt spid="16"/>
                                        </p:tgtEl>
                                        <p:attrNameLst>
                                          <p:attrName>ppt_x</p:attrName>
                                        </p:attrNameLst>
                                      </p:cBhvr>
                                      <p:tavLst>
                                        <p:tav tm="0">
                                          <p:val>
                                            <p:strVal val="#ppt_x"/>
                                          </p:val>
                                        </p:tav>
                                        <p:tav tm="100000">
                                          <p:val>
                                            <p:strVal val="#ppt_x"/>
                                          </p:val>
                                        </p:tav>
                                      </p:tavLst>
                                    </p:anim>
                                    <p:anim calcmode="lin" valueType="num">
                                      <p:cBhvr additive="base">
                                        <p:cTn id="23" dur="75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750" fill="hold"/>
                                        <p:tgtEl>
                                          <p:spTgt spid="17"/>
                                        </p:tgtEl>
                                        <p:attrNameLst>
                                          <p:attrName>ppt_x</p:attrName>
                                        </p:attrNameLst>
                                      </p:cBhvr>
                                      <p:tavLst>
                                        <p:tav tm="0">
                                          <p:val>
                                            <p:strVal val="#ppt_x"/>
                                          </p:val>
                                        </p:tav>
                                        <p:tav tm="100000">
                                          <p:val>
                                            <p:strVal val="#ppt_x"/>
                                          </p:val>
                                        </p:tav>
                                      </p:tavLst>
                                    </p:anim>
                                    <p:anim calcmode="lin" valueType="num">
                                      <p:cBhvr additive="base">
                                        <p:cTn id="27" dur="75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750" fill="hold"/>
                                        <p:tgtEl>
                                          <p:spTgt spid="18"/>
                                        </p:tgtEl>
                                        <p:attrNameLst>
                                          <p:attrName>ppt_x</p:attrName>
                                        </p:attrNameLst>
                                      </p:cBhvr>
                                      <p:tavLst>
                                        <p:tav tm="0">
                                          <p:val>
                                            <p:strVal val="#ppt_x"/>
                                          </p:val>
                                        </p:tav>
                                        <p:tav tm="100000">
                                          <p:val>
                                            <p:strVal val="#ppt_x"/>
                                          </p:val>
                                        </p:tav>
                                      </p:tavLst>
                                    </p:anim>
                                    <p:anim calcmode="lin" valueType="num">
                                      <p:cBhvr additive="base">
                                        <p:cTn id="31" dur="75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750" fill="hold"/>
                                        <p:tgtEl>
                                          <p:spTgt spid="19"/>
                                        </p:tgtEl>
                                        <p:attrNameLst>
                                          <p:attrName>ppt_x</p:attrName>
                                        </p:attrNameLst>
                                      </p:cBhvr>
                                      <p:tavLst>
                                        <p:tav tm="0">
                                          <p:val>
                                            <p:strVal val="#ppt_x"/>
                                          </p:val>
                                        </p:tav>
                                        <p:tav tm="100000">
                                          <p:val>
                                            <p:strVal val="#ppt_x"/>
                                          </p:val>
                                        </p:tav>
                                      </p:tavLst>
                                    </p:anim>
                                    <p:anim calcmode="lin" valueType="num">
                                      <p:cBhvr additive="base">
                                        <p:cTn id="35" dur="75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ppt_x"/>
                                          </p:val>
                                        </p:tav>
                                        <p:tav tm="100000">
                                          <p:val>
                                            <p:strVal val="#ppt_x"/>
                                          </p:val>
                                        </p:tav>
                                      </p:tavLst>
                                    </p:anim>
                                    <p:anim calcmode="lin" valueType="num">
                                      <p:cBhvr additive="base">
                                        <p:cTn id="39" dur="750" fill="hold"/>
                                        <p:tgtEl>
                                          <p:spTgt spid="2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750" fill="hold"/>
                                        <p:tgtEl>
                                          <p:spTgt spid="21"/>
                                        </p:tgtEl>
                                        <p:attrNameLst>
                                          <p:attrName>ppt_x</p:attrName>
                                        </p:attrNameLst>
                                      </p:cBhvr>
                                      <p:tavLst>
                                        <p:tav tm="0">
                                          <p:val>
                                            <p:strVal val="#ppt_x"/>
                                          </p:val>
                                        </p:tav>
                                        <p:tav tm="100000">
                                          <p:val>
                                            <p:strVal val="#ppt_x"/>
                                          </p:val>
                                        </p:tav>
                                      </p:tavLst>
                                    </p:anim>
                                    <p:anim calcmode="lin" valueType="num">
                                      <p:cBhvr additive="base">
                                        <p:cTn id="43" dur="750" fill="hold"/>
                                        <p:tgtEl>
                                          <p:spTgt spid="21"/>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750" fill="hold"/>
                                        <p:tgtEl>
                                          <p:spTgt spid="22"/>
                                        </p:tgtEl>
                                        <p:attrNameLst>
                                          <p:attrName>ppt_x</p:attrName>
                                        </p:attrNameLst>
                                      </p:cBhvr>
                                      <p:tavLst>
                                        <p:tav tm="0">
                                          <p:val>
                                            <p:strVal val="#ppt_x"/>
                                          </p:val>
                                        </p:tav>
                                        <p:tav tm="100000">
                                          <p:val>
                                            <p:strVal val="#ppt_x"/>
                                          </p:val>
                                        </p:tav>
                                      </p:tavLst>
                                    </p:anim>
                                    <p:anim calcmode="lin" valueType="num">
                                      <p:cBhvr additive="base">
                                        <p:cTn id="47" dur="750" fill="hold"/>
                                        <p:tgtEl>
                                          <p:spTgt spid="2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750" fill="hold"/>
                                        <p:tgtEl>
                                          <p:spTgt spid="14"/>
                                        </p:tgtEl>
                                        <p:attrNameLst>
                                          <p:attrName>ppt_x</p:attrName>
                                        </p:attrNameLst>
                                      </p:cBhvr>
                                      <p:tavLst>
                                        <p:tav tm="0">
                                          <p:val>
                                            <p:strVal val="0-#ppt_w/2"/>
                                          </p:val>
                                        </p:tav>
                                        <p:tav tm="100000">
                                          <p:val>
                                            <p:strVal val="#ppt_x"/>
                                          </p:val>
                                        </p:tav>
                                      </p:tavLst>
                                    </p:anim>
                                    <p:anim calcmode="lin" valueType="num">
                                      <p:cBhvr additive="base">
                                        <p:cTn id="52"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P spid="20" grpId="0"/>
      <p:bldP spid="21" grpId="0"/>
      <p:bldP spid="22"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a:xfrm>
            <a:off x="1906803" y="2836724"/>
            <a:ext cx="7327503" cy="1329513"/>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437" y="connsiteY0-438"/>
              </a:cxn>
              <a:cxn ang="0">
                <a:pos x="connsiteX1-439" y="connsiteY1-440"/>
              </a:cxn>
              <a:cxn ang="0">
                <a:pos x="connsiteX2-441" y="connsiteY2-442"/>
              </a:cxn>
              <a:cxn ang="0">
                <a:pos x="connsiteX3-443" y="connsiteY3-444"/>
              </a:cxn>
              <a:cxn ang="0">
                <a:pos x="connsiteX4-445" y="connsiteY4-44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6" name="任意多边形 82"/>
          <p:cNvSpPr/>
          <p:nvPr/>
        </p:nvSpPr>
        <p:spPr bwMode="auto">
          <a:xfrm rot="3738964">
            <a:off x="1154813" y="3688665"/>
            <a:ext cx="1182792" cy="11804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7" name="TextBox 67"/>
          <p:cNvSpPr txBox="1"/>
          <p:nvPr/>
        </p:nvSpPr>
        <p:spPr>
          <a:xfrm>
            <a:off x="1049356" y="3918255"/>
            <a:ext cx="1242299" cy="818182"/>
          </a:xfrm>
          <a:prstGeom prst="rect">
            <a:avLst/>
          </a:prstGeom>
          <a:noFill/>
        </p:spPr>
        <p:txBody>
          <a:bodyPr wrap="square" rtlCol="0">
            <a:spAutoFit/>
          </a:bodyPr>
          <a:lstStyle/>
          <a:p>
            <a:pPr lvl="1"/>
            <a:r>
              <a:rPr lang="en-US" altLang="zh-CN" sz="4667" dirty="0">
                <a:solidFill>
                  <a:srgbClr val="C00000"/>
                </a:solidFill>
                <a:latin typeface="微软雅黑" pitchFamily="34" charset="-122"/>
                <a:ea typeface="微软雅黑" pitchFamily="34" charset="-122"/>
              </a:rPr>
              <a:t>1</a:t>
            </a:r>
            <a:endParaRPr lang="zh-CN" altLang="en-US" sz="4667" dirty="0">
              <a:solidFill>
                <a:srgbClr val="C00000"/>
              </a:solidFill>
              <a:latin typeface="微软雅黑" pitchFamily="34" charset="-122"/>
              <a:ea typeface="微软雅黑" pitchFamily="34" charset="-122"/>
            </a:endParaRPr>
          </a:p>
        </p:txBody>
      </p:sp>
      <p:grpSp>
        <p:nvGrpSpPr>
          <p:cNvPr id="41" name="组合 40"/>
          <p:cNvGrpSpPr/>
          <p:nvPr/>
        </p:nvGrpSpPr>
        <p:grpSpPr>
          <a:xfrm>
            <a:off x="4928744" y="3639880"/>
            <a:ext cx="1290661" cy="1182792"/>
            <a:chOff x="771964" y="2692768"/>
            <a:chExt cx="1102730" cy="1010567"/>
          </a:xfrm>
        </p:grpSpPr>
        <p:sp>
          <p:nvSpPr>
            <p:cNvPr id="42" name="任意多边形 82"/>
            <p:cNvSpPr/>
            <p:nvPr/>
          </p:nvSpPr>
          <p:spPr bwMode="auto">
            <a:xfrm rot="3738964">
              <a:off x="865148" y="2693789"/>
              <a:ext cx="1010567" cy="100852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3" name="TextBox 67"/>
            <p:cNvSpPr txBox="1"/>
            <p:nvPr/>
          </p:nvSpPr>
          <p:spPr>
            <a:xfrm>
              <a:off x="771964" y="2859584"/>
              <a:ext cx="1044248" cy="707886"/>
            </a:xfrm>
            <a:prstGeom prst="rect">
              <a:avLst/>
            </a:prstGeom>
            <a:no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schemeClr val="accen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US" altLang="zh-CN" sz="4667" dirty="0">
                  <a:solidFill>
                    <a:srgbClr val="C00000"/>
                  </a:solidFill>
                  <a:latin typeface="微软雅黑" pitchFamily="34" charset="-122"/>
                  <a:ea typeface="微软雅黑" pitchFamily="34" charset="-122"/>
                </a:rPr>
                <a:t>3</a:t>
              </a:r>
              <a:endParaRPr lang="zh-CN" altLang="en-US" sz="4667" dirty="0">
                <a:solidFill>
                  <a:srgbClr val="C00000"/>
                </a:solidFill>
                <a:latin typeface="微软雅黑" pitchFamily="34" charset="-122"/>
                <a:ea typeface="微软雅黑" pitchFamily="34" charset="-122"/>
              </a:endParaRPr>
            </a:p>
          </p:txBody>
        </p:sp>
      </p:grpSp>
      <p:grpSp>
        <p:nvGrpSpPr>
          <p:cNvPr id="44" name="组合 43"/>
          <p:cNvGrpSpPr/>
          <p:nvPr/>
        </p:nvGrpSpPr>
        <p:grpSpPr>
          <a:xfrm>
            <a:off x="8956025" y="3639880"/>
            <a:ext cx="1407082" cy="1182792"/>
            <a:chOff x="796865" y="2692768"/>
            <a:chExt cx="1202199" cy="1010567"/>
          </a:xfrm>
        </p:grpSpPr>
        <p:sp>
          <p:nvSpPr>
            <p:cNvPr id="45" name="任意多边形 82"/>
            <p:cNvSpPr/>
            <p:nvPr/>
          </p:nvSpPr>
          <p:spPr bwMode="auto">
            <a:xfrm rot="3738964">
              <a:off x="865148" y="2693789"/>
              <a:ext cx="1010567" cy="100852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6" name="TextBox 67"/>
            <p:cNvSpPr txBox="1"/>
            <p:nvPr/>
          </p:nvSpPr>
          <p:spPr>
            <a:xfrm>
              <a:off x="796865" y="2843352"/>
              <a:ext cx="1202199" cy="768713"/>
            </a:xfrm>
            <a:prstGeom prst="rect">
              <a:avLst/>
            </a:prstGeom>
            <a:no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schemeClr val="accen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US" altLang="zh-CN" sz="4667" dirty="0">
                  <a:solidFill>
                    <a:srgbClr val="C00000"/>
                  </a:solidFill>
                  <a:latin typeface="微软雅黑" pitchFamily="34" charset="-122"/>
                  <a:ea typeface="微软雅黑" pitchFamily="34" charset="-122"/>
                </a:rPr>
                <a:t>5</a:t>
              </a:r>
              <a:endParaRPr lang="zh-CN" altLang="en-US" sz="4667" dirty="0">
                <a:solidFill>
                  <a:srgbClr val="C00000"/>
                </a:solidFill>
                <a:latin typeface="微软雅黑" pitchFamily="34" charset="-122"/>
                <a:ea typeface="微软雅黑" pitchFamily="34" charset="-122"/>
              </a:endParaRPr>
            </a:p>
          </p:txBody>
        </p:sp>
      </p:grpSp>
      <p:grpSp>
        <p:nvGrpSpPr>
          <p:cNvPr id="47" name="组合 46"/>
          <p:cNvGrpSpPr/>
          <p:nvPr/>
        </p:nvGrpSpPr>
        <p:grpSpPr>
          <a:xfrm>
            <a:off x="2926824" y="2230384"/>
            <a:ext cx="1287649" cy="1182792"/>
            <a:chOff x="774539" y="2692768"/>
            <a:chExt cx="1100155" cy="1010567"/>
          </a:xfrm>
        </p:grpSpPr>
        <p:sp>
          <p:nvSpPr>
            <p:cNvPr id="48" name="任意多边形 82"/>
            <p:cNvSpPr/>
            <p:nvPr/>
          </p:nvSpPr>
          <p:spPr bwMode="auto">
            <a:xfrm rot="3738964">
              <a:off x="865148" y="2693789"/>
              <a:ext cx="1010567" cy="100852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9" name="TextBox 67"/>
            <p:cNvSpPr txBox="1"/>
            <p:nvPr/>
          </p:nvSpPr>
          <p:spPr>
            <a:xfrm>
              <a:off x="774539" y="2883596"/>
              <a:ext cx="876289" cy="653379"/>
            </a:xfrm>
            <a:prstGeom prst="rect">
              <a:avLst/>
            </a:prstGeom>
            <a:no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schemeClr val="accen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US" altLang="zh-CN" sz="4667" dirty="0">
                  <a:solidFill>
                    <a:srgbClr val="C00000"/>
                  </a:solidFill>
                  <a:latin typeface="微软雅黑" pitchFamily="34" charset="-122"/>
                  <a:ea typeface="微软雅黑" pitchFamily="34" charset="-122"/>
                </a:rPr>
                <a:t>2</a:t>
              </a:r>
              <a:endParaRPr lang="zh-CN" altLang="en-US" sz="4667" dirty="0">
                <a:solidFill>
                  <a:srgbClr val="C00000"/>
                </a:solidFill>
                <a:latin typeface="微软雅黑" pitchFamily="34" charset="-122"/>
                <a:ea typeface="微软雅黑" pitchFamily="34" charset="-122"/>
              </a:endParaRPr>
            </a:p>
          </p:txBody>
        </p:sp>
      </p:grpSp>
      <p:grpSp>
        <p:nvGrpSpPr>
          <p:cNvPr id="50" name="组合 49"/>
          <p:cNvGrpSpPr/>
          <p:nvPr/>
        </p:nvGrpSpPr>
        <p:grpSpPr>
          <a:xfrm>
            <a:off x="6899670" y="2230384"/>
            <a:ext cx="1364114" cy="1182792"/>
            <a:chOff x="752932" y="2692768"/>
            <a:chExt cx="1165487" cy="1010567"/>
          </a:xfrm>
        </p:grpSpPr>
        <p:sp>
          <p:nvSpPr>
            <p:cNvPr id="51" name="任意多边形 82"/>
            <p:cNvSpPr/>
            <p:nvPr/>
          </p:nvSpPr>
          <p:spPr bwMode="auto">
            <a:xfrm rot="3738964">
              <a:off x="865148" y="2693789"/>
              <a:ext cx="1010567" cy="1008525"/>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52" name="TextBox 67"/>
            <p:cNvSpPr txBox="1"/>
            <p:nvPr/>
          </p:nvSpPr>
          <p:spPr>
            <a:xfrm>
              <a:off x="752932" y="2868585"/>
              <a:ext cx="1165487" cy="683409"/>
            </a:xfrm>
            <a:prstGeom prst="rect">
              <a:avLst/>
            </a:prstGeom>
            <a:noFill/>
            <a:ln w="31750">
              <a:no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zh-CN"/>
              </a:defPPr>
              <a:lvl1pPr algn="ctr">
                <a:defRPr>
                  <a:solidFill>
                    <a:schemeClr val="accent1"/>
                  </a:solidFill>
                  <a:latin typeface="微软雅黑" pitchFamily="34" charset="-122"/>
                  <a:ea typeface="微软雅黑"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1"/>
              <a:r>
                <a:rPr lang="en-US" altLang="zh-CN" sz="4667" dirty="0">
                  <a:solidFill>
                    <a:srgbClr val="C00000"/>
                  </a:solidFill>
                  <a:latin typeface="微软雅黑" pitchFamily="34" charset="-122"/>
                  <a:ea typeface="微软雅黑" pitchFamily="34" charset="-122"/>
                </a:rPr>
                <a:t>4</a:t>
              </a:r>
              <a:endParaRPr lang="zh-CN" altLang="en-US" sz="4667" dirty="0">
                <a:solidFill>
                  <a:srgbClr val="C00000"/>
                </a:solidFill>
                <a:latin typeface="微软雅黑" pitchFamily="34" charset="-122"/>
                <a:ea typeface="微软雅黑" pitchFamily="34" charset="-122"/>
              </a:endParaRPr>
            </a:p>
          </p:txBody>
        </p:sp>
      </p:grpSp>
      <p:grpSp>
        <p:nvGrpSpPr>
          <p:cNvPr id="6" name="组合 5"/>
          <p:cNvGrpSpPr/>
          <p:nvPr/>
        </p:nvGrpSpPr>
        <p:grpSpPr>
          <a:xfrm>
            <a:off x="815414" y="2518417"/>
            <a:ext cx="2126777" cy="779045"/>
            <a:chOff x="611560" y="1923678"/>
            <a:chExt cx="1817098" cy="665608"/>
          </a:xfrm>
        </p:grpSpPr>
        <p:sp>
          <p:nvSpPr>
            <p:cNvPr id="55" name="Text Box 4"/>
            <p:cNvSpPr txBox="1">
              <a:spLocks noChangeArrowheads="1"/>
            </p:cNvSpPr>
            <p:nvPr/>
          </p:nvSpPr>
          <p:spPr bwMode="auto">
            <a:xfrm>
              <a:off x="611560" y="1923678"/>
              <a:ext cx="1710115" cy="4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7" dirty="0">
                  <a:latin typeface="微软雅黑" pitchFamily="34" charset="-122"/>
                  <a:ea typeface="微软雅黑" pitchFamily="34" charset="-122"/>
                </a:rPr>
                <a:t>公司与团队</a:t>
              </a:r>
              <a:endParaRPr lang="zh-CN" altLang="zh-CN" sz="2667" dirty="0">
                <a:latin typeface="微软雅黑" pitchFamily="34" charset="-122"/>
                <a:ea typeface="微软雅黑" pitchFamily="34" charset="-122"/>
              </a:endParaRPr>
            </a:p>
          </p:txBody>
        </p:sp>
        <p:sp>
          <p:nvSpPr>
            <p:cNvPr id="57" name="矩形 39"/>
            <p:cNvSpPr>
              <a:spLocks noChangeArrowheads="1"/>
            </p:cNvSpPr>
            <p:nvPr/>
          </p:nvSpPr>
          <p:spPr bwMode="auto">
            <a:xfrm>
              <a:off x="725771" y="2278389"/>
              <a:ext cx="1702887" cy="31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我们是谁</a:t>
              </a:r>
            </a:p>
          </p:txBody>
        </p:sp>
      </p:grpSp>
      <p:grpSp>
        <p:nvGrpSpPr>
          <p:cNvPr id="58" name="组合 57"/>
          <p:cNvGrpSpPr/>
          <p:nvPr/>
        </p:nvGrpSpPr>
        <p:grpSpPr>
          <a:xfrm>
            <a:off x="5047698" y="2518417"/>
            <a:ext cx="2126777" cy="779045"/>
            <a:chOff x="611560" y="1923678"/>
            <a:chExt cx="1817098" cy="665608"/>
          </a:xfrm>
        </p:grpSpPr>
        <p:sp>
          <p:nvSpPr>
            <p:cNvPr id="59" name="Text Box 4"/>
            <p:cNvSpPr txBox="1">
              <a:spLocks noChangeArrowheads="1"/>
            </p:cNvSpPr>
            <p:nvPr/>
          </p:nvSpPr>
          <p:spPr bwMode="auto">
            <a:xfrm>
              <a:off x="611560" y="1923678"/>
              <a:ext cx="1710115" cy="4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7" dirty="0">
                  <a:latin typeface="微软雅黑" pitchFamily="34" charset="-122"/>
                  <a:ea typeface="微软雅黑" pitchFamily="34" charset="-122"/>
                </a:rPr>
                <a:t>产品与运营</a:t>
              </a:r>
              <a:endParaRPr lang="zh-CN" altLang="zh-CN" sz="2667" dirty="0">
                <a:latin typeface="微软雅黑" pitchFamily="34" charset="-122"/>
                <a:ea typeface="微软雅黑" pitchFamily="34" charset="-122"/>
              </a:endParaRPr>
            </a:p>
          </p:txBody>
        </p:sp>
        <p:sp>
          <p:nvSpPr>
            <p:cNvPr id="60" name="矩形 39"/>
            <p:cNvSpPr>
              <a:spLocks noChangeArrowheads="1"/>
            </p:cNvSpPr>
            <p:nvPr/>
          </p:nvSpPr>
          <p:spPr bwMode="auto">
            <a:xfrm>
              <a:off x="725771" y="2278389"/>
              <a:ext cx="1702887" cy="31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我们怎么做</a:t>
              </a:r>
            </a:p>
          </p:txBody>
        </p:sp>
      </p:grpSp>
      <p:grpSp>
        <p:nvGrpSpPr>
          <p:cNvPr id="61" name="组合 60"/>
          <p:cNvGrpSpPr/>
          <p:nvPr/>
        </p:nvGrpSpPr>
        <p:grpSpPr>
          <a:xfrm>
            <a:off x="9184108" y="2518417"/>
            <a:ext cx="2126777" cy="779045"/>
            <a:chOff x="611560" y="1923678"/>
            <a:chExt cx="1817098" cy="665608"/>
          </a:xfrm>
        </p:grpSpPr>
        <p:sp>
          <p:nvSpPr>
            <p:cNvPr id="62" name="Text Box 4"/>
            <p:cNvSpPr txBox="1">
              <a:spLocks noChangeArrowheads="1"/>
            </p:cNvSpPr>
            <p:nvPr/>
          </p:nvSpPr>
          <p:spPr bwMode="auto">
            <a:xfrm>
              <a:off x="611560" y="1923678"/>
              <a:ext cx="1710115" cy="4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7" dirty="0">
                  <a:latin typeface="微软雅黑" pitchFamily="34" charset="-122"/>
                  <a:ea typeface="微软雅黑" pitchFamily="34" charset="-122"/>
                </a:rPr>
                <a:t>财务与融资</a:t>
              </a:r>
              <a:endParaRPr lang="zh-CN" altLang="zh-CN" sz="2667" dirty="0">
                <a:latin typeface="微软雅黑" pitchFamily="34" charset="-122"/>
                <a:ea typeface="微软雅黑" pitchFamily="34" charset="-122"/>
              </a:endParaRPr>
            </a:p>
          </p:txBody>
        </p:sp>
        <p:sp>
          <p:nvSpPr>
            <p:cNvPr id="63" name="矩形 39"/>
            <p:cNvSpPr>
              <a:spLocks noChangeArrowheads="1"/>
            </p:cNvSpPr>
            <p:nvPr/>
          </p:nvSpPr>
          <p:spPr bwMode="auto">
            <a:xfrm>
              <a:off x="725771" y="2278389"/>
              <a:ext cx="1702887" cy="31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gn="ct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商务合作方式</a:t>
              </a:r>
            </a:p>
          </p:txBody>
        </p:sp>
      </p:grpSp>
      <p:grpSp>
        <p:nvGrpSpPr>
          <p:cNvPr id="85" name="组合 84"/>
          <p:cNvGrpSpPr/>
          <p:nvPr/>
        </p:nvGrpSpPr>
        <p:grpSpPr>
          <a:xfrm>
            <a:off x="2881114" y="4116486"/>
            <a:ext cx="2126777" cy="779045"/>
            <a:chOff x="611560" y="1923678"/>
            <a:chExt cx="1817098" cy="665608"/>
          </a:xfrm>
        </p:grpSpPr>
        <p:sp>
          <p:nvSpPr>
            <p:cNvPr id="86" name="Text Box 4"/>
            <p:cNvSpPr txBox="1">
              <a:spLocks noChangeArrowheads="1"/>
            </p:cNvSpPr>
            <p:nvPr/>
          </p:nvSpPr>
          <p:spPr bwMode="auto">
            <a:xfrm>
              <a:off x="611560" y="1923678"/>
              <a:ext cx="1710115" cy="4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7" dirty="0">
                  <a:latin typeface="微软雅黑" pitchFamily="34" charset="-122"/>
                  <a:ea typeface="微软雅黑" pitchFamily="34" charset="-122"/>
                </a:rPr>
                <a:t>项目介绍</a:t>
              </a:r>
              <a:endParaRPr lang="zh-CN" altLang="zh-CN" sz="2667" dirty="0">
                <a:latin typeface="微软雅黑" pitchFamily="34" charset="-122"/>
                <a:ea typeface="微软雅黑" pitchFamily="34" charset="-122"/>
              </a:endParaRPr>
            </a:p>
          </p:txBody>
        </p:sp>
        <p:sp>
          <p:nvSpPr>
            <p:cNvPr id="87" name="矩形 39"/>
            <p:cNvSpPr>
              <a:spLocks noChangeArrowheads="1"/>
            </p:cNvSpPr>
            <p:nvPr/>
          </p:nvSpPr>
          <p:spPr bwMode="auto">
            <a:xfrm>
              <a:off x="725771" y="2278389"/>
              <a:ext cx="1702887" cy="31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我们要做什么</a:t>
              </a:r>
            </a:p>
          </p:txBody>
        </p:sp>
      </p:grpSp>
      <p:grpSp>
        <p:nvGrpSpPr>
          <p:cNvPr id="88" name="组合 87"/>
          <p:cNvGrpSpPr/>
          <p:nvPr/>
        </p:nvGrpSpPr>
        <p:grpSpPr>
          <a:xfrm>
            <a:off x="7250001" y="4116488"/>
            <a:ext cx="2126777" cy="779043"/>
            <a:chOff x="611560" y="1923678"/>
            <a:chExt cx="1817098" cy="665606"/>
          </a:xfrm>
        </p:grpSpPr>
        <p:sp>
          <p:nvSpPr>
            <p:cNvPr id="89" name="Text Box 4"/>
            <p:cNvSpPr txBox="1">
              <a:spLocks noChangeArrowheads="1"/>
            </p:cNvSpPr>
            <p:nvPr/>
          </p:nvSpPr>
          <p:spPr bwMode="auto">
            <a:xfrm>
              <a:off x="611560" y="1923678"/>
              <a:ext cx="1710115" cy="429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2667" dirty="0">
                  <a:latin typeface="微软雅黑" pitchFamily="34" charset="-122"/>
                  <a:ea typeface="微软雅黑" pitchFamily="34" charset="-122"/>
                </a:rPr>
                <a:t>发展前景</a:t>
              </a:r>
              <a:endParaRPr lang="zh-CN" altLang="zh-CN" sz="2667" dirty="0">
                <a:latin typeface="微软雅黑" pitchFamily="34" charset="-122"/>
                <a:ea typeface="微软雅黑" pitchFamily="34" charset="-122"/>
              </a:endParaRPr>
            </a:p>
          </p:txBody>
        </p:sp>
        <p:sp>
          <p:nvSpPr>
            <p:cNvPr id="90" name="矩形 39"/>
            <p:cNvSpPr>
              <a:spLocks noChangeArrowheads="1"/>
            </p:cNvSpPr>
            <p:nvPr/>
          </p:nvSpPr>
          <p:spPr bwMode="auto">
            <a:xfrm>
              <a:off x="725771" y="2278387"/>
              <a:ext cx="1702887" cy="310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长期的战略目标</a:t>
              </a:r>
            </a:p>
          </p:txBody>
        </p:sp>
      </p:grpSp>
      <p:sp>
        <p:nvSpPr>
          <p:cNvPr id="93"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a:latin typeface="微软雅黑" pitchFamily="34" charset="-122"/>
                <a:ea typeface="微软雅黑" pitchFamily="34" charset="-122"/>
              </a:rPr>
              <a:t>目录页</a:t>
            </a:r>
          </a:p>
        </p:txBody>
      </p:sp>
      <p:cxnSp>
        <p:nvCxnSpPr>
          <p:cNvPr id="95"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6"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Tree>
    <p:extLst>
      <p:ext uri="{BB962C8B-B14F-4D97-AF65-F5344CB8AC3E}">
        <p14:creationId xmlns:p14="http://schemas.microsoft.com/office/powerpoint/2010/main" val="162114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2000"/>
                                        <p:tgtEl>
                                          <p:spTgt spid="53"/>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 calcmode="lin" valueType="num">
                                      <p:cBhvr>
                                        <p:cTn id="10" dur="500" fill="hold"/>
                                        <p:tgtEl>
                                          <p:spTgt spid="36"/>
                                        </p:tgtEl>
                                        <p:attrNameLst>
                                          <p:attrName>ppt_w</p:attrName>
                                        </p:attrNameLst>
                                      </p:cBhvr>
                                      <p:tavLst>
                                        <p:tav tm="0">
                                          <p:val>
                                            <p:fltVal val="0"/>
                                          </p:val>
                                        </p:tav>
                                        <p:tav tm="100000">
                                          <p:val>
                                            <p:strVal val="#ppt_w"/>
                                          </p:val>
                                        </p:tav>
                                      </p:tavLst>
                                    </p:anim>
                                    <p:anim calcmode="lin" valueType="num">
                                      <p:cBhvr>
                                        <p:cTn id="11" dur="500" fill="hold"/>
                                        <p:tgtEl>
                                          <p:spTgt spid="36"/>
                                        </p:tgtEl>
                                        <p:attrNameLst>
                                          <p:attrName>ppt_h</p:attrName>
                                        </p:attrNameLst>
                                      </p:cBhvr>
                                      <p:tavLst>
                                        <p:tav tm="0">
                                          <p:val>
                                            <p:fltVal val="0"/>
                                          </p:val>
                                        </p:tav>
                                        <p:tav tm="100000">
                                          <p:val>
                                            <p:strVal val="#ppt_h"/>
                                          </p:val>
                                        </p:tav>
                                      </p:tavLst>
                                    </p:anim>
                                    <p:animEffect transition="in" filter="fade">
                                      <p:cBhvr>
                                        <p:cTn id="12" dur="500"/>
                                        <p:tgtEl>
                                          <p:spTgt spid="36"/>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p:cTn id="15" dur="500" fill="hold"/>
                                        <p:tgtEl>
                                          <p:spTgt spid="37"/>
                                        </p:tgtEl>
                                        <p:attrNameLst>
                                          <p:attrName>ppt_w</p:attrName>
                                        </p:attrNameLst>
                                      </p:cBhvr>
                                      <p:tavLst>
                                        <p:tav tm="0">
                                          <p:val>
                                            <p:fltVal val="0"/>
                                          </p:val>
                                        </p:tav>
                                        <p:tav tm="100000">
                                          <p:val>
                                            <p:strVal val="#ppt_w"/>
                                          </p:val>
                                        </p:tav>
                                      </p:tavLst>
                                    </p:anim>
                                    <p:anim calcmode="lin" valueType="num">
                                      <p:cBhvr>
                                        <p:cTn id="16" dur="500" fill="hold"/>
                                        <p:tgtEl>
                                          <p:spTgt spid="37"/>
                                        </p:tgtEl>
                                        <p:attrNameLst>
                                          <p:attrName>ppt_h</p:attrName>
                                        </p:attrNameLst>
                                      </p:cBhvr>
                                      <p:tavLst>
                                        <p:tav tm="0">
                                          <p:val>
                                            <p:fltVal val="0"/>
                                          </p:val>
                                        </p:tav>
                                        <p:tav tm="100000">
                                          <p:val>
                                            <p:strVal val="#ppt_h"/>
                                          </p:val>
                                        </p:tav>
                                      </p:tavLst>
                                    </p:anim>
                                    <p:animEffect transition="in" filter="fade">
                                      <p:cBhvr>
                                        <p:cTn id="17" dur="500"/>
                                        <p:tgtEl>
                                          <p:spTgt spid="37"/>
                                        </p:tgtEl>
                                      </p:cBhvr>
                                    </p:animEffect>
                                  </p:childTnLst>
                                </p:cTn>
                              </p:par>
                              <p:par>
                                <p:cTn id="18" presetID="53" presetClass="entr" presetSubtype="16" fill="hold" nodeType="withEffect">
                                  <p:stCondLst>
                                    <p:cond delay="500"/>
                                  </p:stCondLst>
                                  <p:childTnLst>
                                    <p:set>
                                      <p:cBhvr>
                                        <p:cTn id="19" dur="1" fill="hold">
                                          <p:stCondLst>
                                            <p:cond delay="0"/>
                                          </p:stCondLst>
                                        </p:cTn>
                                        <p:tgtEl>
                                          <p:spTgt spid="47"/>
                                        </p:tgtEl>
                                        <p:attrNameLst>
                                          <p:attrName>style.visibility</p:attrName>
                                        </p:attrNameLst>
                                      </p:cBhvr>
                                      <p:to>
                                        <p:strVal val="visible"/>
                                      </p:to>
                                    </p:set>
                                    <p:anim calcmode="lin" valueType="num">
                                      <p:cBhvr>
                                        <p:cTn id="20" dur="500" fill="hold"/>
                                        <p:tgtEl>
                                          <p:spTgt spid="47"/>
                                        </p:tgtEl>
                                        <p:attrNameLst>
                                          <p:attrName>ppt_w</p:attrName>
                                        </p:attrNameLst>
                                      </p:cBhvr>
                                      <p:tavLst>
                                        <p:tav tm="0">
                                          <p:val>
                                            <p:fltVal val="0"/>
                                          </p:val>
                                        </p:tav>
                                        <p:tav tm="100000">
                                          <p:val>
                                            <p:strVal val="#ppt_w"/>
                                          </p:val>
                                        </p:tav>
                                      </p:tavLst>
                                    </p:anim>
                                    <p:anim calcmode="lin" valueType="num">
                                      <p:cBhvr>
                                        <p:cTn id="21" dur="500" fill="hold"/>
                                        <p:tgtEl>
                                          <p:spTgt spid="47"/>
                                        </p:tgtEl>
                                        <p:attrNameLst>
                                          <p:attrName>ppt_h</p:attrName>
                                        </p:attrNameLst>
                                      </p:cBhvr>
                                      <p:tavLst>
                                        <p:tav tm="0">
                                          <p:val>
                                            <p:fltVal val="0"/>
                                          </p:val>
                                        </p:tav>
                                        <p:tav tm="100000">
                                          <p:val>
                                            <p:strVal val="#ppt_h"/>
                                          </p:val>
                                        </p:tav>
                                      </p:tavLst>
                                    </p:anim>
                                    <p:animEffect transition="in" filter="fade">
                                      <p:cBhvr>
                                        <p:cTn id="22" dur="500"/>
                                        <p:tgtEl>
                                          <p:spTgt spid="47"/>
                                        </p:tgtEl>
                                      </p:cBhvr>
                                    </p:animEffect>
                                  </p:childTnLst>
                                </p:cTn>
                              </p:par>
                              <p:par>
                                <p:cTn id="23" presetID="53" presetClass="entr" presetSubtype="16" fill="hold" nodeType="withEffect">
                                  <p:stCondLst>
                                    <p:cond delay="1000"/>
                                  </p:stCondLst>
                                  <p:childTnLst>
                                    <p:set>
                                      <p:cBhvr>
                                        <p:cTn id="24" dur="1" fill="hold">
                                          <p:stCondLst>
                                            <p:cond delay="0"/>
                                          </p:stCondLst>
                                        </p:cTn>
                                        <p:tgtEl>
                                          <p:spTgt spid="41"/>
                                        </p:tgtEl>
                                        <p:attrNameLst>
                                          <p:attrName>style.visibility</p:attrName>
                                        </p:attrNameLst>
                                      </p:cBhvr>
                                      <p:to>
                                        <p:strVal val="visible"/>
                                      </p:to>
                                    </p:set>
                                    <p:anim calcmode="lin" valueType="num">
                                      <p:cBhvr>
                                        <p:cTn id="25" dur="500" fill="hold"/>
                                        <p:tgtEl>
                                          <p:spTgt spid="41"/>
                                        </p:tgtEl>
                                        <p:attrNameLst>
                                          <p:attrName>ppt_w</p:attrName>
                                        </p:attrNameLst>
                                      </p:cBhvr>
                                      <p:tavLst>
                                        <p:tav tm="0">
                                          <p:val>
                                            <p:fltVal val="0"/>
                                          </p:val>
                                        </p:tav>
                                        <p:tav tm="100000">
                                          <p:val>
                                            <p:strVal val="#ppt_w"/>
                                          </p:val>
                                        </p:tav>
                                      </p:tavLst>
                                    </p:anim>
                                    <p:anim calcmode="lin" valueType="num">
                                      <p:cBhvr>
                                        <p:cTn id="26" dur="500" fill="hold"/>
                                        <p:tgtEl>
                                          <p:spTgt spid="41"/>
                                        </p:tgtEl>
                                        <p:attrNameLst>
                                          <p:attrName>ppt_h</p:attrName>
                                        </p:attrNameLst>
                                      </p:cBhvr>
                                      <p:tavLst>
                                        <p:tav tm="0">
                                          <p:val>
                                            <p:fltVal val="0"/>
                                          </p:val>
                                        </p:tav>
                                        <p:tav tm="100000">
                                          <p:val>
                                            <p:strVal val="#ppt_h"/>
                                          </p:val>
                                        </p:tav>
                                      </p:tavLst>
                                    </p:anim>
                                    <p:animEffect transition="in" filter="fade">
                                      <p:cBhvr>
                                        <p:cTn id="27" dur="500"/>
                                        <p:tgtEl>
                                          <p:spTgt spid="41"/>
                                        </p:tgtEl>
                                      </p:cBhvr>
                                    </p:animEffect>
                                  </p:childTnLst>
                                </p:cTn>
                              </p:par>
                              <p:par>
                                <p:cTn id="28" presetID="53" presetClass="entr" presetSubtype="16" fill="hold" nodeType="withEffect">
                                  <p:stCondLst>
                                    <p:cond delay="150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nodeType="withEffect">
                                  <p:stCondLst>
                                    <p:cond delay="2000"/>
                                  </p:stCondLst>
                                  <p:childTnLst>
                                    <p:set>
                                      <p:cBhvr>
                                        <p:cTn id="34" dur="1" fill="hold">
                                          <p:stCondLst>
                                            <p:cond delay="0"/>
                                          </p:stCondLst>
                                        </p:cTn>
                                        <p:tgtEl>
                                          <p:spTgt spid="44"/>
                                        </p:tgtEl>
                                        <p:attrNameLst>
                                          <p:attrName>style.visibility</p:attrName>
                                        </p:attrNameLst>
                                      </p:cBhvr>
                                      <p:to>
                                        <p:strVal val="visible"/>
                                      </p:to>
                                    </p:set>
                                    <p:anim calcmode="lin" valueType="num">
                                      <p:cBhvr>
                                        <p:cTn id="35" dur="500" fill="hold"/>
                                        <p:tgtEl>
                                          <p:spTgt spid="44"/>
                                        </p:tgtEl>
                                        <p:attrNameLst>
                                          <p:attrName>ppt_w</p:attrName>
                                        </p:attrNameLst>
                                      </p:cBhvr>
                                      <p:tavLst>
                                        <p:tav tm="0">
                                          <p:val>
                                            <p:fltVal val="0"/>
                                          </p:val>
                                        </p:tav>
                                        <p:tav tm="100000">
                                          <p:val>
                                            <p:strVal val="#ppt_w"/>
                                          </p:val>
                                        </p:tav>
                                      </p:tavLst>
                                    </p:anim>
                                    <p:anim calcmode="lin" valueType="num">
                                      <p:cBhvr>
                                        <p:cTn id="36" dur="500" fill="hold"/>
                                        <p:tgtEl>
                                          <p:spTgt spid="44"/>
                                        </p:tgtEl>
                                        <p:attrNameLst>
                                          <p:attrName>ppt_h</p:attrName>
                                        </p:attrNameLst>
                                      </p:cBhvr>
                                      <p:tavLst>
                                        <p:tav tm="0">
                                          <p:val>
                                            <p:fltVal val="0"/>
                                          </p:val>
                                        </p:tav>
                                        <p:tav tm="100000">
                                          <p:val>
                                            <p:strVal val="#ppt_h"/>
                                          </p:val>
                                        </p:tav>
                                      </p:tavLst>
                                    </p:anim>
                                    <p:animEffect transition="in" filter="fade">
                                      <p:cBhvr>
                                        <p:cTn id="37" dur="500"/>
                                        <p:tgtEl>
                                          <p:spTgt spid="4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anim calcmode="lin" valueType="num">
                                      <p:cBhvr>
                                        <p:cTn id="43" dur="500" fill="hold"/>
                                        <p:tgtEl>
                                          <p:spTgt spid="6"/>
                                        </p:tgtEl>
                                        <p:attrNameLst>
                                          <p:attrName>ppt_x</p:attrName>
                                        </p:attrNameLst>
                                      </p:cBhvr>
                                      <p:tavLst>
                                        <p:tav tm="0">
                                          <p:val>
                                            <p:strVal val="#ppt_x"/>
                                          </p:val>
                                        </p:tav>
                                        <p:tav tm="100000">
                                          <p:val>
                                            <p:strVal val="#ppt_x"/>
                                          </p:val>
                                        </p:tav>
                                      </p:tavLst>
                                    </p:anim>
                                    <p:anim calcmode="lin" valueType="num">
                                      <p:cBhvr>
                                        <p:cTn id="44" dur="5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500"/>
                                        <p:tgtEl>
                                          <p:spTgt spid="58"/>
                                        </p:tgtEl>
                                      </p:cBhvr>
                                    </p:animEffect>
                                    <p:anim calcmode="lin" valueType="num">
                                      <p:cBhvr>
                                        <p:cTn id="48" dur="500" fill="hold"/>
                                        <p:tgtEl>
                                          <p:spTgt spid="58"/>
                                        </p:tgtEl>
                                        <p:attrNameLst>
                                          <p:attrName>ppt_x</p:attrName>
                                        </p:attrNameLst>
                                      </p:cBhvr>
                                      <p:tavLst>
                                        <p:tav tm="0">
                                          <p:val>
                                            <p:strVal val="#ppt_x"/>
                                          </p:val>
                                        </p:tav>
                                        <p:tav tm="100000">
                                          <p:val>
                                            <p:strVal val="#ppt_x"/>
                                          </p:val>
                                        </p:tav>
                                      </p:tavLst>
                                    </p:anim>
                                    <p:anim calcmode="lin" valueType="num">
                                      <p:cBhvr>
                                        <p:cTn id="49" dur="500" fill="hold"/>
                                        <p:tgtEl>
                                          <p:spTgt spid="5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500"/>
                                        <p:tgtEl>
                                          <p:spTgt spid="61"/>
                                        </p:tgtEl>
                                      </p:cBhvr>
                                    </p:animEffect>
                                    <p:anim calcmode="lin" valueType="num">
                                      <p:cBhvr>
                                        <p:cTn id="53" dur="500" fill="hold"/>
                                        <p:tgtEl>
                                          <p:spTgt spid="61"/>
                                        </p:tgtEl>
                                        <p:attrNameLst>
                                          <p:attrName>ppt_x</p:attrName>
                                        </p:attrNameLst>
                                      </p:cBhvr>
                                      <p:tavLst>
                                        <p:tav tm="0">
                                          <p:val>
                                            <p:strVal val="#ppt_x"/>
                                          </p:val>
                                        </p:tav>
                                        <p:tav tm="100000">
                                          <p:val>
                                            <p:strVal val="#ppt_x"/>
                                          </p:val>
                                        </p:tav>
                                      </p:tavLst>
                                    </p:anim>
                                    <p:anim calcmode="lin" valueType="num">
                                      <p:cBhvr>
                                        <p:cTn id="54" dur="500" fill="hold"/>
                                        <p:tgtEl>
                                          <p:spTgt spid="6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500"/>
                                        <p:tgtEl>
                                          <p:spTgt spid="85"/>
                                        </p:tgtEl>
                                      </p:cBhvr>
                                    </p:animEffect>
                                    <p:anim calcmode="lin" valueType="num">
                                      <p:cBhvr>
                                        <p:cTn id="58" dur="500" fill="hold"/>
                                        <p:tgtEl>
                                          <p:spTgt spid="85"/>
                                        </p:tgtEl>
                                        <p:attrNameLst>
                                          <p:attrName>ppt_x</p:attrName>
                                        </p:attrNameLst>
                                      </p:cBhvr>
                                      <p:tavLst>
                                        <p:tav tm="0">
                                          <p:val>
                                            <p:strVal val="#ppt_x"/>
                                          </p:val>
                                        </p:tav>
                                        <p:tav tm="100000">
                                          <p:val>
                                            <p:strVal val="#ppt_x"/>
                                          </p:val>
                                        </p:tav>
                                      </p:tavLst>
                                    </p:anim>
                                    <p:anim calcmode="lin" valueType="num">
                                      <p:cBhvr>
                                        <p:cTn id="59" dur="500" fill="hold"/>
                                        <p:tgtEl>
                                          <p:spTgt spid="85"/>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500"/>
                                        <p:tgtEl>
                                          <p:spTgt spid="88"/>
                                        </p:tgtEl>
                                      </p:cBhvr>
                                    </p:animEffect>
                                    <p:anim calcmode="lin" valueType="num">
                                      <p:cBhvr>
                                        <p:cTn id="63" dur="500" fill="hold"/>
                                        <p:tgtEl>
                                          <p:spTgt spid="88"/>
                                        </p:tgtEl>
                                        <p:attrNameLst>
                                          <p:attrName>ppt_x</p:attrName>
                                        </p:attrNameLst>
                                      </p:cBhvr>
                                      <p:tavLst>
                                        <p:tav tm="0">
                                          <p:val>
                                            <p:strVal val="#ppt_x"/>
                                          </p:val>
                                        </p:tav>
                                        <p:tav tm="100000">
                                          <p:val>
                                            <p:strVal val="#ppt_x"/>
                                          </p:val>
                                        </p:tav>
                                      </p:tavLst>
                                    </p:anim>
                                    <p:anim calcmode="lin" valueType="num">
                                      <p:cBhvr>
                                        <p:cTn id="64" dur="500" fill="hold"/>
                                        <p:tgtEl>
                                          <p:spTgt spid="88"/>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42" presetClass="entr" presetSubtype="0" fill="hold" nodeType="afterEffect">
                                  <p:stCondLst>
                                    <p:cond delay="0"/>
                                  </p:stCondLst>
                                  <p:childTnLst>
                                    <p:set>
                                      <p:cBhvr>
                                        <p:cTn id="67" dur="1" fill="hold">
                                          <p:stCondLst>
                                            <p:cond delay="0"/>
                                          </p:stCondLst>
                                        </p:cTn>
                                        <p:tgtEl>
                                          <p:spTgt spid="35">
                                            <p:txEl>
                                              <p:pRg st="0" end="0"/>
                                            </p:txEl>
                                          </p:spTgt>
                                        </p:tgtEl>
                                        <p:attrNameLst>
                                          <p:attrName>style.visibility</p:attrName>
                                        </p:attrNameLst>
                                      </p:cBhvr>
                                      <p:to>
                                        <p:strVal val="visible"/>
                                      </p:to>
                                    </p:set>
                                    <p:animEffect transition="in" filter="fade">
                                      <p:cBhvr>
                                        <p:cTn id="68" dur="2000"/>
                                        <p:tgtEl>
                                          <p:spTgt spid="35">
                                            <p:txEl>
                                              <p:pRg st="0" end="0"/>
                                            </p:txEl>
                                          </p:spTgt>
                                        </p:tgtEl>
                                      </p:cBhvr>
                                    </p:animEffect>
                                    <p:anim calcmode="lin" valueType="num">
                                      <p:cBhvr>
                                        <p:cTn id="69" dur="2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70" dur="2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6" grpId="0" animBg="1"/>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p:cNvGrpSpPr>
          <p:nvPr/>
        </p:nvGrpSpPr>
        <p:grpSpPr bwMode="auto">
          <a:xfrm>
            <a:off x="782603" y="1137621"/>
            <a:ext cx="4257280" cy="5267711"/>
            <a:chOff x="865232" y="1286330"/>
            <a:chExt cx="4013321" cy="4966128"/>
          </a:xfrm>
        </p:grpSpPr>
        <p:pic>
          <p:nvPicPr>
            <p:cNvPr id="3"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4" name="Rectangle 4"/>
            <p:cNvSpPr/>
            <p:nvPr/>
          </p:nvSpPr>
          <p:spPr>
            <a:xfrm>
              <a:off x="1454212" y="1875344"/>
              <a:ext cx="2840124" cy="3699194"/>
            </a:xfrm>
            <a:prstGeom prst="rect">
              <a:avLst/>
            </a:prstGeom>
            <a:blipFill>
              <a:blip r:embed="rId4" cstate="prin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079">
                <a:defRPr/>
              </a:pPr>
              <a:endParaRPr lang="en-US" sz="4267"/>
            </a:p>
          </p:txBody>
        </p:sp>
      </p:grpSp>
      <p:sp>
        <p:nvSpPr>
          <p:cNvPr id="17" name="矩形 16"/>
          <p:cNvSpPr>
            <a:spLocks noChangeArrowheads="1"/>
          </p:cNvSpPr>
          <p:nvPr/>
        </p:nvSpPr>
        <p:spPr bwMode="auto">
          <a:xfrm>
            <a:off x="5611475" y="4712372"/>
            <a:ext cx="1124717" cy="348876"/>
          </a:xfrm>
          <a:prstGeom prst="rect">
            <a:avLst/>
          </a:prstGeom>
          <a:noFill/>
          <a:ln w="9525">
            <a:noFill/>
            <a:miter lim="800000"/>
            <a:headEnd/>
            <a:tailEnd/>
          </a:ln>
        </p:spPr>
        <p:txBody>
          <a:bodyPr wrap="square" lIns="121913" tIns="60959" rIns="121913" bIns="60959">
            <a:spAutoFit/>
          </a:bodyPr>
          <a:lstStyle/>
          <a:p>
            <a:r>
              <a:rPr lang="zh-CN" altLang="en-US" sz="1467" b="1" dirty="0">
                <a:solidFill>
                  <a:schemeClr val="tx1">
                    <a:lumMod val="65000"/>
                    <a:lumOff val="35000"/>
                  </a:schemeClr>
                </a:solidFill>
                <a:latin typeface="微软雅黑" pitchFamily="34" charset="-122"/>
                <a:ea typeface="微软雅黑" pitchFamily="34" charset="-122"/>
              </a:rPr>
              <a:t>添加标题</a:t>
            </a:r>
            <a:endParaRPr lang="en-US" altLang="zh-CN" sz="1467" b="1" dirty="0">
              <a:solidFill>
                <a:schemeClr val="tx1">
                  <a:lumMod val="65000"/>
                  <a:lumOff val="35000"/>
                </a:schemeClr>
              </a:solidFill>
              <a:latin typeface="微软雅黑" pitchFamily="34" charset="-122"/>
              <a:ea typeface="微软雅黑" pitchFamily="34" charset="-122"/>
            </a:endParaRPr>
          </a:p>
        </p:txBody>
      </p:sp>
      <p:sp>
        <p:nvSpPr>
          <p:cNvPr id="18" name="矩形 47"/>
          <p:cNvSpPr>
            <a:spLocks noChangeArrowheads="1"/>
          </p:cNvSpPr>
          <p:nvPr/>
        </p:nvSpPr>
        <p:spPr bwMode="auto">
          <a:xfrm>
            <a:off x="5592425" y="5128381"/>
            <a:ext cx="2571227" cy="935832"/>
          </a:xfrm>
          <a:prstGeom prst="rect">
            <a:avLst/>
          </a:prstGeom>
          <a:noFill/>
          <a:ln>
            <a:noFill/>
          </a:ln>
          <a:extLst/>
        </p:spPr>
        <p:txBody>
          <a:bodyPr wrap="square" lIns="121913" tIns="60959" rIns="121913" bIns="60959">
            <a:spAutoFit/>
          </a:bodyPr>
          <a:lstStyle/>
          <a:p>
            <a:pPr defTabSz="1219079">
              <a:lnSpc>
                <a:spcPct val="120000"/>
              </a:lnSpc>
              <a:defRPr/>
            </a:pPr>
            <a:r>
              <a:rPr lang="zh-CN" altLang="en-US" sz="1467"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sp>
        <p:nvSpPr>
          <p:cNvPr id="19" name="矩形 18"/>
          <p:cNvSpPr>
            <a:spLocks noChangeArrowheads="1"/>
          </p:cNvSpPr>
          <p:nvPr/>
        </p:nvSpPr>
        <p:spPr bwMode="auto">
          <a:xfrm>
            <a:off x="8536378" y="4712372"/>
            <a:ext cx="1124717" cy="348876"/>
          </a:xfrm>
          <a:prstGeom prst="rect">
            <a:avLst/>
          </a:prstGeom>
          <a:noFill/>
          <a:ln w="9525">
            <a:noFill/>
            <a:miter lim="800000"/>
            <a:headEnd/>
            <a:tailEnd/>
          </a:ln>
        </p:spPr>
        <p:txBody>
          <a:bodyPr wrap="square" lIns="121913" tIns="60959" rIns="121913" bIns="60959">
            <a:spAutoFit/>
          </a:bodyPr>
          <a:lstStyle/>
          <a:p>
            <a:r>
              <a:rPr lang="zh-CN" altLang="en-US" sz="1467" b="1" dirty="0">
                <a:solidFill>
                  <a:schemeClr val="tx1">
                    <a:lumMod val="65000"/>
                    <a:lumOff val="35000"/>
                  </a:schemeClr>
                </a:solidFill>
                <a:latin typeface="微软雅黑" pitchFamily="34" charset="-122"/>
                <a:ea typeface="微软雅黑" pitchFamily="34" charset="-122"/>
              </a:rPr>
              <a:t>添加标题</a:t>
            </a:r>
            <a:endParaRPr lang="en-US" altLang="zh-CN" sz="1467" b="1" dirty="0">
              <a:solidFill>
                <a:schemeClr val="tx1">
                  <a:lumMod val="65000"/>
                  <a:lumOff val="35000"/>
                </a:schemeClr>
              </a:solidFill>
              <a:latin typeface="微软雅黑" pitchFamily="34" charset="-122"/>
              <a:ea typeface="微软雅黑" pitchFamily="34" charset="-122"/>
            </a:endParaRPr>
          </a:p>
        </p:txBody>
      </p:sp>
      <p:sp>
        <p:nvSpPr>
          <p:cNvPr id="20" name="矩形 19"/>
          <p:cNvSpPr>
            <a:spLocks noChangeArrowheads="1"/>
          </p:cNvSpPr>
          <p:nvPr/>
        </p:nvSpPr>
        <p:spPr bwMode="auto">
          <a:xfrm>
            <a:off x="8517328" y="5128381"/>
            <a:ext cx="2571227" cy="935832"/>
          </a:xfrm>
          <a:prstGeom prst="rect">
            <a:avLst/>
          </a:prstGeom>
          <a:noFill/>
          <a:ln>
            <a:noFill/>
          </a:ln>
          <a:extLst/>
        </p:spPr>
        <p:txBody>
          <a:bodyPr wrap="square" lIns="121913" tIns="60959" rIns="121913" bIns="60959">
            <a:spAutoFit/>
          </a:bodyPr>
          <a:lstStyle/>
          <a:p>
            <a:pPr defTabSz="1219079">
              <a:lnSpc>
                <a:spcPct val="120000"/>
              </a:lnSpc>
              <a:defRPr/>
            </a:pPr>
            <a:r>
              <a:rPr lang="zh-CN" altLang="en-US" sz="1467" dirty="0">
                <a:solidFill>
                  <a:schemeClr val="tx1">
                    <a:lumMod val="65000"/>
                    <a:lumOff val="35000"/>
                  </a:schemeClr>
                </a:solidFill>
                <a:latin typeface="微软雅黑" pitchFamily="34" charset="-122"/>
                <a:ea typeface="微软雅黑" pitchFamily="34" charset="-122"/>
                <a:sym typeface="微软雅黑" pitchFamily="34" charset="-122"/>
              </a:rPr>
              <a:t>在此录入本图表的综合描述说明，在此录入本图表的综合描述说明。</a:t>
            </a:r>
          </a:p>
        </p:txBody>
      </p:sp>
      <p:grpSp>
        <p:nvGrpSpPr>
          <p:cNvPr id="23" name="组合 22"/>
          <p:cNvGrpSpPr/>
          <p:nvPr/>
        </p:nvGrpSpPr>
        <p:grpSpPr>
          <a:xfrm>
            <a:off x="5593992" y="1412782"/>
            <a:ext cx="3018025" cy="466683"/>
            <a:chOff x="814328" y="3219334"/>
            <a:chExt cx="2797200" cy="432536"/>
          </a:xfrm>
        </p:grpSpPr>
        <p:grpSp>
          <p:nvGrpSpPr>
            <p:cNvPr id="24" name="组合 23"/>
            <p:cNvGrpSpPr/>
            <p:nvPr/>
          </p:nvGrpSpPr>
          <p:grpSpPr>
            <a:xfrm>
              <a:off x="814328" y="3219334"/>
              <a:ext cx="2797200" cy="432536"/>
              <a:chOff x="2173927" y="3285519"/>
              <a:chExt cx="3549387" cy="548848"/>
            </a:xfrm>
          </p:grpSpPr>
          <p:grpSp>
            <p:nvGrpSpPr>
              <p:cNvPr id="26" name="组合 25"/>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sp>
              <p:nvSpPr>
                <p:cNvPr id="29" name="圆角矩形 28"/>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27" name="椭圆 26"/>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25" name="TextBox 24"/>
            <p:cNvSpPr txBox="1"/>
            <p:nvPr/>
          </p:nvSpPr>
          <p:spPr>
            <a:xfrm>
              <a:off x="1224125" y="3331792"/>
              <a:ext cx="2191136"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467" b="0" dirty="0">
                  <a:solidFill>
                    <a:srgbClr val="C00000"/>
                  </a:solidFill>
                </a:rPr>
                <a:t>点击输入标题文本小标签</a:t>
              </a:r>
            </a:p>
          </p:txBody>
        </p:sp>
      </p:grpSp>
      <p:grpSp>
        <p:nvGrpSpPr>
          <p:cNvPr id="30" name="组合 29"/>
          <p:cNvGrpSpPr/>
          <p:nvPr/>
        </p:nvGrpSpPr>
        <p:grpSpPr>
          <a:xfrm>
            <a:off x="5596501" y="1988840"/>
            <a:ext cx="3888000" cy="466683"/>
            <a:chOff x="814327" y="3219334"/>
            <a:chExt cx="3603522" cy="432536"/>
          </a:xfrm>
        </p:grpSpPr>
        <p:grpSp>
          <p:nvGrpSpPr>
            <p:cNvPr id="31" name="组合 30"/>
            <p:cNvGrpSpPr/>
            <p:nvPr/>
          </p:nvGrpSpPr>
          <p:grpSpPr>
            <a:xfrm>
              <a:off x="814327" y="3219334"/>
              <a:ext cx="3603522" cy="432536"/>
              <a:chOff x="2173926" y="3285519"/>
              <a:chExt cx="4572535" cy="548848"/>
            </a:xfrm>
          </p:grpSpPr>
          <p:grpSp>
            <p:nvGrpSpPr>
              <p:cNvPr id="33" name="组合 32"/>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35" name="圆角矩形 34"/>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sp>
              <p:nvSpPr>
                <p:cNvPr id="36" name="圆角矩形 35"/>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34" name="椭圆 33"/>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32" name="TextBox 31"/>
            <p:cNvSpPr txBox="1"/>
            <p:nvPr/>
          </p:nvSpPr>
          <p:spPr>
            <a:xfrm>
              <a:off x="1224125" y="3331792"/>
              <a:ext cx="2989681"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467" b="0" dirty="0">
                  <a:solidFill>
                    <a:srgbClr val="C00000"/>
                  </a:solidFill>
                </a:rPr>
                <a:t>点击输入标题文本及描述说明</a:t>
              </a:r>
            </a:p>
          </p:txBody>
        </p:sp>
      </p:grpSp>
      <p:grpSp>
        <p:nvGrpSpPr>
          <p:cNvPr id="37" name="组合 36"/>
          <p:cNvGrpSpPr/>
          <p:nvPr/>
        </p:nvGrpSpPr>
        <p:grpSpPr>
          <a:xfrm>
            <a:off x="5611476" y="2564909"/>
            <a:ext cx="3201600" cy="466683"/>
            <a:chOff x="814328" y="3219334"/>
            <a:chExt cx="2967344" cy="432536"/>
          </a:xfrm>
        </p:grpSpPr>
        <p:grpSp>
          <p:nvGrpSpPr>
            <p:cNvPr id="38" name="组合 37"/>
            <p:cNvGrpSpPr/>
            <p:nvPr/>
          </p:nvGrpSpPr>
          <p:grpSpPr>
            <a:xfrm>
              <a:off x="814328" y="3219334"/>
              <a:ext cx="2967344" cy="432536"/>
              <a:chOff x="2173927" y="3285519"/>
              <a:chExt cx="3765284" cy="548848"/>
            </a:xfrm>
          </p:grpSpPr>
          <p:grpSp>
            <p:nvGrpSpPr>
              <p:cNvPr id="40" name="组合 39"/>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2" name="圆角矩形 41"/>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sp>
              <p:nvSpPr>
                <p:cNvPr id="43" name="圆角矩形 42"/>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41" name="椭圆 4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39" name="TextBox 38"/>
            <p:cNvSpPr txBox="1"/>
            <p:nvPr/>
          </p:nvSpPr>
          <p:spPr>
            <a:xfrm>
              <a:off x="1224125" y="3331792"/>
              <a:ext cx="2371197"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467" b="0" dirty="0">
                  <a:solidFill>
                    <a:srgbClr val="C00000"/>
                  </a:solidFill>
                </a:rPr>
                <a:t>点击输入标题文本小标签</a:t>
              </a:r>
            </a:p>
          </p:txBody>
        </p:sp>
      </p:grpSp>
      <p:grpSp>
        <p:nvGrpSpPr>
          <p:cNvPr id="44" name="组合 43"/>
          <p:cNvGrpSpPr/>
          <p:nvPr/>
        </p:nvGrpSpPr>
        <p:grpSpPr>
          <a:xfrm>
            <a:off x="5608182" y="3140968"/>
            <a:ext cx="2629604" cy="466683"/>
            <a:chOff x="814328" y="3219334"/>
            <a:chExt cx="2437200" cy="432536"/>
          </a:xfrm>
        </p:grpSpPr>
        <p:grpSp>
          <p:nvGrpSpPr>
            <p:cNvPr id="45" name="组合 44"/>
            <p:cNvGrpSpPr/>
            <p:nvPr/>
          </p:nvGrpSpPr>
          <p:grpSpPr>
            <a:xfrm>
              <a:off x="814328" y="3219334"/>
              <a:ext cx="2437200" cy="432536"/>
              <a:chOff x="2173927" y="3285519"/>
              <a:chExt cx="3092581" cy="548848"/>
            </a:xfrm>
          </p:grpSpPr>
          <p:grpSp>
            <p:nvGrpSpPr>
              <p:cNvPr id="47" name="组合 46"/>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9" name="圆角矩形 48"/>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sp>
              <p:nvSpPr>
                <p:cNvPr id="50" name="圆角矩形 49"/>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48" name="椭圆 4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46" name="TextBox 45"/>
            <p:cNvSpPr txBox="1"/>
            <p:nvPr/>
          </p:nvSpPr>
          <p:spPr>
            <a:xfrm>
              <a:off x="1224126" y="3331792"/>
              <a:ext cx="1911028"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467" b="0" dirty="0">
                  <a:solidFill>
                    <a:srgbClr val="C00000"/>
                  </a:solidFill>
                </a:rPr>
                <a:t>点击输入标题文本</a:t>
              </a:r>
            </a:p>
          </p:txBody>
        </p:sp>
      </p:grpSp>
      <p:grpSp>
        <p:nvGrpSpPr>
          <p:cNvPr id="51" name="组合 50"/>
          <p:cNvGrpSpPr/>
          <p:nvPr/>
        </p:nvGrpSpPr>
        <p:grpSpPr>
          <a:xfrm>
            <a:off x="5630744" y="3717032"/>
            <a:ext cx="3125619" cy="466683"/>
            <a:chOff x="814328" y="3219334"/>
            <a:chExt cx="2896922" cy="432536"/>
          </a:xfrm>
        </p:grpSpPr>
        <p:grpSp>
          <p:nvGrpSpPr>
            <p:cNvPr id="52" name="组合 51"/>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55" name="椭圆 5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67"/>
              </a:p>
            </p:txBody>
          </p:sp>
        </p:grpSp>
        <p:sp>
          <p:nvSpPr>
            <p:cNvPr id="53" name="TextBox 52"/>
            <p:cNvSpPr txBox="1"/>
            <p:nvPr/>
          </p:nvSpPr>
          <p:spPr>
            <a:xfrm>
              <a:off x="1224125" y="3331792"/>
              <a:ext cx="2334260" cy="20924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algn="l"/>
              <a:r>
                <a:rPr lang="zh-CN" altLang="en-US" sz="1467" b="0" dirty="0">
                  <a:solidFill>
                    <a:srgbClr val="C00000"/>
                  </a:solidFill>
                </a:rPr>
                <a:t>点击输入标题描述文本</a:t>
              </a:r>
            </a:p>
          </p:txBody>
        </p:sp>
      </p:grpSp>
      <p:sp>
        <p:nvSpPr>
          <p:cNvPr id="58"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产品概述</a:t>
            </a:r>
            <a:endParaRPr lang="zh-CN" altLang="en-US" sz="2667" dirty="0">
              <a:latin typeface="微软雅黑" pitchFamily="34" charset="-122"/>
              <a:ea typeface="微软雅黑" pitchFamily="34" charset="-122"/>
            </a:endParaRPr>
          </a:p>
        </p:txBody>
      </p:sp>
      <p:cxnSp>
        <p:nvCxnSpPr>
          <p:cNvPr id="59"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0"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8776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2" presetClass="entr" presetSubtype="8"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350"/>
                                        <p:tgtEl>
                                          <p:spTgt spid="23"/>
                                        </p:tgtEl>
                                        <p:attrNameLst>
                                          <p:attrName>ppt_x</p:attrName>
                                        </p:attrNameLst>
                                      </p:cBhvr>
                                      <p:tavLst>
                                        <p:tav tm="0">
                                          <p:val>
                                            <p:strVal val="#ppt_x-#ppt_w*1.125000"/>
                                          </p:val>
                                        </p:tav>
                                        <p:tav tm="100000">
                                          <p:val>
                                            <p:strVal val="#ppt_x"/>
                                          </p:val>
                                        </p:tav>
                                      </p:tavLst>
                                    </p:anim>
                                    <p:animEffect transition="in" filter="wipe(right)">
                                      <p:cBhvr>
                                        <p:cTn id="13" dur="350"/>
                                        <p:tgtEl>
                                          <p:spTgt spid="23"/>
                                        </p:tgtEl>
                                      </p:cBhvr>
                                    </p:animEffect>
                                  </p:childTnLst>
                                </p:cTn>
                              </p:par>
                              <p:par>
                                <p:cTn id="14" presetID="12" presetClass="entr" presetSubtype="8" fill="hold" nodeType="withEffect">
                                  <p:stCondLst>
                                    <p:cond delay="10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350"/>
                                        <p:tgtEl>
                                          <p:spTgt spid="30"/>
                                        </p:tgtEl>
                                        <p:attrNameLst>
                                          <p:attrName>ppt_x</p:attrName>
                                        </p:attrNameLst>
                                      </p:cBhvr>
                                      <p:tavLst>
                                        <p:tav tm="0">
                                          <p:val>
                                            <p:strVal val="#ppt_x-#ppt_w*1.125000"/>
                                          </p:val>
                                        </p:tav>
                                        <p:tav tm="100000">
                                          <p:val>
                                            <p:strVal val="#ppt_x"/>
                                          </p:val>
                                        </p:tav>
                                      </p:tavLst>
                                    </p:anim>
                                    <p:animEffect transition="in" filter="wipe(right)">
                                      <p:cBhvr>
                                        <p:cTn id="17" dur="350"/>
                                        <p:tgtEl>
                                          <p:spTgt spid="30"/>
                                        </p:tgtEl>
                                      </p:cBhvr>
                                    </p:animEffect>
                                  </p:childTnLst>
                                </p:cTn>
                              </p:par>
                              <p:par>
                                <p:cTn id="18" presetID="12" presetClass="entr" presetSubtype="8" fill="hold" nodeType="withEffect">
                                  <p:stCondLst>
                                    <p:cond delay="20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350"/>
                                        <p:tgtEl>
                                          <p:spTgt spid="37"/>
                                        </p:tgtEl>
                                        <p:attrNameLst>
                                          <p:attrName>ppt_x</p:attrName>
                                        </p:attrNameLst>
                                      </p:cBhvr>
                                      <p:tavLst>
                                        <p:tav tm="0">
                                          <p:val>
                                            <p:strVal val="#ppt_x-#ppt_w*1.125000"/>
                                          </p:val>
                                        </p:tav>
                                        <p:tav tm="100000">
                                          <p:val>
                                            <p:strVal val="#ppt_x"/>
                                          </p:val>
                                        </p:tav>
                                      </p:tavLst>
                                    </p:anim>
                                    <p:animEffect transition="in" filter="wipe(right)">
                                      <p:cBhvr>
                                        <p:cTn id="21" dur="350"/>
                                        <p:tgtEl>
                                          <p:spTgt spid="37"/>
                                        </p:tgtEl>
                                      </p:cBhvr>
                                    </p:animEffect>
                                  </p:childTnLst>
                                </p:cTn>
                              </p:par>
                              <p:par>
                                <p:cTn id="22" presetID="12" presetClass="entr" presetSubtype="8" fill="hold" nodeType="withEffect">
                                  <p:stCondLst>
                                    <p:cond delay="30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350"/>
                                        <p:tgtEl>
                                          <p:spTgt spid="44"/>
                                        </p:tgtEl>
                                        <p:attrNameLst>
                                          <p:attrName>ppt_x</p:attrName>
                                        </p:attrNameLst>
                                      </p:cBhvr>
                                      <p:tavLst>
                                        <p:tav tm="0">
                                          <p:val>
                                            <p:strVal val="#ppt_x-#ppt_w*1.125000"/>
                                          </p:val>
                                        </p:tav>
                                        <p:tav tm="100000">
                                          <p:val>
                                            <p:strVal val="#ppt_x"/>
                                          </p:val>
                                        </p:tav>
                                      </p:tavLst>
                                    </p:anim>
                                    <p:animEffect transition="in" filter="wipe(right)">
                                      <p:cBhvr>
                                        <p:cTn id="25" dur="350"/>
                                        <p:tgtEl>
                                          <p:spTgt spid="44"/>
                                        </p:tgtEl>
                                      </p:cBhvr>
                                    </p:animEffect>
                                  </p:childTnLst>
                                </p:cTn>
                              </p:par>
                              <p:par>
                                <p:cTn id="26" presetID="12" presetClass="entr" presetSubtype="8" fill="hold" nodeType="withEffect">
                                  <p:stCondLst>
                                    <p:cond delay="40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350"/>
                                        <p:tgtEl>
                                          <p:spTgt spid="51"/>
                                        </p:tgtEl>
                                        <p:attrNameLst>
                                          <p:attrName>ppt_x</p:attrName>
                                        </p:attrNameLst>
                                      </p:cBhvr>
                                      <p:tavLst>
                                        <p:tav tm="0">
                                          <p:val>
                                            <p:strVal val="#ppt_x-#ppt_w*1.125000"/>
                                          </p:val>
                                        </p:tav>
                                        <p:tav tm="100000">
                                          <p:val>
                                            <p:strVal val="#ppt_x"/>
                                          </p:val>
                                        </p:tav>
                                      </p:tavLst>
                                    </p:anim>
                                    <p:animEffect transition="in" filter="wipe(right)">
                                      <p:cBhvr>
                                        <p:cTn id="29" dur="350"/>
                                        <p:tgtEl>
                                          <p:spTgt spid="51"/>
                                        </p:tgtEl>
                                      </p:cBhvr>
                                    </p:animEffect>
                                  </p:childTnLst>
                                </p:cTn>
                              </p:par>
                            </p:childTnLst>
                          </p:cTn>
                        </p:par>
                        <p:par>
                          <p:cTn id="30" fill="hold">
                            <p:stCondLst>
                              <p:cond delay="1250"/>
                            </p:stCondLst>
                            <p:childTnLst>
                              <p:par>
                                <p:cTn id="31" presetID="12" presetClass="entr" presetSubtype="4"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p:tgtEl>
                                          <p:spTgt spid="17"/>
                                        </p:tgtEl>
                                        <p:attrNameLst>
                                          <p:attrName>ppt_y</p:attrName>
                                        </p:attrNameLst>
                                      </p:cBhvr>
                                      <p:tavLst>
                                        <p:tav tm="0">
                                          <p:val>
                                            <p:strVal val="#ppt_y+#ppt_h*1.125000"/>
                                          </p:val>
                                        </p:tav>
                                        <p:tav tm="100000">
                                          <p:val>
                                            <p:strVal val="#ppt_y"/>
                                          </p:val>
                                        </p:tav>
                                      </p:tavLst>
                                    </p:anim>
                                    <p:animEffect transition="in" filter="wipe(up)">
                                      <p:cBhvr>
                                        <p:cTn id="34" dur="500"/>
                                        <p:tgtEl>
                                          <p:spTgt spid="17"/>
                                        </p:tgtEl>
                                      </p:cBhvr>
                                    </p:animEffect>
                                  </p:childTnLst>
                                </p:cTn>
                              </p:par>
                              <p:par>
                                <p:cTn id="35" presetID="12" presetClass="entr" presetSubtype="4" fill="hold" grpId="0" nodeType="withEffect">
                                  <p:stCondLst>
                                    <p:cond delay="20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p:tgtEl>
                                          <p:spTgt spid="18"/>
                                        </p:tgtEl>
                                        <p:attrNameLst>
                                          <p:attrName>ppt_y</p:attrName>
                                        </p:attrNameLst>
                                      </p:cBhvr>
                                      <p:tavLst>
                                        <p:tav tm="0">
                                          <p:val>
                                            <p:strVal val="#ppt_y+#ppt_h*1.125000"/>
                                          </p:val>
                                        </p:tav>
                                        <p:tav tm="100000">
                                          <p:val>
                                            <p:strVal val="#ppt_y"/>
                                          </p:val>
                                        </p:tav>
                                      </p:tavLst>
                                    </p:anim>
                                    <p:animEffect transition="in" filter="wipe(up)">
                                      <p:cBhvr>
                                        <p:cTn id="38" dur="500"/>
                                        <p:tgtEl>
                                          <p:spTgt spid="18"/>
                                        </p:tgtEl>
                                      </p:cBhvr>
                                    </p:animEffect>
                                  </p:childTnLst>
                                </p:cTn>
                              </p:par>
                              <p:par>
                                <p:cTn id="39" presetID="12" presetClass="entr" presetSubtype="4" fill="hold" grpId="0" nodeType="withEffect">
                                  <p:stCondLst>
                                    <p:cond delay="40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p:tgtEl>
                                          <p:spTgt spid="19"/>
                                        </p:tgtEl>
                                        <p:attrNameLst>
                                          <p:attrName>ppt_y</p:attrName>
                                        </p:attrNameLst>
                                      </p:cBhvr>
                                      <p:tavLst>
                                        <p:tav tm="0">
                                          <p:val>
                                            <p:strVal val="#ppt_y+#ppt_h*1.125000"/>
                                          </p:val>
                                        </p:tav>
                                        <p:tav tm="100000">
                                          <p:val>
                                            <p:strVal val="#ppt_y"/>
                                          </p:val>
                                        </p:tav>
                                      </p:tavLst>
                                    </p:anim>
                                    <p:animEffect transition="in" filter="wipe(up)">
                                      <p:cBhvr>
                                        <p:cTn id="42" dur="500"/>
                                        <p:tgtEl>
                                          <p:spTgt spid="19"/>
                                        </p:tgtEl>
                                      </p:cBhvr>
                                    </p:animEffect>
                                  </p:childTnLst>
                                </p:cTn>
                              </p:par>
                              <p:par>
                                <p:cTn id="43" presetID="12" presetClass="entr" presetSubtype="4" fill="hold" grpId="0" nodeType="withEffect">
                                  <p:stCondLst>
                                    <p:cond delay="600"/>
                                  </p:stCondLst>
                                  <p:childTnLst>
                                    <p:set>
                                      <p:cBhvr>
                                        <p:cTn id="44" dur="1" fill="hold">
                                          <p:stCondLst>
                                            <p:cond delay="0"/>
                                          </p:stCondLst>
                                        </p:cTn>
                                        <p:tgtEl>
                                          <p:spTgt spid="20"/>
                                        </p:tgtEl>
                                        <p:attrNameLst>
                                          <p:attrName>style.visibility</p:attrName>
                                        </p:attrNameLst>
                                      </p:cBhvr>
                                      <p:to>
                                        <p:strVal val="visible"/>
                                      </p:to>
                                    </p:set>
                                    <p:anim calcmode="lin" valueType="num">
                                      <p:cBhvr additive="base">
                                        <p:cTn id="45" dur="500"/>
                                        <p:tgtEl>
                                          <p:spTgt spid="20"/>
                                        </p:tgtEl>
                                        <p:attrNameLst>
                                          <p:attrName>ppt_y</p:attrName>
                                        </p:attrNameLst>
                                      </p:cBhvr>
                                      <p:tavLst>
                                        <p:tav tm="0">
                                          <p:val>
                                            <p:strVal val="#ppt_y+#ppt_h*1.125000"/>
                                          </p:val>
                                        </p:tav>
                                        <p:tav tm="100000">
                                          <p:val>
                                            <p:strVal val="#ppt_y"/>
                                          </p:val>
                                        </p:tav>
                                      </p:tavLst>
                                    </p:anim>
                                    <p:animEffect transition="in" filter="wipe(up)">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41"/>
          <p:cNvSpPr>
            <a:spLocks noChangeArrowheads="1"/>
          </p:cNvSpPr>
          <p:nvPr/>
        </p:nvSpPr>
        <p:spPr bwMode="auto">
          <a:xfrm>
            <a:off x="1300236" y="367568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2400" dirty="0">
                <a:latin typeface="微软雅黑" pitchFamily="34" charset="-122"/>
                <a:ea typeface="微软雅黑" pitchFamily="34" charset="-122"/>
              </a:rPr>
              <a:t>线下门店</a:t>
            </a:r>
          </a:p>
        </p:txBody>
      </p:sp>
      <p:sp>
        <p:nvSpPr>
          <p:cNvPr id="46" name="矩形 1"/>
          <p:cNvSpPr>
            <a:spLocks noChangeArrowheads="1"/>
          </p:cNvSpPr>
          <p:nvPr/>
        </p:nvSpPr>
        <p:spPr bwMode="auto">
          <a:xfrm>
            <a:off x="719404" y="4293096"/>
            <a:ext cx="3087553"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333" dirty="0">
              <a:latin typeface="微软雅黑" pitchFamily="34" charset="-122"/>
              <a:ea typeface="微软雅黑" pitchFamily="34" charset="-122"/>
            </a:endParaRPr>
          </a:p>
        </p:txBody>
      </p:sp>
      <p:sp>
        <p:nvSpPr>
          <p:cNvPr id="12" name="TextBox 341"/>
          <p:cNvSpPr>
            <a:spLocks noChangeArrowheads="1"/>
          </p:cNvSpPr>
          <p:nvPr/>
        </p:nvSpPr>
        <p:spPr bwMode="auto">
          <a:xfrm>
            <a:off x="5435525" y="3675686"/>
            <a:ext cx="13917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zh-CN" altLang="en-US" sz="2400" dirty="0">
                <a:latin typeface="微软雅黑" pitchFamily="34" charset="-122"/>
                <a:ea typeface="微软雅黑" pitchFamily="34" charset="-122"/>
              </a:rPr>
              <a:t>手机</a:t>
            </a:r>
            <a:r>
              <a:rPr lang="en-US" altLang="zh-CN" sz="2400" dirty="0">
                <a:latin typeface="微软雅黑" pitchFamily="34" charset="-122"/>
                <a:ea typeface="微软雅黑" pitchFamily="34" charset="-122"/>
              </a:rPr>
              <a:t>APP</a:t>
            </a:r>
            <a:endParaRPr lang="zh-CN" altLang="en-US" sz="2400" dirty="0">
              <a:latin typeface="微软雅黑" pitchFamily="34" charset="-122"/>
              <a:ea typeface="微软雅黑" pitchFamily="34" charset="-122"/>
            </a:endParaRPr>
          </a:p>
        </p:txBody>
      </p:sp>
      <p:sp>
        <p:nvSpPr>
          <p:cNvPr id="14" name="矩形 1"/>
          <p:cNvSpPr>
            <a:spLocks noChangeArrowheads="1"/>
          </p:cNvSpPr>
          <p:nvPr/>
        </p:nvSpPr>
        <p:spPr bwMode="auto">
          <a:xfrm>
            <a:off x="4842670" y="4293096"/>
            <a:ext cx="3087553"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333" dirty="0">
              <a:latin typeface="微软雅黑" pitchFamily="34" charset="-122"/>
              <a:ea typeface="微软雅黑" pitchFamily="34" charset="-122"/>
            </a:endParaRPr>
          </a:p>
        </p:txBody>
      </p:sp>
      <p:sp>
        <p:nvSpPr>
          <p:cNvPr id="16" name="TextBox 341"/>
          <p:cNvSpPr>
            <a:spLocks noChangeArrowheads="1"/>
          </p:cNvSpPr>
          <p:nvPr/>
        </p:nvSpPr>
        <p:spPr bwMode="auto">
          <a:xfrm>
            <a:off x="9388054" y="3675686"/>
            <a:ext cx="17235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r"/>
            <a:r>
              <a:rPr lang="zh-CN" altLang="en-US" sz="2400" dirty="0">
                <a:latin typeface="微软雅黑" pitchFamily="34" charset="-122"/>
                <a:ea typeface="微软雅黑" pitchFamily="34" charset="-122"/>
              </a:rPr>
              <a:t>电脑客户端</a:t>
            </a:r>
          </a:p>
        </p:txBody>
      </p:sp>
      <p:sp>
        <p:nvSpPr>
          <p:cNvPr id="17" name="矩形 1"/>
          <p:cNvSpPr>
            <a:spLocks noChangeArrowheads="1"/>
          </p:cNvSpPr>
          <p:nvPr/>
        </p:nvSpPr>
        <p:spPr bwMode="auto">
          <a:xfrm>
            <a:off x="8961109" y="4293096"/>
            <a:ext cx="3087553"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在此录入上述图表的综合描述说明，在此录入上述图表的综合描述说明，在此录入上述图表的综合描述说明，在此录入上述图表的综合描述说明，</a:t>
            </a:r>
            <a:endParaRPr lang="zh-CN" altLang="en-US" sz="1333" dirty="0">
              <a:latin typeface="微软雅黑" pitchFamily="34" charset="-122"/>
              <a:ea typeface="微软雅黑" pitchFamily="34" charset="-122"/>
            </a:endParaRPr>
          </a:p>
        </p:txBody>
      </p:sp>
      <p:sp>
        <p:nvSpPr>
          <p:cNvPr id="18" name="Freeform 12"/>
          <p:cNvSpPr/>
          <p:nvPr/>
        </p:nvSpPr>
        <p:spPr bwMode="auto">
          <a:xfrm>
            <a:off x="3891845" y="2564867"/>
            <a:ext cx="417220" cy="41743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lumMod val="75000"/>
            </a:schemeClr>
          </a:solidFill>
          <a:ln>
            <a:noFill/>
          </a:ln>
        </p:spPr>
        <p:txBody>
          <a:bodyPr vert="horz" wrap="square" lIns="91428" tIns="45713" rIns="91428" bIns="45713" numCol="1" anchor="t" anchorCtr="0" compatLnSpc="1"/>
          <a:lstStyle/>
          <a:p>
            <a:endParaRPr lang="zh-CN" altLang="en-US" sz="2400">
              <a:solidFill>
                <a:schemeClr val="accent3">
                  <a:lumMod val="50000"/>
                </a:schemeClr>
              </a:solidFill>
            </a:endParaRPr>
          </a:p>
        </p:txBody>
      </p:sp>
      <p:sp>
        <p:nvSpPr>
          <p:cNvPr id="19" name="Freeform 12"/>
          <p:cNvSpPr/>
          <p:nvPr/>
        </p:nvSpPr>
        <p:spPr bwMode="auto">
          <a:xfrm>
            <a:off x="8112225" y="2564867"/>
            <a:ext cx="417220" cy="417439"/>
          </a:xfrm>
          <a:custGeom>
            <a:avLst/>
            <a:gdLst>
              <a:gd name="T0" fmla="*/ 269 w 653"/>
              <a:gd name="T1" fmla="*/ 653 h 653"/>
              <a:gd name="T2" fmla="*/ 269 w 653"/>
              <a:gd name="T3" fmla="*/ 382 h 653"/>
              <a:gd name="T4" fmla="*/ 0 w 653"/>
              <a:gd name="T5" fmla="*/ 382 h 653"/>
              <a:gd name="T6" fmla="*/ 0 w 653"/>
              <a:gd name="T7" fmla="*/ 269 h 653"/>
              <a:gd name="T8" fmla="*/ 269 w 653"/>
              <a:gd name="T9" fmla="*/ 269 h 653"/>
              <a:gd name="T10" fmla="*/ 269 w 653"/>
              <a:gd name="T11" fmla="*/ 0 h 653"/>
              <a:gd name="T12" fmla="*/ 384 w 653"/>
              <a:gd name="T13" fmla="*/ 0 h 653"/>
              <a:gd name="T14" fmla="*/ 384 w 653"/>
              <a:gd name="T15" fmla="*/ 269 h 653"/>
              <a:gd name="T16" fmla="*/ 653 w 653"/>
              <a:gd name="T17" fmla="*/ 269 h 653"/>
              <a:gd name="T18" fmla="*/ 653 w 653"/>
              <a:gd name="T19" fmla="*/ 382 h 653"/>
              <a:gd name="T20" fmla="*/ 384 w 653"/>
              <a:gd name="T21" fmla="*/ 382 h 653"/>
              <a:gd name="T22" fmla="*/ 384 w 653"/>
              <a:gd name="T23" fmla="*/ 653 h 653"/>
              <a:gd name="T24" fmla="*/ 269 w 653"/>
              <a:gd name="T25"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3" h="653">
                <a:moveTo>
                  <a:pt x="269" y="653"/>
                </a:moveTo>
                <a:lnTo>
                  <a:pt x="269" y="382"/>
                </a:lnTo>
                <a:lnTo>
                  <a:pt x="0" y="382"/>
                </a:lnTo>
                <a:lnTo>
                  <a:pt x="0" y="269"/>
                </a:lnTo>
                <a:lnTo>
                  <a:pt x="269" y="269"/>
                </a:lnTo>
                <a:lnTo>
                  <a:pt x="269" y="0"/>
                </a:lnTo>
                <a:lnTo>
                  <a:pt x="384" y="0"/>
                </a:lnTo>
                <a:lnTo>
                  <a:pt x="384" y="269"/>
                </a:lnTo>
                <a:lnTo>
                  <a:pt x="653" y="269"/>
                </a:lnTo>
                <a:lnTo>
                  <a:pt x="653" y="382"/>
                </a:lnTo>
                <a:lnTo>
                  <a:pt x="384" y="382"/>
                </a:lnTo>
                <a:lnTo>
                  <a:pt x="384" y="653"/>
                </a:lnTo>
                <a:lnTo>
                  <a:pt x="269" y="653"/>
                </a:lnTo>
                <a:close/>
              </a:path>
            </a:pathLst>
          </a:custGeom>
          <a:solidFill>
            <a:schemeClr val="accent3">
              <a:lumMod val="75000"/>
            </a:schemeClr>
          </a:solidFill>
          <a:ln>
            <a:noFill/>
          </a:ln>
        </p:spPr>
        <p:txBody>
          <a:bodyPr vert="horz" wrap="square" lIns="91428" tIns="45713" rIns="91428" bIns="45713" numCol="1" anchor="t" anchorCtr="0" compatLnSpc="1"/>
          <a:lstStyle/>
          <a:p>
            <a:endParaRPr lang="zh-CN" altLang="en-US" sz="2400">
              <a:solidFill>
                <a:schemeClr val="accent3">
                  <a:lumMod val="50000"/>
                </a:schemeClr>
              </a:solidFill>
            </a:endParaRPr>
          </a:p>
        </p:txBody>
      </p:sp>
      <p:grpSp>
        <p:nvGrpSpPr>
          <p:cNvPr id="2" name="组合 1"/>
          <p:cNvGrpSpPr/>
          <p:nvPr/>
        </p:nvGrpSpPr>
        <p:grpSpPr>
          <a:xfrm>
            <a:off x="1073031" y="2248655"/>
            <a:ext cx="2103967" cy="1049867"/>
            <a:chOff x="804773" y="1686491"/>
            <a:chExt cx="1577975" cy="787400"/>
          </a:xfrm>
        </p:grpSpPr>
        <p:sp>
          <p:nvSpPr>
            <p:cNvPr id="32" name="Freeform 13"/>
            <p:cNvSpPr>
              <a:spLocks noChangeArrowheads="1"/>
            </p:cNvSpPr>
            <p:nvPr/>
          </p:nvSpPr>
          <p:spPr bwMode="auto">
            <a:xfrm rot="16200000">
              <a:off x="1200061" y="1291203"/>
              <a:ext cx="787400" cy="1577975"/>
            </a:xfrm>
            <a:custGeom>
              <a:avLst/>
              <a:gdLst>
                <a:gd name="T0" fmla="*/ 787400 w 496"/>
                <a:gd name="T1" fmla="*/ 1577975 h 994"/>
                <a:gd name="T2" fmla="*/ 0 w 496"/>
                <a:gd name="T3" fmla="*/ 790575 h 994"/>
                <a:gd name="T4" fmla="*/ 787400 w 496"/>
                <a:gd name="T5" fmla="*/ 0 h 994"/>
                <a:gd name="T6" fmla="*/ 787400 w 496"/>
                <a:gd name="T7" fmla="*/ 1577975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20" name="Freeform 5"/>
            <p:cNvSpPr>
              <a:spLocks noEditPoints="1"/>
            </p:cNvSpPr>
            <p:nvPr/>
          </p:nvSpPr>
          <p:spPr bwMode="auto">
            <a:xfrm>
              <a:off x="1403648" y="1769212"/>
              <a:ext cx="446601" cy="373621"/>
            </a:xfrm>
            <a:custGeom>
              <a:avLst/>
              <a:gdLst>
                <a:gd name="T0" fmla="*/ 7 w 262"/>
                <a:gd name="T1" fmla="*/ 219 h 219"/>
                <a:gd name="T2" fmla="*/ 45 w 262"/>
                <a:gd name="T3" fmla="*/ 219 h 219"/>
                <a:gd name="T4" fmla="*/ 46 w 262"/>
                <a:gd name="T5" fmla="*/ 219 h 219"/>
                <a:gd name="T6" fmla="*/ 47 w 262"/>
                <a:gd name="T7" fmla="*/ 219 h 219"/>
                <a:gd name="T8" fmla="*/ 101 w 262"/>
                <a:gd name="T9" fmla="*/ 219 h 219"/>
                <a:gd name="T10" fmla="*/ 102 w 262"/>
                <a:gd name="T11" fmla="*/ 219 h 219"/>
                <a:gd name="T12" fmla="*/ 103 w 262"/>
                <a:gd name="T13" fmla="*/ 219 h 219"/>
                <a:gd name="T14" fmla="*/ 158 w 262"/>
                <a:gd name="T15" fmla="*/ 219 h 219"/>
                <a:gd name="T16" fmla="*/ 159 w 262"/>
                <a:gd name="T17" fmla="*/ 219 h 219"/>
                <a:gd name="T18" fmla="*/ 160 w 262"/>
                <a:gd name="T19" fmla="*/ 219 h 219"/>
                <a:gd name="T20" fmla="*/ 215 w 262"/>
                <a:gd name="T21" fmla="*/ 219 h 219"/>
                <a:gd name="T22" fmla="*/ 216 w 262"/>
                <a:gd name="T23" fmla="*/ 219 h 219"/>
                <a:gd name="T24" fmla="*/ 217 w 262"/>
                <a:gd name="T25" fmla="*/ 219 h 219"/>
                <a:gd name="T26" fmla="*/ 254 w 262"/>
                <a:gd name="T27" fmla="*/ 219 h 219"/>
                <a:gd name="T28" fmla="*/ 262 w 262"/>
                <a:gd name="T29" fmla="*/ 211 h 219"/>
                <a:gd name="T30" fmla="*/ 262 w 262"/>
                <a:gd name="T31" fmla="*/ 202 h 219"/>
                <a:gd name="T32" fmla="*/ 254 w 262"/>
                <a:gd name="T33" fmla="*/ 195 h 219"/>
                <a:gd name="T34" fmla="*/ 238 w 262"/>
                <a:gd name="T35" fmla="*/ 195 h 219"/>
                <a:gd name="T36" fmla="*/ 231 w 262"/>
                <a:gd name="T37" fmla="*/ 179 h 219"/>
                <a:gd name="T38" fmla="*/ 231 w 262"/>
                <a:gd name="T39" fmla="*/ 104 h 219"/>
                <a:gd name="T40" fmla="*/ 255 w 262"/>
                <a:gd name="T41" fmla="*/ 104 h 219"/>
                <a:gd name="T42" fmla="*/ 262 w 262"/>
                <a:gd name="T43" fmla="*/ 96 h 219"/>
                <a:gd name="T44" fmla="*/ 262 w 262"/>
                <a:gd name="T45" fmla="*/ 85 h 219"/>
                <a:gd name="T46" fmla="*/ 256 w 262"/>
                <a:gd name="T47" fmla="*/ 74 h 219"/>
                <a:gd name="T48" fmla="*/ 137 w 262"/>
                <a:gd name="T49" fmla="*/ 2 h 219"/>
                <a:gd name="T50" fmla="*/ 125 w 262"/>
                <a:gd name="T51" fmla="*/ 2 h 219"/>
                <a:gd name="T52" fmla="*/ 6 w 262"/>
                <a:gd name="T53" fmla="*/ 74 h 219"/>
                <a:gd name="T54" fmla="*/ 0 w 262"/>
                <a:gd name="T55" fmla="*/ 85 h 219"/>
                <a:gd name="T56" fmla="*/ 0 w 262"/>
                <a:gd name="T57" fmla="*/ 97 h 219"/>
                <a:gd name="T58" fmla="*/ 7 w 262"/>
                <a:gd name="T59" fmla="*/ 104 h 219"/>
                <a:gd name="T60" fmla="*/ 31 w 262"/>
                <a:gd name="T61" fmla="*/ 104 h 219"/>
                <a:gd name="T62" fmla="*/ 31 w 262"/>
                <a:gd name="T63" fmla="*/ 179 h 219"/>
                <a:gd name="T64" fmla="*/ 24 w 262"/>
                <a:gd name="T65" fmla="*/ 195 h 219"/>
                <a:gd name="T66" fmla="*/ 7 w 262"/>
                <a:gd name="T67" fmla="*/ 195 h 219"/>
                <a:gd name="T68" fmla="*/ 0 w 262"/>
                <a:gd name="T69" fmla="*/ 202 h 219"/>
                <a:gd name="T70" fmla="*/ 0 w 262"/>
                <a:gd name="T71" fmla="*/ 211 h 219"/>
                <a:gd name="T72" fmla="*/ 7 w 262"/>
                <a:gd name="T73" fmla="*/ 219 h 219"/>
                <a:gd name="T74" fmla="*/ 144 w 262"/>
                <a:gd name="T75" fmla="*/ 104 h 219"/>
                <a:gd name="T76" fmla="*/ 144 w 262"/>
                <a:gd name="T77" fmla="*/ 179 h 219"/>
                <a:gd name="T78" fmla="*/ 138 w 262"/>
                <a:gd name="T79" fmla="*/ 195 h 219"/>
                <a:gd name="T80" fmla="*/ 124 w 262"/>
                <a:gd name="T81" fmla="*/ 195 h 219"/>
                <a:gd name="T82" fmla="*/ 117 w 262"/>
                <a:gd name="T83" fmla="*/ 179 h 219"/>
                <a:gd name="T84" fmla="*/ 117 w 262"/>
                <a:gd name="T85" fmla="*/ 104 h 219"/>
                <a:gd name="T86" fmla="*/ 144 w 262"/>
                <a:gd name="T87" fmla="*/ 104 h 219"/>
                <a:gd name="T88" fmla="*/ 201 w 262"/>
                <a:gd name="T89" fmla="*/ 179 h 219"/>
                <a:gd name="T90" fmla="*/ 195 w 262"/>
                <a:gd name="T91" fmla="*/ 195 h 219"/>
                <a:gd name="T92" fmla="*/ 181 w 262"/>
                <a:gd name="T93" fmla="*/ 195 h 219"/>
                <a:gd name="T94" fmla="*/ 174 w 262"/>
                <a:gd name="T95" fmla="*/ 179 h 219"/>
                <a:gd name="T96" fmla="*/ 174 w 262"/>
                <a:gd name="T97" fmla="*/ 104 h 219"/>
                <a:gd name="T98" fmla="*/ 201 w 262"/>
                <a:gd name="T99" fmla="*/ 104 h 219"/>
                <a:gd name="T100" fmla="*/ 201 w 262"/>
                <a:gd name="T101" fmla="*/ 179 h 219"/>
                <a:gd name="T102" fmla="*/ 131 w 262"/>
                <a:gd name="T103" fmla="*/ 32 h 219"/>
                <a:gd name="T104" fmla="*/ 153 w 262"/>
                <a:gd name="T105" fmla="*/ 54 h 219"/>
                <a:gd name="T106" fmla="*/ 131 w 262"/>
                <a:gd name="T107" fmla="*/ 76 h 219"/>
                <a:gd name="T108" fmla="*/ 109 w 262"/>
                <a:gd name="T109" fmla="*/ 54 h 219"/>
                <a:gd name="T110" fmla="*/ 131 w 262"/>
                <a:gd name="T111" fmla="*/ 32 h 219"/>
                <a:gd name="T112" fmla="*/ 87 w 262"/>
                <a:gd name="T113" fmla="*/ 104 h 219"/>
                <a:gd name="T114" fmla="*/ 87 w 262"/>
                <a:gd name="T115" fmla="*/ 179 h 219"/>
                <a:gd name="T116" fmla="*/ 81 w 262"/>
                <a:gd name="T117" fmla="*/ 195 h 219"/>
                <a:gd name="T118" fmla="*/ 68 w 262"/>
                <a:gd name="T119" fmla="*/ 195 h 219"/>
                <a:gd name="T120" fmla="*/ 61 w 262"/>
                <a:gd name="T121" fmla="*/ 179 h 219"/>
                <a:gd name="T122" fmla="*/ 61 w 262"/>
                <a:gd name="T123" fmla="*/ 104 h 219"/>
                <a:gd name="T124" fmla="*/ 87 w 262"/>
                <a:gd name="T125" fmla="*/ 10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2" h="219">
                  <a:moveTo>
                    <a:pt x="7" y="219"/>
                  </a:moveTo>
                  <a:cubicBezTo>
                    <a:pt x="45" y="219"/>
                    <a:pt x="45" y="219"/>
                    <a:pt x="45" y="219"/>
                  </a:cubicBezTo>
                  <a:cubicBezTo>
                    <a:pt x="45" y="219"/>
                    <a:pt x="46" y="219"/>
                    <a:pt x="46" y="219"/>
                  </a:cubicBezTo>
                  <a:cubicBezTo>
                    <a:pt x="46" y="219"/>
                    <a:pt x="47" y="219"/>
                    <a:pt x="47" y="219"/>
                  </a:cubicBezTo>
                  <a:cubicBezTo>
                    <a:pt x="101" y="219"/>
                    <a:pt x="101" y="219"/>
                    <a:pt x="101" y="219"/>
                  </a:cubicBezTo>
                  <a:cubicBezTo>
                    <a:pt x="102" y="219"/>
                    <a:pt x="102" y="219"/>
                    <a:pt x="102" y="219"/>
                  </a:cubicBezTo>
                  <a:cubicBezTo>
                    <a:pt x="103" y="219"/>
                    <a:pt x="103" y="219"/>
                    <a:pt x="103" y="219"/>
                  </a:cubicBezTo>
                  <a:cubicBezTo>
                    <a:pt x="158" y="219"/>
                    <a:pt x="158" y="219"/>
                    <a:pt x="158" y="219"/>
                  </a:cubicBezTo>
                  <a:cubicBezTo>
                    <a:pt x="159" y="219"/>
                    <a:pt x="159" y="219"/>
                    <a:pt x="159" y="219"/>
                  </a:cubicBezTo>
                  <a:cubicBezTo>
                    <a:pt x="160" y="219"/>
                    <a:pt x="160" y="219"/>
                    <a:pt x="160" y="219"/>
                  </a:cubicBezTo>
                  <a:cubicBezTo>
                    <a:pt x="215" y="219"/>
                    <a:pt x="215" y="219"/>
                    <a:pt x="215" y="219"/>
                  </a:cubicBezTo>
                  <a:cubicBezTo>
                    <a:pt x="216" y="219"/>
                    <a:pt x="216" y="219"/>
                    <a:pt x="216" y="219"/>
                  </a:cubicBezTo>
                  <a:cubicBezTo>
                    <a:pt x="217" y="219"/>
                    <a:pt x="217" y="219"/>
                    <a:pt x="217" y="219"/>
                  </a:cubicBezTo>
                  <a:cubicBezTo>
                    <a:pt x="254" y="219"/>
                    <a:pt x="254" y="219"/>
                    <a:pt x="254" y="219"/>
                  </a:cubicBezTo>
                  <a:cubicBezTo>
                    <a:pt x="258" y="219"/>
                    <a:pt x="262" y="215"/>
                    <a:pt x="262" y="211"/>
                  </a:cubicBezTo>
                  <a:cubicBezTo>
                    <a:pt x="262" y="202"/>
                    <a:pt x="262" y="202"/>
                    <a:pt x="262" y="202"/>
                  </a:cubicBezTo>
                  <a:cubicBezTo>
                    <a:pt x="262" y="198"/>
                    <a:pt x="258" y="195"/>
                    <a:pt x="254" y="195"/>
                  </a:cubicBezTo>
                  <a:cubicBezTo>
                    <a:pt x="238" y="195"/>
                    <a:pt x="238" y="195"/>
                    <a:pt x="238" y="195"/>
                  </a:cubicBezTo>
                  <a:cubicBezTo>
                    <a:pt x="238" y="189"/>
                    <a:pt x="235" y="183"/>
                    <a:pt x="231" y="179"/>
                  </a:cubicBezTo>
                  <a:cubicBezTo>
                    <a:pt x="231" y="104"/>
                    <a:pt x="231" y="104"/>
                    <a:pt x="231" y="104"/>
                  </a:cubicBezTo>
                  <a:cubicBezTo>
                    <a:pt x="255" y="104"/>
                    <a:pt x="255" y="104"/>
                    <a:pt x="255" y="104"/>
                  </a:cubicBezTo>
                  <a:cubicBezTo>
                    <a:pt x="259" y="104"/>
                    <a:pt x="262" y="100"/>
                    <a:pt x="262" y="96"/>
                  </a:cubicBezTo>
                  <a:cubicBezTo>
                    <a:pt x="262" y="85"/>
                    <a:pt x="262" y="85"/>
                    <a:pt x="262" y="85"/>
                  </a:cubicBezTo>
                  <a:cubicBezTo>
                    <a:pt x="262" y="81"/>
                    <a:pt x="259" y="76"/>
                    <a:pt x="256" y="74"/>
                  </a:cubicBezTo>
                  <a:cubicBezTo>
                    <a:pt x="137" y="2"/>
                    <a:pt x="137" y="2"/>
                    <a:pt x="137" y="2"/>
                  </a:cubicBezTo>
                  <a:cubicBezTo>
                    <a:pt x="134" y="0"/>
                    <a:pt x="128" y="0"/>
                    <a:pt x="125" y="2"/>
                  </a:cubicBezTo>
                  <a:cubicBezTo>
                    <a:pt x="6" y="74"/>
                    <a:pt x="6" y="74"/>
                    <a:pt x="6" y="74"/>
                  </a:cubicBezTo>
                  <a:cubicBezTo>
                    <a:pt x="3" y="76"/>
                    <a:pt x="0" y="81"/>
                    <a:pt x="0" y="85"/>
                  </a:cubicBezTo>
                  <a:cubicBezTo>
                    <a:pt x="0" y="97"/>
                    <a:pt x="0" y="97"/>
                    <a:pt x="0" y="97"/>
                  </a:cubicBezTo>
                  <a:cubicBezTo>
                    <a:pt x="0" y="101"/>
                    <a:pt x="3" y="104"/>
                    <a:pt x="7" y="104"/>
                  </a:cubicBezTo>
                  <a:cubicBezTo>
                    <a:pt x="31" y="104"/>
                    <a:pt x="31" y="104"/>
                    <a:pt x="31" y="104"/>
                  </a:cubicBezTo>
                  <a:cubicBezTo>
                    <a:pt x="31" y="179"/>
                    <a:pt x="31" y="179"/>
                    <a:pt x="31" y="179"/>
                  </a:cubicBezTo>
                  <a:cubicBezTo>
                    <a:pt x="27" y="183"/>
                    <a:pt x="24" y="189"/>
                    <a:pt x="24" y="195"/>
                  </a:cubicBezTo>
                  <a:cubicBezTo>
                    <a:pt x="7" y="195"/>
                    <a:pt x="7" y="195"/>
                    <a:pt x="7" y="195"/>
                  </a:cubicBezTo>
                  <a:cubicBezTo>
                    <a:pt x="3" y="195"/>
                    <a:pt x="0" y="198"/>
                    <a:pt x="0" y="202"/>
                  </a:cubicBezTo>
                  <a:cubicBezTo>
                    <a:pt x="0" y="211"/>
                    <a:pt x="0" y="211"/>
                    <a:pt x="0" y="211"/>
                  </a:cubicBezTo>
                  <a:cubicBezTo>
                    <a:pt x="0" y="215"/>
                    <a:pt x="3" y="219"/>
                    <a:pt x="7" y="219"/>
                  </a:cubicBezTo>
                  <a:close/>
                  <a:moveTo>
                    <a:pt x="144" y="104"/>
                  </a:moveTo>
                  <a:cubicBezTo>
                    <a:pt x="144" y="179"/>
                    <a:pt x="144" y="179"/>
                    <a:pt x="144" y="179"/>
                  </a:cubicBezTo>
                  <a:cubicBezTo>
                    <a:pt x="140" y="183"/>
                    <a:pt x="138" y="189"/>
                    <a:pt x="138" y="195"/>
                  </a:cubicBezTo>
                  <a:cubicBezTo>
                    <a:pt x="124" y="195"/>
                    <a:pt x="124" y="195"/>
                    <a:pt x="124" y="195"/>
                  </a:cubicBezTo>
                  <a:cubicBezTo>
                    <a:pt x="124" y="189"/>
                    <a:pt x="122" y="183"/>
                    <a:pt x="117" y="179"/>
                  </a:cubicBezTo>
                  <a:cubicBezTo>
                    <a:pt x="117" y="104"/>
                    <a:pt x="117" y="104"/>
                    <a:pt x="117" y="104"/>
                  </a:cubicBezTo>
                  <a:lnTo>
                    <a:pt x="144" y="104"/>
                  </a:lnTo>
                  <a:close/>
                  <a:moveTo>
                    <a:pt x="201" y="179"/>
                  </a:moveTo>
                  <a:cubicBezTo>
                    <a:pt x="197" y="183"/>
                    <a:pt x="195" y="189"/>
                    <a:pt x="195" y="195"/>
                  </a:cubicBezTo>
                  <a:cubicBezTo>
                    <a:pt x="181" y="195"/>
                    <a:pt x="181" y="195"/>
                    <a:pt x="181" y="195"/>
                  </a:cubicBezTo>
                  <a:cubicBezTo>
                    <a:pt x="181" y="189"/>
                    <a:pt x="178" y="183"/>
                    <a:pt x="174" y="179"/>
                  </a:cubicBezTo>
                  <a:cubicBezTo>
                    <a:pt x="174" y="104"/>
                    <a:pt x="174" y="104"/>
                    <a:pt x="174" y="104"/>
                  </a:cubicBezTo>
                  <a:cubicBezTo>
                    <a:pt x="201" y="104"/>
                    <a:pt x="201" y="104"/>
                    <a:pt x="201" y="104"/>
                  </a:cubicBezTo>
                  <a:lnTo>
                    <a:pt x="201" y="179"/>
                  </a:lnTo>
                  <a:close/>
                  <a:moveTo>
                    <a:pt x="131" y="32"/>
                  </a:moveTo>
                  <a:cubicBezTo>
                    <a:pt x="143" y="32"/>
                    <a:pt x="153" y="42"/>
                    <a:pt x="153" y="54"/>
                  </a:cubicBezTo>
                  <a:cubicBezTo>
                    <a:pt x="153" y="66"/>
                    <a:pt x="143" y="76"/>
                    <a:pt x="131" y="76"/>
                  </a:cubicBezTo>
                  <a:cubicBezTo>
                    <a:pt x="119" y="76"/>
                    <a:pt x="109" y="66"/>
                    <a:pt x="109" y="54"/>
                  </a:cubicBezTo>
                  <a:cubicBezTo>
                    <a:pt x="109" y="42"/>
                    <a:pt x="119" y="32"/>
                    <a:pt x="131" y="32"/>
                  </a:cubicBezTo>
                  <a:close/>
                  <a:moveTo>
                    <a:pt x="87" y="104"/>
                  </a:moveTo>
                  <a:cubicBezTo>
                    <a:pt x="87" y="179"/>
                    <a:pt x="87" y="179"/>
                    <a:pt x="87" y="179"/>
                  </a:cubicBezTo>
                  <a:cubicBezTo>
                    <a:pt x="83" y="183"/>
                    <a:pt x="81" y="189"/>
                    <a:pt x="81" y="195"/>
                  </a:cubicBezTo>
                  <a:cubicBezTo>
                    <a:pt x="68" y="195"/>
                    <a:pt x="68" y="195"/>
                    <a:pt x="68" y="195"/>
                  </a:cubicBezTo>
                  <a:cubicBezTo>
                    <a:pt x="68" y="189"/>
                    <a:pt x="65" y="183"/>
                    <a:pt x="61" y="179"/>
                  </a:cubicBezTo>
                  <a:cubicBezTo>
                    <a:pt x="61" y="104"/>
                    <a:pt x="61" y="104"/>
                    <a:pt x="61" y="104"/>
                  </a:cubicBezTo>
                  <a:lnTo>
                    <a:pt x="87" y="104"/>
                  </a:lnTo>
                  <a:close/>
                </a:path>
              </a:pathLst>
            </a:custGeom>
            <a:solidFill>
              <a:srgbClr val="C00000"/>
            </a:solidFill>
            <a:ln>
              <a:noFill/>
            </a:ln>
          </p:spPr>
          <p:txBody>
            <a:bodyPr vert="horz" wrap="square" lIns="91207" tIns="45604" rIns="91207" bIns="45604" numCol="1" anchor="t" anchorCtr="0" compatLnSpc="1"/>
            <a:lstStyle/>
            <a:p>
              <a:endParaRPr lang="zh-CN" altLang="en-US" sz="2400"/>
            </a:p>
          </p:txBody>
        </p:sp>
      </p:grpSp>
      <p:grpSp>
        <p:nvGrpSpPr>
          <p:cNvPr id="3" name="组合 2"/>
          <p:cNvGrpSpPr/>
          <p:nvPr/>
        </p:nvGrpSpPr>
        <p:grpSpPr>
          <a:xfrm>
            <a:off x="5196298" y="2248655"/>
            <a:ext cx="2103967" cy="1049867"/>
            <a:chOff x="3897223" y="1686491"/>
            <a:chExt cx="1577975" cy="787400"/>
          </a:xfrm>
        </p:grpSpPr>
        <p:sp>
          <p:nvSpPr>
            <p:cNvPr id="11" name="Freeform 13"/>
            <p:cNvSpPr>
              <a:spLocks noChangeArrowheads="1"/>
            </p:cNvSpPr>
            <p:nvPr/>
          </p:nvSpPr>
          <p:spPr bwMode="auto">
            <a:xfrm rot="16200000">
              <a:off x="4292511" y="1291203"/>
              <a:ext cx="787400" cy="1577975"/>
            </a:xfrm>
            <a:custGeom>
              <a:avLst/>
              <a:gdLst>
                <a:gd name="T0" fmla="*/ 787400 w 496"/>
                <a:gd name="T1" fmla="*/ 1577975 h 994"/>
                <a:gd name="T2" fmla="*/ 0 w 496"/>
                <a:gd name="T3" fmla="*/ 790575 h 994"/>
                <a:gd name="T4" fmla="*/ 787400 w 496"/>
                <a:gd name="T5" fmla="*/ 0 h 994"/>
                <a:gd name="T6" fmla="*/ 787400 w 496"/>
                <a:gd name="T7" fmla="*/ 1577975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grpSp>
          <p:nvGrpSpPr>
            <p:cNvPr id="21" name="组合 20"/>
            <p:cNvGrpSpPr/>
            <p:nvPr/>
          </p:nvGrpSpPr>
          <p:grpSpPr>
            <a:xfrm>
              <a:off x="4525617" y="1747253"/>
              <a:ext cx="390184" cy="464476"/>
              <a:chOff x="5772150" y="3038475"/>
              <a:chExt cx="650876" cy="774701"/>
            </a:xfrm>
            <a:solidFill>
              <a:srgbClr val="C00000"/>
            </a:solidFill>
          </p:grpSpPr>
          <p:sp>
            <p:nvSpPr>
              <p:cNvPr id="22" name="Freeform 113"/>
              <p:cNvSpPr/>
              <p:nvPr/>
            </p:nvSpPr>
            <p:spPr bwMode="auto">
              <a:xfrm>
                <a:off x="6243638"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23" name="Freeform 114"/>
              <p:cNvSpPr/>
              <p:nvPr/>
            </p:nvSpPr>
            <p:spPr bwMode="auto">
              <a:xfrm>
                <a:off x="6159500" y="3551238"/>
                <a:ext cx="79375" cy="261938"/>
              </a:xfrm>
              <a:custGeom>
                <a:avLst/>
                <a:gdLst>
                  <a:gd name="T0" fmla="*/ 0 w 21"/>
                  <a:gd name="T1" fmla="*/ 0 h 69"/>
                  <a:gd name="T2" fmla="*/ 2 w 21"/>
                  <a:gd name="T3" fmla="*/ 69 h 69"/>
                  <a:gd name="T4" fmla="*/ 20 w 21"/>
                  <a:gd name="T5" fmla="*/ 69 h 69"/>
                  <a:gd name="T6" fmla="*/ 20 w 21"/>
                  <a:gd name="T7" fmla="*/ 0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2" y="69"/>
                      <a:pt x="2" y="69"/>
                      <a:pt x="2" y="69"/>
                    </a:cubicBezTo>
                    <a:cubicBezTo>
                      <a:pt x="20" y="69"/>
                      <a:pt x="20" y="69"/>
                      <a:pt x="20" y="69"/>
                    </a:cubicBezTo>
                    <a:cubicBezTo>
                      <a:pt x="21" y="46"/>
                      <a:pt x="20" y="0"/>
                      <a:pt x="20" y="0"/>
                    </a:cubicBezTo>
                    <a:cubicBezTo>
                      <a:pt x="20" y="0"/>
                      <a:pt x="7"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24" name="Oval 115"/>
              <p:cNvSpPr>
                <a:spLocks noChangeArrowheads="1"/>
              </p:cNvSpPr>
              <p:nvPr/>
            </p:nvSpPr>
            <p:spPr bwMode="auto">
              <a:xfrm>
                <a:off x="6189663" y="3167063"/>
                <a:ext cx="100013" cy="1222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25" name="Freeform 116"/>
              <p:cNvSpPr/>
              <p:nvPr/>
            </p:nvSpPr>
            <p:spPr bwMode="auto">
              <a:xfrm>
                <a:off x="6224588" y="3300413"/>
                <a:ext cx="30163" cy="33338"/>
              </a:xfrm>
              <a:custGeom>
                <a:avLst/>
                <a:gdLst>
                  <a:gd name="T0" fmla="*/ 2 w 19"/>
                  <a:gd name="T1" fmla="*/ 0 h 21"/>
                  <a:gd name="T2" fmla="*/ 0 w 19"/>
                  <a:gd name="T3" fmla="*/ 14 h 21"/>
                  <a:gd name="T4" fmla="*/ 9 w 19"/>
                  <a:gd name="T5" fmla="*/ 21 h 21"/>
                  <a:gd name="T6" fmla="*/ 19 w 19"/>
                  <a:gd name="T7" fmla="*/ 14 h 21"/>
                  <a:gd name="T8" fmla="*/ 17 w 19"/>
                  <a:gd name="T9" fmla="*/ 0 h 21"/>
                  <a:gd name="T10" fmla="*/ 2 w 19"/>
                  <a:gd name="T11" fmla="*/ 0 h 21"/>
                </a:gdLst>
                <a:ahLst/>
                <a:cxnLst>
                  <a:cxn ang="0">
                    <a:pos x="T0" y="T1"/>
                  </a:cxn>
                  <a:cxn ang="0">
                    <a:pos x="T2" y="T3"/>
                  </a:cxn>
                  <a:cxn ang="0">
                    <a:pos x="T4" y="T5"/>
                  </a:cxn>
                  <a:cxn ang="0">
                    <a:pos x="T6" y="T7"/>
                  </a:cxn>
                  <a:cxn ang="0">
                    <a:pos x="T8" y="T9"/>
                  </a:cxn>
                  <a:cxn ang="0">
                    <a:pos x="T10" y="T11"/>
                  </a:cxn>
                </a:cxnLst>
                <a:rect l="0" t="0" r="r" b="b"/>
                <a:pathLst>
                  <a:path w="19" h="21">
                    <a:moveTo>
                      <a:pt x="2" y="0"/>
                    </a:moveTo>
                    <a:lnTo>
                      <a:pt x="0" y="14"/>
                    </a:lnTo>
                    <a:lnTo>
                      <a:pt x="9" y="21"/>
                    </a:lnTo>
                    <a:lnTo>
                      <a:pt x="19" y="14"/>
                    </a:lnTo>
                    <a:lnTo>
                      <a:pt x="17" y="0"/>
                    </a:lnTo>
                    <a:lnTo>
                      <a:pt x="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26" name="Freeform 117"/>
              <p:cNvSpPr/>
              <p:nvPr/>
            </p:nvSpPr>
            <p:spPr bwMode="auto">
              <a:xfrm>
                <a:off x="6219825" y="3322638"/>
                <a:ext cx="38100" cy="155575"/>
              </a:xfrm>
              <a:custGeom>
                <a:avLst/>
                <a:gdLst>
                  <a:gd name="T0" fmla="*/ 5 w 24"/>
                  <a:gd name="T1" fmla="*/ 0 h 98"/>
                  <a:gd name="T2" fmla="*/ 0 w 24"/>
                  <a:gd name="T3" fmla="*/ 89 h 98"/>
                  <a:gd name="T4" fmla="*/ 12 w 24"/>
                  <a:gd name="T5" fmla="*/ 98 h 98"/>
                  <a:gd name="T6" fmla="*/ 24 w 24"/>
                  <a:gd name="T7" fmla="*/ 89 h 98"/>
                  <a:gd name="T8" fmla="*/ 20 w 24"/>
                  <a:gd name="T9" fmla="*/ 0 h 98"/>
                  <a:gd name="T10" fmla="*/ 5 w 24"/>
                  <a:gd name="T11" fmla="*/ 0 h 98"/>
                </a:gdLst>
                <a:ahLst/>
                <a:cxnLst>
                  <a:cxn ang="0">
                    <a:pos x="T0" y="T1"/>
                  </a:cxn>
                  <a:cxn ang="0">
                    <a:pos x="T2" y="T3"/>
                  </a:cxn>
                  <a:cxn ang="0">
                    <a:pos x="T4" y="T5"/>
                  </a:cxn>
                  <a:cxn ang="0">
                    <a:pos x="T6" y="T7"/>
                  </a:cxn>
                  <a:cxn ang="0">
                    <a:pos x="T8" y="T9"/>
                  </a:cxn>
                  <a:cxn ang="0">
                    <a:pos x="T10" y="T11"/>
                  </a:cxn>
                </a:cxnLst>
                <a:rect l="0" t="0" r="r" b="b"/>
                <a:pathLst>
                  <a:path w="24" h="98">
                    <a:moveTo>
                      <a:pt x="5" y="0"/>
                    </a:moveTo>
                    <a:lnTo>
                      <a:pt x="0" y="89"/>
                    </a:lnTo>
                    <a:lnTo>
                      <a:pt x="12" y="98"/>
                    </a:lnTo>
                    <a:lnTo>
                      <a:pt x="24" y="89"/>
                    </a:lnTo>
                    <a:lnTo>
                      <a:pt x="20" y="0"/>
                    </a:ln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27" name="Freeform 118"/>
              <p:cNvSpPr>
                <a:spLocks noEditPoints="1"/>
              </p:cNvSpPr>
              <p:nvPr/>
            </p:nvSpPr>
            <p:spPr bwMode="auto">
              <a:xfrm>
                <a:off x="6078538" y="3235325"/>
                <a:ext cx="344488" cy="338138"/>
              </a:xfrm>
              <a:custGeom>
                <a:avLst/>
                <a:gdLst>
                  <a:gd name="T0" fmla="*/ 88 w 90"/>
                  <a:gd name="T1" fmla="*/ 46 h 89"/>
                  <a:gd name="T2" fmla="*/ 88 w 90"/>
                  <a:gd name="T3" fmla="*/ 45 h 89"/>
                  <a:gd name="T4" fmla="*/ 66 w 90"/>
                  <a:gd name="T5" fmla="*/ 21 h 89"/>
                  <a:gd name="T6" fmla="*/ 60 w 90"/>
                  <a:gd name="T7" fmla="*/ 19 h 89"/>
                  <a:gd name="T8" fmla="*/ 54 w 90"/>
                  <a:gd name="T9" fmla="*/ 18 h 89"/>
                  <a:gd name="T10" fmla="*/ 59 w 90"/>
                  <a:gd name="T11" fmla="*/ 22 h 89"/>
                  <a:gd name="T12" fmla="*/ 52 w 90"/>
                  <a:gd name="T13" fmla="*/ 25 h 89"/>
                  <a:gd name="T14" fmla="*/ 55 w 90"/>
                  <a:gd name="T15" fmla="*/ 30 h 89"/>
                  <a:gd name="T16" fmla="*/ 42 w 90"/>
                  <a:gd name="T17" fmla="*/ 59 h 89"/>
                  <a:gd name="T18" fmla="*/ 42 w 90"/>
                  <a:gd name="T19" fmla="*/ 60 h 89"/>
                  <a:gd name="T20" fmla="*/ 42 w 90"/>
                  <a:gd name="T21" fmla="*/ 60 h 89"/>
                  <a:gd name="T22" fmla="*/ 42 w 90"/>
                  <a:gd name="T23" fmla="*/ 60 h 89"/>
                  <a:gd name="T24" fmla="*/ 42 w 90"/>
                  <a:gd name="T25" fmla="*/ 59 h 89"/>
                  <a:gd name="T26" fmla="*/ 29 w 90"/>
                  <a:gd name="T27" fmla="*/ 30 h 89"/>
                  <a:gd name="T28" fmla="*/ 32 w 90"/>
                  <a:gd name="T29" fmla="*/ 25 h 89"/>
                  <a:gd name="T30" fmla="*/ 25 w 90"/>
                  <a:gd name="T31" fmla="*/ 22 h 89"/>
                  <a:gd name="T32" fmla="*/ 31 w 90"/>
                  <a:gd name="T33" fmla="*/ 17 h 89"/>
                  <a:gd name="T34" fmla="*/ 31 w 90"/>
                  <a:gd name="T35" fmla="*/ 17 h 89"/>
                  <a:gd name="T36" fmla="*/ 14 w 90"/>
                  <a:gd name="T37" fmla="*/ 10 h 89"/>
                  <a:gd name="T38" fmla="*/ 2 w 90"/>
                  <a:gd name="T39" fmla="*/ 0 h 89"/>
                  <a:gd name="T40" fmla="*/ 0 w 90"/>
                  <a:gd name="T41" fmla="*/ 21 h 89"/>
                  <a:gd name="T42" fmla="*/ 4 w 90"/>
                  <a:gd name="T43" fmla="*/ 23 h 89"/>
                  <a:gd name="T44" fmla="*/ 21 w 90"/>
                  <a:gd name="T45" fmla="*/ 29 h 89"/>
                  <a:gd name="T46" fmla="*/ 19 w 90"/>
                  <a:gd name="T47" fmla="*/ 88 h 89"/>
                  <a:gd name="T48" fmla="*/ 19 w 90"/>
                  <a:gd name="T49" fmla="*/ 89 h 89"/>
                  <a:gd name="T50" fmla="*/ 65 w 90"/>
                  <a:gd name="T51" fmla="*/ 89 h 89"/>
                  <a:gd name="T52" fmla="*/ 65 w 90"/>
                  <a:gd name="T53" fmla="*/ 88 h 89"/>
                  <a:gd name="T54" fmla="*/ 65 w 90"/>
                  <a:gd name="T55" fmla="*/ 79 h 89"/>
                  <a:gd name="T56" fmla="*/ 75 w 90"/>
                  <a:gd name="T57" fmla="*/ 84 h 89"/>
                  <a:gd name="T58" fmla="*/ 82 w 90"/>
                  <a:gd name="T59" fmla="*/ 70 h 89"/>
                  <a:gd name="T60" fmla="*/ 86 w 90"/>
                  <a:gd name="T61" fmla="*/ 62 h 89"/>
                  <a:gd name="T62" fmla="*/ 88 w 90"/>
                  <a:gd name="T63" fmla="*/ 59 h 89"/>
                  <a:gd name="T64" fmla="*/ 89 w 90"/>
                  <a:gd name="T65" fmla="*/ 57 h 89"/>
                  <a:gd name="T66" fmla="*/ 89 w 90"/>
                  <a:gd name="T67" fmla="*/ 56 h 89"/>
                  <a:gd name="T68" fmla="*/ 90 w 90"/>
                  <a:gd name="T69" fmla="*/ 55 h 89"/>
                  <a:gd name="T70" fmla="*/ 90 w 90"/>
                  <a:gd name="T71" fmla="*/ 55 h 89"/>
                  <a:gd name="T72" fmla="*/ 88 w 90"/>
                  <a:gd name="T73" fmla="*/ 46 h 89"/>
                  <a:gd name="T74" fmla="*/ 71 w 90"/>
                  <a:gd name="T75" fmla="*/ 54 h 89"/>
                  <a:gd name="T76" fmla="*/ 67 w 90"/>
                  <a:gd name="T77" fmla="*/ 61 h 89"/>
                  <a:gd name="T78" fmla="*/ 64 w 90"/>
                  <a:gd name="T79" fmla="*/ 65 h 89"/>
                  <a:gd name="T80" fmla="*/ 64 w 90"/>
                  <a:gd name="T81" fmla="*/ 42 h 89"/>
                  <a:gd name="T82" fmla="*/ 72 w 90"/>
                  <a:gd name="T83" fmla="*/ 52 h 89"/>
                  <a:gd name="T84" fmla="*/ 71 w 90"/>
                  <a:gd name="T85" fmla="*/ 5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 h="89">
                    <a:moveTo>
                      <a:pt x="88" y="46"/>
                    </a:moveTo>
                    <a:cubicBezTo>
                      <a:pt x="88" y="45"/>
                      <a:pt x="88" y="45"/>
                      <a:pt x="88" y="45"/>
                    </a:cubicBezTo>
                    <a:cubicBezTo>
                      <a:pt x="66" y="21"/>
                      <a:pt x="66" y="21"/>
                      <a:pt x="66" y="21"/>
                    </a:cubicBezTo>
                    <a:cubicBezTo>
                      <a:pt x="64" y="20"/>
                      <a:pt x="62" y="19"/>
                      <a:pt x="60" y="19"/>
                    </a:cubicBezTo>
                    <a:cubicBezTo>
                      <a:pt x="60" y="19"/>
                      <a:pt x="56" y="18"/>
                      <a:pt x="54" y="18"/>
                    </a:cubicBezTo>
                    <a:cubicBezTo>
                      <a:pt x="59" y="22"/>
                      <a:pt x="59" y="22"/>
                      <a:pt x="59" y="22"/>
                    </a:cubicBezTo>
                    <a:cubicBezTo>
                      <a:pt x="52" y="25"/>
                      <a:pt x="52" y="25"/>
                      <a:pt x="52" y="25"/>
                    </a:cubicBezTo>
                    <a:cubicBezTo>
                      <a:pt x="55" y="30"/>
                      <a:pt x="55" y="30"/>
                      <a:pt x="55" y="30"/>
                    </a:cubicBezTo>
                    <a:cubicBezTo>
                      <a:pt x="42" y="59"/>
                      <a:pt x="42" y="59"/>
                      <a:pt x="42" y="59"/>
                    </a:cubicBezTo>
                    <a:cubicBezTo>
                      <a:pt x="42" y="60"/>
                      <a:pt x="42" y="60"/>
                      <a:pt x="42" y="60"/>
                    </a:cubicBezTo>
                    <a:cubicBezTo>
                      <a:pt x="42" y="60"/>
                      <a:pt x="42" y="60"/>
                      <a:pt x="42" y="60"/>
                    </a:cubicBezTo>
                    <a:cubicBezTo>
                      <a:pt x="42" y="60"/>
                      <a:pt x="42" y="60"/>
                      <a:pt x="42" y="60"/>
                    </a:cubicBezTo>
                    <a:cubicBezTo>
                      <a:pt x="42" y="59"/>
                      <a:pt x="42" y="59"/>
                      <a:pt x="42" y="59"/>
                    </a:cubicBezTo>
                    <a:cubicBezTo>
                      <a:pt x="29" y="30"/>
                      <a:pt x="29" y="30"/>
                      <a:pt x="29" y="30"/>
                    </a:cubicBezTo>
                    <a:cubicBezTo>
                      <a:pt x="32" y="25"/>
                      <a:pt x="32" y="25"/>
                      <a:pt x="32" y="25"/>
                    </a:cubicBezTo>
                    <a:cubicBezTo>
                      <a:pt x="25" y="22"/>
                      <a:pt x="25" y="22"/>
                      <a:pt x="25" y="22"/>
                    </a:cubicBezTo>
                    <a:cubicBezTo>
                      <a:pt x="31" y="17"/>
                      <a:pt x="31" y="17"/>
                      <a:pt x="31" y="17"/>
                    </a:cubicBezTo>
                    <a:cubicBezTo>
                      <a:pt x="31" y="17"/>
                      <a:pt x="31" y="17"/>
                      <a:pt x="31" y="17"/>
                    </a:cubicBezTo>
                    <a:cubicBezTo>
                      <a:pt x="24" y="14"/>
                      <a:pt x="17" y="11"/>
                      <a:pt x="14" y="10"/>
                    </a:cubicBezTo>
                    <a:cubicBezTo>
                      <a:pt x="2" y="0"/>
                      <a:pt x="2" y="0"/>
                      <a:pt x="2" y="0"/>
                    </a:cubicBezTo>
                    <a:cubicBezTo>
                      <a:pt x="0" y="21"/>
                      <a:pt x="0" y="21"/>
                      <a:pt x="0" y="21"/>
                    </a:cubicBezTo>
                    <a:cubicBezTo>
                      <a:pt x="4" y="23"/>
                      <a:pt x="4" y="23"/>
                      <a:pt x="4" y="23"/>
                    </a:cubicBezTo>
                    <a:cubicBezTo>
                      <a:pt x="11" y="26"/>
                      <a:pt x="16" y="28"/>
                      <a:pt x="21" y="29"/>
                    </a:cubicBezTo>
                    <a:cubicBezTo>
                      <a:pt x="20" y="49"/>
                      <a:pt x="19" y="69"/>
                      <a:pt x="19" y="88"/>
                    </a:cubicBezTo>
                    <a:cubicBezTo>
                      <a:pt x="19" y="88"/>
                      <a:pt x="19" y="89"/>
                      <a:pt x="19" y="89"/>
                    </a:cubicBezTo>
                    <a:cubicBezTo>
                      <a:pt x="34" y="89"/>
                      <a:pt x="50" y="89"/>
                      <a:pt x="65" y="89"/>
                    </a:cubicBezTo>
                    <a:cubicBezTo>
                      <a:pt x="65" y="89"/>
                      <a:pt x="65" y="88"/>
                      <a:pt x="65" y="88"/>
                    </a:cubicBezTo>
                    <a:cubicBezTo>
                      <a:pt x="65" y="85"/>
                      <a:pt x="65" y="82"/>
                      <a:pt x="65" y="79"/>
                    </a:cubicBezTo>
                    <a:cubicBezTo>
                      <a:pt x="68" y="81"/>
                      <a:pt x="71" y="83"/>
                      <a:pt x="75" y="84"/>
                    </a:cubicBezTo>
                    <a:cubicBezTo>
                      <a:pt x="82" y="70"/>
                      <a:pt x="82" y="70"/>
                      <a:pt x="82" y="70"/>
                    </a:cubicBezTo>
                    <a:cubicBezTo>
                      <a:pt x="86" y="62"/>
                      <a:pt x="86" y="62"/>
                      <a:pt x="86" y="62"/>
                    </a:cubicBezTo>
                    <a:cubicBezTo>
                      <a:pt x="88" y="59"/>
                      <a:pt x="88" y="59"/>
                      <a:pt x="88" y="59"/>
                    </a:cubicBezTo>
                    <a:cubicBezTo>
                      <a:pt x="89" y="57"/>
                      <a:pt x="89" y="57"/>
                      <a:pt x="89" y="57"/>
                    </a:cubicBezTo>
                    <a:cubicBezTo>
                      <a:pt x="89" y="56"/>
                      <a:pt x="89" y="56"/>
                      <a:pt x="89" y="56"/>
                    </a:cubicBezTo>
                    <a:cubicBezTo>
                      <a:pt x="90" y="55"/>
                      <a:pt x="90" y="55"/>
                      <a:pt x="90" y="55"/>
                    </a:cubicBezTo>
                    <a:cubicBezTo>
                      <a:pt x="90" y="55"/>
                      <a:pt x="90" y="55"/>
                      <a:pt x="90" y="55"/>
                    </a:cubicBezTo>
                    <a:cubicBezTo>
                      <a:pt x="89" y="51"/>
                      <a:pt x="88" y="46"/>
                      <a:pt x="88" y="46"/>
                    </a:cubicBezTo>
                    <a:close/>
                    <a:moveTo>
                      <a:pt x="71" y="54"/>
                    </a:moveTo>
                    <a:cubicBezTo>
                      <a:pt x="67" y="61"/>
                      <a:pt x="67" y="61"/>
                      <a:pt x="67" y="61"/>
                    </a:cubicBezTo>
                    <a:cubicBezTo>
                      <a:pt x="64" y="65"/>
                      <a:pt x="64" y="65"/>
                      <a:pt x="64" y="65"/>
                    </a:cubicBezTo>
                    <a:cubicBezTo>
                      <a:pt x="64" y="57"/>
                      <a:pt x="64" y="50"/>
                      <a:pt x="64" y="42"/>
                    </a:cubicBezTo>
                    <a:cubicBezTo>
                      <a:pt x="72" y="52"/>
                      <a:pt x="72" y="52"/>
                      <a:pt x="72" y="52"/>
                    </a:cubicBezTo>
                    <a:lnTo>
                      <a:pt x="71" y="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28" name="Freeform 119"/>
              <p:cNvSpPr>
                <a:spLocks noEditPoints="1"/>
              </p:cNvSpPr>
              <p:nvPr/>
            </p:nvSpPr>
            <p:spPr bwMode="auto">
              <a:xfrm>
                <a:off x="5772150" y="3038475"/>
                <a:ext cx="349250" cy="611188"/>
              </a:xfrm>
              <a:custGeom>
                <a:avLst/>
                <a:gdLst>
                  <a:gd name="T0" fmla="*/ 79 w 91"/>
                  <a:gd name="T1" fmla="*/ 6 h 161"/>
                  <a:gd name="T2" fmla="*/ 25 w 91"/>
                  <a:gd name="T3" fmla="*/ 1 h 161"/>
                  <a:gd name="T4" fmla="*/ 12 w 91"/>
                  <a:gd name="T5" fmla="*/ 12 h 161"/>
                  <a:gd name="T6" fmla="*/ 0 w 91"/>
                  <a:gd name="T7" fmla="*/ 142 h 161"/>
                  <a:gd name="T8" fmla="*/ 11 w 91"/>
                  <a:gd name="T9" fmla="*/ 155 h 161"/>
                  <a:gd name="T10" fmla="*/ 66 w 91"/>
                  <a:gd name="T11" fmla="*/ 160 h 161"/>
                  <a:gd name="T12" fmla="*/ 79 w 91"/>
                  <a:gd name="T13" fmla="*/ 149 h 161"/>
                  <a:gd name="T14" fmla="*/ 90 w 91"/>
                  <a:gd name="T15" fmla="*/ 19 h 161"/>
                  <a:gd name="T16" fmla="*/ 79 w 91"/>
                  <a:gd name="T17" fmla="*/ 6 h 161"/>
                  <a:gd name="T18" fmla="*/ 41 w 91"/>
                  <a:gd name="T19" fmla="*/ 11 h 161"/>
                  <a:gd name="T20" fmla="*/ 62 w 91"/>
                  <a:gd name="T21" fmla="*/ 13 h 161"/>
                  <a:gd name="T22" fmla="*/ 63 w 91"/>
                  <a:gd name="T23" fmla="*/ 15 h 161"/>
                  <a:gd name="T24" fmla="*/ 61 w 91"/>
                  <a:gd name="T25" fmla="*/ 16 h 161"/>
                  <a:gd name="T26" fmla="*/ 41 w 91"/>
                  <a:gd name="T27" fmla="*/ 14 h 161"/>
                  <a:gd name="T28" fmla="*/ 40 w 91"/>
                  <a:gd name="T29" fmla="*/ 13 h 161"/>
                  <a:gd name="T30" fmla="*/ 41 w 91"/>
                  <a:gd name="T31" fmla="*/ 11 h 161"/>
                  <a:gd name="T32" fmla="*/ 39 w 91"/>
                  <a:gd name="T33" fmla="*/ 149 h 161"/>
                  <a:gd name="T34" fmla="*/ 33 w 91"/>
                  <a:gd name="T35" fmla="*/ 141 h 161"/>
                  <a:gd name="T36" fmla="*/ 40 w 91"/>
                  <a:gd name="T37" fmla="*/ 135 h 161"/>
                  <a:gd name="T38" fmla="*/ 47 w 91"/>
                  <a:gd name="T39" fmla="*/ 143 h 161"/>
                  <a:gd name="T40" fmla="*/ 39 w 91"/>
                  <a:gd name="T41" fmla="*/ 149 h 161"/>
                  <a:gd name="T42" fmla="*/ 73 w 91"/>
                  <a:gd name="T43" fmla="*/ 126 h 161"/>
                  <a:gd name="T44" fmla="*/ 10 w 91"/>
                  <a:gd name="T45" fmla="*/ 120 h 161"/>
                  <a:gd name="T46" fmla="*/ 19 w 91"/>
                  <a:gd name="T47" fmla="*/ 29 h 161"/>
                  <a:gd name="T48" fmla="*/ 81 w 91"/>
                  <a:gd name="T49" fmla="*/ 34 h 161"/>
                  <a:gd name="T50" fmla="*/ 73 w 91"/>
                  <a:gd name="T51" fmla="*/ 12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161">
                    <a:moveTo>
                      <a:pt x="79" y="6"/>
                    </a:moveTo>
                    <a:cubicBezTo>
                      <a:pt x="25" y="1"/>
                      <a:pt x="25" y="1"/>
                      <a:pt x="25" y="1"/>
                    </a:cubicBezTo>
                    <a:cubicBezTo>
                      <a:pt x="18" y="0"/>
                      <a:pt x="13" y="5"/>
                      <a:pt x="12" y="12"/>
                    </a:cubicBezTo>
                    <a:cubicBezTo>
                      <a:pt x="0" y="142"/>
                      <a:pt x="0" y="142"/>
                      <a:pt x="0" y="142"/>
                    </a:cubicBezTo>
                    <a:cubicBezTo>
                      <a:pt x="0" y="149"/>
                      <a:pt x="5" y="155"/>
                      <a:pt x="11" y="155"/>
                    </a:cubicBezTo>
                    <a:cubicBezTo>
                      <a:pt x="66" y="160"/>
                      <a:pt x="66" y="160"/>
                      <a:pt x="66" y="160"/>
                    </a:cubicBezTo>
                    <a:cubicBezTo>
                      <a:pt x="72" y="161"/>
                      <a:pt x="78" y="156"/>
                      <a:pt x="79" y="149"/>
                    </a:cubicBezTo>
                    <a:cubicBezTo>
                      <a:pt x="90" y="19"/>
                      <a:pt x="90" y="19"/>
                      <a:pt x="90" y="19"/>
                    </a:cubicBezTo>
                    <a:cubicBezTo>
                      <a:pt x="91" y="12"/>
                      <a:pt x="86" y="7"/>
                      <a:pt x="79" y="6"/>
                    </a:cubicBezTo>
                    <a:close/>
                    <a:moveTo>
                      <a:pt x="41" y="11"/>
                    </a:moveTo>
                    <a:cubicBezTo>
                      <a:pt x="62" y="13"/>
                      <a:pt x="62" y="13"/>
                      <a:pt x="62" y="13"/>
                    </a:cubicBezTo>
                    <a:cubicBezTo>
                      <a:pt x="62" y="13"/>
                      <a:pt x="63" y="14"/>
                      <a:pt x="63" y="15"/>
                    </a:cubicBezTo>
                    <a:cubicBezTo>
                      <a:pt x="63" y="16"/>
                      <a:pt x="62" y="16"/>
                      <a:pt x="61" y="16"/>
                    </a:cubicBezTo>
                    <a:cubicBezTo>
                      <a:pt x="41" y="14"/>
                      <a:pt x="41" y="14"/>
                      <a:pt x="41" y="14"/>
                    </a:cubicBezTo>
                    <a:cubicBezTo>
                      <a:pt x="40" y="14"/>
                      <a:pt x="40" y="14"/>
                      <a:pt x="40" y="13"/>
                    </a:cubicBezTo>
                    <a:cubicBezTo>
                      <a:pt x="40" y="12"/>
                      <a:pt x="41" y="11"/>
                      <a:pt x="41" y="11"/>
                    </a:cubicBezTo>
                    <a:close/>
                    <a:moveTo>
                      <a:pt x="39" y="149"/>
                    </a:moveTo>
                    <a:cubicBezTo>
                      <a:pt x="35" y="149"/>
                      <a:pt x="33" y="145"/>
                      <a:pt x="33" y="141"/>
                    </a:cubicBezTo>
                    <a:cubicBezTo>
                      <a:pt x="33" y="138"/>
                      <a:pt x="37" y="135"/>
                      <a:pt x="40" y="135"/>
                    </a:cubicBezTo>
                    <a:cubicBezTo>
                      <a:pt x="44" y="135"/>
                      <a:pt x="47" y="139"/>
                      <a:pt x="47" y="143"/>
                    </a:cubicBezTo>
                    <a:cubicBezTo>
                      <a:pt x="46" y="146"/>
                      <a:pt x="43" y="149"/>
                      <a:pt x="39" y="149"/>
                    </a:cubicBezTo>
                    <a:close/>
                    <a:moveTo>
                      <a:pt x="73" y="126"/>
                    </a:moveTo>
                    <a:cubicBezTo>
                      <a:pt x="10" y="120"/>
                      <a:pt x="10" y="120"/>
                      <a:pt x="10" y="120"/>
                    </a:cubicBezTo>
                    <a:cubicBezTo>
                      <a:pt x="19" y="29"/>
                      <a:pt x="19" y="29"/>
                      <a:pt x="19" y="29"/>
                    </a:cubicBezTo>
                    <a:cubicBezTo>
                      <a:pt x="81" y="34"/>
                      <a:pt x="81" y="34"/>
                      <a:pt x="81" y="34"/>
                    </a:cubicBezTo>
                    <a:lnTo>
                      <a:pt x="7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grpSp>
      </p:grpSp>
      <p:grpSp>
        <p:nvGrpSpPr>
          <p:cNvPr id="4" name="组合 3"/>
          <p:cNvGrpSpPr/>
          <p:nvPr/>
        </p:nvGrpSpPr>
        <p:grpSpPr>
          <a:xfrm>
            <a:off x="9314737" y="2248655"/>
            <a:ext cx="2103967" cy="1049867"/>
            <a:chOff x="6986052" y="1686491"/>
            <a:chExt cx="1577975" cy="787400"/>
          </a:xfrm>
        </p:grpSpPr>
        <p:sp>
          <p:nvSpPr>
            <p:cNvPr id="15" name="Freeform 13"/>
            <p:cNvSpPr>
              <a:spLocks noChangeArrowheads="1"/>
            </p:cNvSpPr>
            <p:nvPr/>
          </p:nvSpPr>
          <p:spPr bwMode="auto">
            <a:xfrm rot="16200000">
              <a:off x="7381340" y="1291203"/>
              <a:ext cx="787400" cy="1577975"/>
            </a:xfrm>
            <a:custGeom>
              <a:avLst/>
              <a:gdLst>
                <a:gd name="T0" fmla="*/ 787400 w 496"/>
                <a:gd name="T1" fmla="*/ 1577975 h 994"/>
                <a:gd name="T2" fmla="*/ 0 w 496"/>
                <a:gd name="T3" fmla="*/ 790575 h 994"/>
                <a:gd name="T4" fmla="*/ 787400 w 496"/>
                <a:gd name="T5" fmla="*/ 0 h 994"/>
                <a:gd name="T6" fmla="*/ 787400 w 496"/>
                <a:gd name="T7" fmla="*/ 1577975 h 994"/>
                <a:gd name="T8" fmla="*/ 0 60000 65536"/>
                <a:gd name="T9" fmla="*/ 0 60000 65536"/>
                <a:gd name="T10" fmla="*/ 0 60000 65536"/>
                <a:gd name="T11" fmla="*/ 0 60000 65536"/>
                <a:gd name="T12" fmla="*/ 0 w 496"/>
                <a:gd name="T13" fmla="*/ 0 h 994"/>
                <a:gd name="T14" fmla="*/ 496 w 496"/>
                <a:gd name="T15" fmla="*/ 994 h 994"/>
              </a:gdLst>
              <a:ahLst/>
              <a:cxnLst>
                <a:cxn ang="T8">
                  <a:pos x="T0" y="T1"/>
                </a:cxn>
                <a:cxn ang="T9">
                  <a:pos x="T2" y="T3"/>
                </a:cxn>
                <a:cxn ang="T10">
                  <a:pos x="T4" y="T5"/>
                </a:cxn>
                <a:cxn ang="T11">
                  <a:pos x="T6" y="T7"/>
                </a:cxn>
              </a:cxnLst>
              <a:rect l="T12" t="T13" r="T14" b="T15"/>
              <a:pathLst>
                <a:path w="496" h="994">
                  <a:moveTo>
                    <a:pt x="496" y="994"/>
                  </a:moveTo>
                  <a:lnTo>
                    <a:pt x="0" y="498"/>
                  </a:lnTo>
                  <a:lnTo>
                    <a:pt x="496" y="0"/>
                  </a:lnTo>
                  <a:lnTo>
                    <a:pt x="496" y="994"/>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grpSp>
          <p:nvGrpSpPr>
            <p:cNvPr id="29" name="组合 28"/>
            <p:cNvGrpSpPr/>
            <p:nvPr/>
          </p:nvGrpSpPr>
          <p:grpSpPr>
            <a:xfrm>
              <a:off x="7564523" y="1740970"/>
              <a:ext cx="479213" cy="390974"/>
              <a:chOff x="3479800" y="1373188"/>
              <a:chExt cx="5232400" cy="4108451"/>
            </a:xfrm>
            <a:solidFill>
              <a:srgbClr val="C00000"/>
            </a:solidFill>
          </p:grpSpPr>
          <p:sp>
            <p:nvSpPr>
              <p:cNvPr id="30" name="Freeform 179"/>
              <p:cNvSpPr>
                <a:spLocks noEditPoints="1"/>
              </p:cNvSpPr>
              <p:nvPr/>
            </p:nvSpPr>
            <p:spPr bwMode="auto">
              <a:xfrm>
                <a:off x="3844925" y="1373188"/>
                <a:ext cx="4510088" cy="3240088"/>
              </a:xfrm>
              <a:custGeom>
                <a:avLst/>
                <a:gdLst>
                  <a:gd name="T0" fmla="*/ 2841 w 2841"/>
                  <a:gd name="T1" fmla="*/ 0 h 2041"/>
                  <a:gd name="T2" fmla="*/ 2841 w 2841"/>
                  <a:gd name="T3" fmla="*/ 2041 h 2041"/>
                  <a:gd name="T4" fmla="*/ 0 w 2841"/>
                  <a:gd name="T5" fmla="*/ 2041 h 2041"/>
                  <a:gd name="T6" fmla="*/ 0 w 2841"/>
                  <a:gd name="T7" fmla="*/ 0 h 2041"/>
                  <a:gd name="T8" fmla="*/ 2841 w 2841"/>
                  <a:gd name="T9" fmla="*/ 0 h 2041"/>
                  <a:gd name="T10" fmla="*/ 2711 w 2841"/>
                  <a:gd name="T11" fmla="*/ 1762 h 2041"/>
                  <a:gd name="T12" fmla="*/ 2711 w 2841"/>
                  <a:gd name="T13" fmla="*/ 123 h 2041"/>
                  <a:gd name="T14" fmla="*/ 128 w 2841"/>
                  <a:gd name="T15" fmla="*/ 123 h 2041"/>
                  <a:gd name="T16" fmla="*/ 128 w 2841"/>
                  <a:gd name="T17" fmla="*/ 1762 h 2041"/>
                  <a:gd name="T18" fmla="*/ 2711 w 2841"/>
                  <a:gd name="T19" fmla="*/ 1762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1" h="2041">
                    <a:moveTo>
                      <a:pt x="2841" y="0"/>
                    </a:moveTo>
                    <a:lnTo>
                      <a:pt x="2841" y="2041"/>
                    </a:lnTo>
                    <a:lnTo>
                      <a:pt x="0" y="2041"/>
                    </a:lnTo>
                    <a:lnTo>
                      <a:pt x="0" y="0"/>
                    </a:lnTo>
                    <a:lnTo>
                      <a:pt x="2841" y="0"/>
                    </a:lnTo>
                    <a:close/>
                    <a:moveTo>
                      <a:pt x="2711" y="1762"/>
                    </a:moveTo>
                    <a:lnTo>
                      <a:pt x="2711" y="123"/>
                    </a:lnTo>
                    <a:lnTo>
                      <a:pt x="128" y="123"/>
                    </a:lnTo>
                    <a:lnTo>
                      <a:pt x="128" y="1762"/>
                    </a:lnTo>
                    <a:lnTo>
                      <a:pt x="2711" y="17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34" name="Freeform 180"/>
              <p:cNvSpPr/>
              <p:nvPr/>
            </p:nvSpPr>
            <p:spPr bwMode="auto">
              <a:xfrm>
                <a:off x="4927600" y="3165476"/>
                <a:ext cx="819150" cy="230188"/>
              </a:xfrm>
              <a:custGeom>
                <a:avLst/>
                <a:gdLst>
                  <a:gd name="T0" fmla="*/ 516 w 516"/>
                  <a:gd name="T1" fmla="*/ 145 h 145"/>
                  <a:gd name="T2" fmla="*/ 0 w 516"/>
                  <a:gd name="T3" fmla="*/ 145 h 145"/>
                  <a:gd name="T4" fmla="*/ 0 w 516"/>
                  <a:gd name="T5" fmla="*/ 0 h 145"/>
                  <a:gd name="T6" fmla="*/ 516 w 516"/>
                  <a:gd name="T7" fmla="*/ 145 h 145"/>
                </a:gdLst>
                <a:ahLst/>
                <a:cxnLst>
                  <a:cxn ang="0">
                    <a:pos x="T0" y="T1"/>
                  </a:cxn>
                  <a:cxn ang="0">
                    <a:pos x="T2" y="T3"/>
                  </a:cxn>
                  <a:cxn ang="0">
                    <a:pos x="T4" y="T5"/>
                  </a:cxn>
                  <a:cxn ang="0">
                    <a:pos x="T6" y="T7"/>
                  </a:cxn>
                </a:cxnLst>
                <a:rect l="0" t="0" r="r" b="b"/>
                <a:pathLst>
                  <a:path w="516" h="145">
                    <a:moveTo>
                      <a:pt x="516" y="145"/>
                    </a:moveTo>
                    <a:lnTo>
                      <a:pt x="0" y="145"/>
                    </a:lnTo>
                    <a:lnTo>
                      <a:pt x="0" y="0"/>
                    </a:lnTo>
                    <a:lnTo>
                      <a:pt x="516"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35" name="Freeform 181"/>
              <p:cNvSpPr/>
              <p:nvPr/>
            </p:nvSpPr>
            <p:spPr bwMode="auto">
              <a:xfrm>
                <a:off x="5337175" y="2417763"/>
                <a:ext cx="1927225" cy="1258888"/>
              </a:xfrm>
              <a:custGeom>
                <a:avLst/>
                <a:gdLst>
                  <a:gd name="T0" fmla="*/ 513 w 513"/>
                  <a:gd name="T1" fmla="*/ 303 h 335"/>
                  <a:gd name="T2" fmla="*/ 481 w 513"/>
                  <a:gd name="T3" fmla="*/ 335 h 335"/>
                  <a:gd name="T4" fmla="*/ 32 w 513"/>
                  <a:gd name="T5" fmla="*/ 335 h 335"/>
                  <a:gd name="T6" fmla="*/ 0 w 513"/>
                  <a:gd name="T7" fmla="*/ 303 h 335"/>
                  <a:gd name="T8" fmla="*/ 0 w 513"/>
                  <a:gd name="T9" fmla="*/ 276 h 335"/>
                  <a:gd name="T10" fmla="*/ 189 w 513"/>
                  <a:gd name="T11" fmla="*/ 276 h 335"/>
                  <a:gd name="T12" fmla="*/ 0 w 513"/>
                  <a:gd name="T13" fmla="*/ 209 h 335"/>
                  <a:gd name="T14" fmla="*/ 0 w 513"/>
                  <a:gd name="T15" fmla="*/ 0 h 335"/>
                  <a:gd name="T16" fmla="*/ 257 w 513"/>
                  <a:gd name="T17" fmla="*/ 168 h 335"/>
                  <a:gd name="T18" fmla="*/ 513 w 513"/>
                  <a:gd name="T19" fmla="*/ 0 h 335"/>
                  <a:gd name="T20" fmla="*/ 513 w 513"/>
                  <a:gd name="T21" fmla="*/ 303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3" h="335">
                    <a:moveTo>
                      <a:pt x="513" y="303"/>
                    </a:moveTo>
                    <a:cubicBezTo>
                      <a:pt x="513" y="321"/>
                      <a:pt x="499" y="335"/>
                      <a:pt x="481" y="335"/>
                    </a:cubicBezTo>
                    <a:cubicBezTo>
                      <a:pt x="32" y="335"/>
                      <a:pt x="32" y="335"/>
                      <a:pt x="32" y="335"/>
                    </a:cubicBezTo>
                    <a:cubicBezTo>
                      <a:pt x="15" y="335"/>
                      <a:pt x="0" y="321"/>
                      <a:pt x="0" y="303"/>
                    </a:cubicBezTo>
                    <a:cubicBezTo>
                      <a:pt x="0" y="276"/>
                      <a:pt x="0" y="276"/>
                      <a:pt x="0" y="276"/>
                    </a:cubicBezTo>
                    <a:cubicBezTo>
                      <a:pt x="189" y="276"/>
                      <a:pt x="189" y="276"/>
                      <a:pt x="189" y="276"/>
                    </a:cubicBezTo>
                    <a:cubicBezTo>
                      <a:pt x="0" y="209"/>
                      <a:pt x="0" y="209"/>
                      <a:pt x="0" y="209"/>
                    </a:cubicBezTo>
                    <a:cubicBezTo>
                      <a:pt x="0" y="0"/>
                      <a:pt x="0" y="0"/>
                      <a:pt x="0" y="0"/>
                    </a:cubicBezTo>
                    <a:cubicBezTo>
                      <a:pt x="257" y="168"/>
                      <a:pt x="257" y="168"/>
                      <a:pt x="257" y="168"/>
                    </a:cubicBezTo>
                    <a:cubicBezTo>
                      <a:pt x="513" y="0"/>
                      <a:pt x="513" y="0"/>
                      <a:pt x="513" y="0"/>
                    </a:cubicBezTo>
                    <a:lnTo>
                      <a:pt x="513" y="30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36" name="Freeform 182"/>
              <p:cNvSpPr/>
              <p:nvPr/>
            </p:nvSpPr>
            <p:spPr bwMode="auto">
              <a:xfrm>
                <a:off x="5337175" y="2170113"/>
                <a:ext cx="1927225" cy="773113"/>
              </a:xfrm>
              <a:custGeom>
                <a:avLst/>
                <a:gdLst>
                  <a:gd name="T0" fmla="*/ 0 w 513"/>
                  <a:gd name="T1" fmla="*/ 32 h 206"/>
                  <a:gd name="T2" fmla="*/ 32 w 513"/>
                  <a:gd name="T3" fmla="*/ 0 h 206"/>
                  <a:gd name="T4" fmla="*/ 481 w 513"/>
                  <a:gd name="T5" fmla="*/ 0 h 206"/>
                  <a:gd name="T6" fmla="*/ 513 w 513"/>
                  <a:gd name="T7" fmla="*/ 32 h 206"/>
                  <a:gd name="T8" fmla="*/ 513 w 513"/>
                  <a:gd name="T9" fmla="*/ 37 h 206"/>
                  <a:gd name="T10" fmla="*/ 257 w 513"/>
                  <a:gd name="T11" fmla="*/ 206 h 206"/>
                  <a:gd name="T12" fmla="*/ 0 w 513"/>
                  <a:gd name="T13" fmla="*/ 37 h 206"/>
                  <a:gd name="T14" fmla="*/ 0 w 513"/>
                  <a:gd name="T15" fmla="*/ 32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206">
                    <a:moveTo>
                      <a:pt x="0" y="32"/>
                    </a:moveTo>
                    <a:cubicBezTo>
                      <a:pt x="0" y="14"/>
                      <a:pt x="15" y="0"/>
                      <a:pt x="32" y="0"/>
                    </a:cubicBezTo>
                    <a:cubicBezTo>
                      <a:pt x="481" y="0"/>
                      <a:pt x="481" y="0"/>
                      <a:pt x="481" y="0"/>
                    </a:cubicBezTo>
                    <a:cubicBezTo>
                      <a:pt x="499" y="0"/>
                      <a:pt x="513" y="14"/>
                      <a:pt x="513" y="32"/>
                    </a:cubicBezTo>
                    <a:cubicBezTo>
                      <a:pt x="513" y="37"/>
                      <a:pt x="513" y="37"/>
                      <a:pt x="513" y="37"/>
                    </a:cubicBezTo>
                    <a:cubicBezTo>
                      <a:pt x="257" y="206"/>
                      <a:pt x="257" y="206"/>
                      <a:pt x="257" y="206"/>
                    </a:cubicBezTo>
                    <a:cubicBezTo>
                      <a:pt x="0" y="37"/>
                      <a:pt x="0" y="37"/>
                      <a:pt x="0" y="37"/>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37" name="Freeform 183"/>
              <p:cNvSpPr/>
              <p:nvPr/>
            </p:nvSpPr>
            <p:spPr bwMode="auto">
              <a:xfrm>
                <a:off x="4433888" y="3395663"/>
                <a:ext cx="820738" cy="228600"/>
              </a:xfrm>
              <a:custGeom>
                <a:avLst/>
                <a:gdLst>
                  <a:gd name="T0" fmla="*/ 517 w 517"/>
                  <a:gd name="T1" fmla="*/ 144 h 144"/>
                  <a:gd name="T2" fmla="*/ 0 w 517"/>
                  <a:gd name="T3" fmla="*/ 144 h 144"/>
                  <a:gd name="T4" fmla="*/ 0 w 517"/>
                  <a:gd name="T5" fmla="*/ 0 h 144"/>
                  <a:gd name="T6" fmla="*/ 517 w 517"/>
                  <a:gd name="T7" fmla="*/ 144 h 144"/>
                </a:gdLst>
                <a:ahLst/>
                <a:cxnLst>
                  <a:cxn ang="0">
                    <a:pos x="T0" y="T1"/>
                  </a:cxn>
                  <a:cxn ang="0">
                    <a:pos x="T2" y="T3"/>
                  </a:cxn>
                  <a:cxn ang="0">
                    <a:pos x="T4" y="T5"/>
                  </a:cxn>
                  <a:cxn ang="0">
                    <a:pos x="T6" y="T7"/>
                  </a:cxn>
                </a:cxnLst>
                <a:rect l="0" t="0" r="r" b="b"/>
                <a:pathLst>
                  <a:path w="517" h="144">
                    <a:moveTo>
                      <a:pt x="517" y="144"/>
                    </a:moveTo>
                    <a:lnTo>
                      <a:pt x="0" y="144"/>
                    </a:lnTo>
                    <a:lnTo>
                      <a:pt x="0" y="0"/>
                    </a:lnTo>
                    <a:lnTo>
                      <a:pt x="517" y="1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38" name="Freeform 184"/>
              <p:cNvSpPr>
                <a:spLocks noEditPoints="1"/>
              </p:cNvSpPr>
              <p:nvPr/>
            </p:nvSpPr>
            <p:spPr bwMode="auto">
              <a:xfrm>
                <a:off x="3479800" y="4756151"/>
                <a:ext cx="5232400" cy="725488"/>
              </a:xfrm>
              <a:custGeom>
                <a:avLst/>
                <a:gdLst>
                  <a:gd name="T0" fmla="*/ 2136 w 3296"/>
                  <a:gd name="T1" fmla="*/ 457 h 457"/>
                  <a:gd name="T2" fmla="*/ 1160 w 3296"/>
                  <a:gd name="T3" fmla="*/ 457 h 457"/>
                  <a:gd name="T4" fmla="*/ 0 w 3296"/>
                  <a:gd name="T5" fmla="*/ 457 h 457"/>
                  <a:gd name="T6" fmla="*/ 0 w 3296"/>
                  <a:gd name="T7" fmla="*/ 268 h 457"/>
                  <a:gd name="T8" fmla="*/ 223 w 3296"/>
                  <a:gd name="T9" fmla="*/ 0 h 457"/>
                  <a:gd name="T10" fmla="*/ 1646 w 3296"/>
                  <a:gd name="T11" fmla="*/ 0 h 457"/>
                  <a:gd name="T12" fmla="*/ 1650 w 3296"/>
                  <a:gd name="T13" fmla="*/ 0 h 457"/>
                  <a:gd name="T14" fmla="*/ 3071 w 3296"/>
                  <a:gd name="T15" fmla="*/ 0 h 457"/>
                  <a:gd name="T16" fmla="*/ 3296 w 3296"/>
                  <a:gd name="T17" fmla="*/ 268 h 457"/>
                  <a:gd name="T18" fmla="*/ 3296 w 3296"/>
                  <a:gd name="T19" fmla="*/ 457 h 457"/>
                  <a:gd name="T20" fmla="*/ 2136 w 3296"/>
                  <a:gd name="T21" fmla="*/ 457 h 457"/>
                  <a:gd name="T22" fmla="*/ 1906 w 3296"/>
                  <a:gd name="T23" fmla="*/ 327 h 457"/>
                  <a:gd name="T24" fmla="*/ 1906 w 3296"/>
                  <a:gd name="T25" fmla="*/ 208 h 457"/>
                  <a:gd name="T26" fmla="*/ 1395 w 3296"/>
                  <a:gd name="T27" fmla="*/ 208 h 457"/>
                  <a:gd name="T28" fmla="*/ 1395 w 3296"/>
                  <a:gd name="T29" fmla="*/ 327 h 457"/>
                  <a:gd name="T30" fmla="*/ 1906 w 3296"/>
                  <a:gd name="T31" fmla="*/ 32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96" h="457">
                    <a:moveTo>
                      <a:pt x="2136" y="457"/>
                    </a:moveTo>
                    <a:lnTo>
                      <a:pt x="1160" y="457"/>
                    </a:lnTo>
                    <a:lnTo>
                      <a:pt x="0" y="457"/>
                    </a:lnTo>
                    <a:lnTo>
                      <a:pt x="0" y="268"/>
                    </a:lnTo>
                    <a:lnTo>
                      <a:pt x="223" y="0"/>
                    </a:lnTo>
                    <a:lnTo>
                      <a:pt x="1646" y="0"/>
                    </a:lnTo>
                    <a:lnTo>
                      <a:pt x="1650" y="0"/>
                    </a:lnTo>
                    <a:lnTo>
                      <a:pt x="3071" y="0"/>
                    </a:lnTo>
                    <a:lnTo>
                      <a:pt x="3296" y="268"/>
                    </a:lnTo>
                    <a:lnTo>
                      <a:pt x="3296" y="457"/>
                    </a:lnTo>
                    <a:lnTo>
                      <a:pt x="2136" y="457"/>
                    </a:lnTo>
                    <a:close/>
                    <a:moveTo>
                      <a:pt x="1906" y="327"/>
                    </a:moveTo>
                    <a:lnTo>
                      <a:pt x="1906" y="208"/>
                    </a:lnTo>
                    <a:lnTo>
                      <a:pt x="1395" y="208"/>
                    </a:lnTo>
                    <a:lnTo>
                      <a:pt x="1395" y="327"/>
                    </a:lnTo>
                    <a:lnTo>
                      <a:pt x="1906" y="3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grpSp>
      </p:grpSp>
      <p:sp>
        <p:nvSpPr>
          <p:cNvPr id="39" name="TextBox 38"/>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40"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产品形式</a:t>
            </a:r>
            <a:endParaRPr lang="zh-CN" altLang="en-US" sz="2667" dirty="0">
              <a:latin typeface="微软雅黑" pitchFamily="34" charset="-122"/>
              <a:ea typeface="微软雅黑" pitchFamily="34" charset="-122"/>
            </a:endParaRPr>
          </a:p>
        </p:txBody>
      </p:sp>
      <p:cxnSp>
        <p:nvCxnSpPr>
          <p:cNvPr id="41"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8703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wipe(up)">
                                      <p:cBhvr>
                                        <p:cTn id="16" dur="500"/>
                                        <p:tgtEl>
                                          <p:spTgt spid="46"/>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500"/>
                                        <p:tgtEl>
                                          <p:spTgt spid="12"/>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par>
                          <p:cTn id="48" fill="hold">
                            <p:stCondLst>
                              <p:cond delay="3500"/>
                            </p:stCondLst>
                            <p:childTnLst>
                              <p:par>
                                <p:cTn id="49" presetID="22" presetClass="entr" presetSubtype="1"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up)">
                                      <p:cBhvr>
                                        <p:cTn id="51" dur="500"/>
                                        <p:tgtEl>
                                          <p:spTgt spid="16"/>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500"/>
                                        <p:tgtEl>
                                          <p:spTgt spid="17"/>
                                        </p:tgtEl>
                                      </p:cBhvr>
                                    </p:animEffect>
                                  </p:childTnLst>
                                </p:cTn>
                              </p:par>
                            </p:childTnLst>
                          </p:cTn>
                        </p:par>
                        <p:par>
                          <p:cTn id="55" fill="hold">
                            <p:stCondLst>
                              <p:cond delay="4000"/>
                            </p:stCondLst>
                            <p:childTnLst>
                              <p:par>
                                <p:cTn id="56" presetID="42" presetClass="entr" presetSubtype="0" fill="hold" nodeType="afterEffect">
                                  <p:stCondLst>
                                    <p:cond delay="0"/>
                                  </p:stCondLst>
                                  <p:childTnLst>
                                    <p:set>
                                      <p:cBhvr>
                                        <p:cTn id="57" dur="1" fill="hold">
                                          <p:stCondLst>
                                            <p:cond delay="0"/>
                                          </p:stCondLst>
                                        </p:cTn>
                                        <p:tgtEl>
                                          <p:spTgt spid="39">
                                            <p:txEl>
                                              <p:pRg st="0" end="0"/>
                                            </p:txEl>
                                          </p:spTgt>
                                        </p:tgtEl>
                                        <p:attrNameLst>
                                          <p:attrName>style.visibility</p:attrName>
                                        </p:attrNameLst>
                                      </p:cBhvr>
                                      <p:to>
                                        <p:strVal val="visible"/>
                                      </p:to>
                                    </p:set>
                                    <p:animEffect transition="in" filter="fade">
                                      <p:cBhvr>
                                        <p:cTn id="58" dur="2000"/>
                                        <p:tgtEl>
                                          <p:spTgt spid="39">
                                            <p:txEl>
                                              <p:pRg st="0" end="0"/>
                                            </p:txEl>
                                          </p:spTgt>
                                        </p:tgtEl>
                                      </p:cBhvr>
                                    </p:animEffect>
                                    <p:anim calcmode="lin" valueType="num">
                                      <p:cBhvr>
                                        <p:cTn id="59" dur="2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60" dur="2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6" grpId="0"/>
      <p:bldP spid="12" grpId="0"/>
      <p:bldP spid="14" grpId="0"/>
      <p:bldP spid="16" grpId="0"/>
      <p:bldP spid="17" grpId="0"/>
      <p:bldP spid="18"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箭头连接符 5"/>
          <p:cNvCxnSpPr/>
          <p:nvPr/>
        </p:nvCxnSpPr>
        <p:spPr>
          <a:xfrm>
            <a:off x="3509963" y="3706708"/>
            <a:ext cx="519112"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003801" y="3692421"/>
            <a:ext cx="519113"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3322640" y="2598634"/>
            <a:ext cx="541337" cy="3794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3092451" y="4660797"/>
            <a:ext cx="534988" cy="414337"/>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1"/>
          <p:cNvSpPr>
            <a:spLocks noChangeArrowheads="1"/>
          </p:cNvSpPr>
          <p:nvPr/>
        </p:nvSpPr>
        <p:spPr bwMode="auto">
          <a:xfrm>
            <a:off x="5807968" y="1569139"/>
            <a:ext cx="4512501" cy="78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867" dirty="0">
                <a:latin typeface="微软雅黑" pitchFamily="34" charset="-122"/>
                <a:ea typeface="微软雅黑" pitchFamily="34" charset="-122"/>
                <a:sym typeface="方正兰亭黑_GBK" panose="02000000000000000000" pitchFamily="2" charset="-122"/>
              </a:rPr>
              <a:t>标题文字</a:t>
            </a:r>
            <a:endParaRPr lang="en-US" altLang="zh-CN" sz="1867" dirty="0">
              <a:latin typeface="微软雅黑" pitchFamily="34" charset="-122"/>
              <a:ea typeface="微软雅黑" pitchFamily="34" charset="-122"/>
              <a:sym typeface="方正兰亭黑_GBK" panose="02000000000000000000" pitchFamily="2" charset="-122"/>
            </a:endParaRPr>
          </a:p>
          <a:p>
            <a:pPr>
              <a:spcBef>
                <a:spcPct val="0"/>
              </a:spcBef>
            </a:pPr>
            <a:r>
              <a:rPr lang="zh-CN" altLang="en-US" sz="1333"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33" dirty="0">
              <a:latin typeface="微软雅黑" pitchFamily="34" charset="-122"/>
              <a:ea typeface="微软雅黑" pitchFamily="34" charset="-122"/>
            </a:endParaRPr>
          </a:p>
        </p:txBody>
      </p:sp>
      <p:sp>
        <p:nvSpPr>
          <p:cNvPr id="37" name="矩形 1"/>
          <p:cNvSpPr>
            <a:spLocks noChangeArrowheads="1"/>
          </p:cNvSpPr>
          <p:nvPr/>
        </p:nvSpPr>
        <p:spPr bwMode="auto">
          <a:xfrm>
            <a:off x="6768075" y="3205059"/>
            <a:ext cx="4512501" cy="78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867" dirty="0">
                <a:latin typeface="微软雅黑" pitchFamily="34" charset="-122"/>
                <a:ea typeface="微软雅黑" pitchFamily="34" charset="-122"/>
                <a:sym typeface="方正兰亭黑_GBK" panose="02000000000000000000" pitchFamily="2" charset="-122"/>
              </a:rPr>
              <a:t>标题文字</a:t>
            </a:r>
            <a:endParaRPr lang="en-US" altLang="zh-CN" sz="1867" dirty="0">
              <a:latin typeface="微软雅黑" pitchFamily="34" charset="-122"/>
              <a:ea typeface="微软雅黑" pitchFamily="34" charset="-122"/>
              <a:sym typeface="方正兰亭黑_GBK" panose="02000000000000000000" pitchFamily="2" charset="-122"/>
            </a:endParaRPr>
          </a:p>
          <a:p>
            <a:pPr>
              <a:spcBef>
                <a:spcPct val="0"/>
              </a:spcBef>
            </a:pPr>
            <a:r>
              <a:rPr lang="zh-CN" altLang="en-US" sz="1333"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33" dirty="0">
              <a:latin typeface="微软雅黑" pitchFamily="34" charset="-122"/>
              <a:ea typeface="微软雅黑" pitchFamily="34" charset="-122"/>
            </a:endParaRPr>
          </a:p>
        </p:txBody>
      </p:sp>
      <p:sp>
        <p:nvSpPr>
          <p:cNvPr id="38" name="矩形 1"/>
          <p:cNvSpPr>
            <a:spLocks noChangeArrowheads="1"/>
          </p:cNvSpPr>
          <p:nvPr/>
        </p:nvSpPr>
        <p:spPr bwMode="auto">
          <a:xfrm>
            <a:off x="5807968" y="5075133"/>
            <a:ext cx="4512501" cy="789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867" dirty="0">
                <a:latin typeface="微软雅黑" pitchFamily="34" charset="-122"/>
                <a:ea typeface="微软雅黑" pitchFamily="34" charset="-122"/>
                <a:sym typeface="方正兰亭黑_GBK" panose="02000000000000000000" pitchFamily="2" charset="-122"/>
              </a:rPr>
              <a:t>标题文字</a:t>
            </a:r>
            <a:endParaRPr lang="en-US" altLang="zh-CN" sz="1867" dirty="0">
              <a:latin typeface="微软雅黑" pitchFamily="34" charset="-122"/>
              <a:ea typeface="微软雅黑" pitchFamily="34" charset="-122"/>
              <a:sym typeface="方正兰亭黑_GBK" panose="02000000000000000000" pitchFamily="2" charset="-122"/>
            </a:endParaRPr>
          </a:p>
          <a:p>
            <a:pPr>
              <a:spcBef>
                <a:spcPct val="0"/>
              </a:spcBef>
            </a:pPr>
            <a:r>
              <a:rPr lang="zh-CN" altLang="en-US" sz="1333" dirty="0">
                <a:latin typeface="微软雅黑" pitchFamily="34" charset="-122"/>
                <a:ea typeface="微软雅黑" pitchFamily="34" charset="-122"/>
                <a:sym typeface="方正兰亭黑_GBK" panose="02000000000000000000" pitchFamily="2" charset="-122"/>
              </a:rPr>
              <a:t>在此录入上述图表的综合描述说明，在此录入上述图表的综合描述说明，在此录入上述图表的综合描述说明，</a:t>
            </a:r>
            <a:endParaRPr lang="zh-CN" altLang="en-US" sz="1333" dirty="0">
              <a:latin typeface="微软雅黑" pitchFamily="34" charset="-122"/>
              <a:ea typeface="微软雅黑" pitchFamily="34" charset="-122"/>
            </a:endParaRPr>
          </a:p>
        </p:txBody>
      </p:sp>
      <p:grpSp>
        <p:nvGrpSpPr>
          <p:cNvPr id="10" name="组合 9"/>
          <p:cNvGrpSpPr/>
          <p:nvPr/>
        </p:nvGrpSpPr>
        <p:grpSpPr>
          <a:xfrm>
            <a:off x="1270000" y="2572441"/>
            <a:ext cx="2239963" cy="2239963"/>
            <a:chOff x="952500" y="1929330"/>
            <a:chExt cx="1679972" cy="1679972"/>
          </a:xfrm>
        </p:grpSpPr>
        <p:sp>
          <p:nvSpPr>
            <p:cNvPr id="24" name="椭圆 23"/>
            <p:cNvSpPr/>
            <p:nvPr/>
          </p:nvSpPr>
          <p:spPr bwMode="auto">
            <a:xfrm>
              <a:off x="952500" y="1929330"/>
              <a:ext cx="1679972" cy="1679972"/>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9" name="矩形 1"/>
            <p:cNvSpPr>
              <a:spLocks noChangeArrowheads="1"/>
            </p:cNvSpPr>
            <p:nvPr/>
          </p:nvSpPr>
          <p:spPr bwMode="auto">
            <a:xfrm>
              <a:off x="1403648" y="2415373"/>
              <a:ext cx="728442" cy="684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2667" dirty="0">
                  <a:latin typeface="微软雅黑" pitchFamily="34" charset="-122"/>
                  <a:ea typeface="微软雅黑" pitchFamily="34" charset="-122"/>
                </a:rPr>
                <a:t>标题</a:t>
              </a:r>
              <a:endParaRPr lang="en-US" altLang="zh-CN" sz="2667" dirty="0">
                <a:latin typeface="微软雅黑" pitchFamily="34" charset="-122"/>
                <a:ea typeface="微软雅黑" pitchFamily="34" charset="-122"/>
              </a:endParaRPr>
            </a:p>
            <a:p>
              <a:pPr>
                <a:spcBef>
                  <a:spcPct val="0"/>
                </a:spcBef>
              </a:pPr>
              <a:r>
                <a:rPr lang="zh-CN" altLang="en-US" sz="2667" dirty="0">
                  <a:latin typeface="微软雅黑" pitchFamily="34" charset="-122"/>
                  <a:ea typeface="微软雅黑" pitchFamily="34" charset="-122"/>
                </a:rPr>
                <a:t>文字</a:t>
              </a:r>
            </a:p>
          </p:txBody>
        </p:sp>
      </p:grpSp>
      <p:grpSp>
        <p:nvGrpSpPr>
          <p:cNvPr id="11" name="组合 10"/>
          <p:cNvGrpSpPr/>
          <p:nvPr/>
        </p:nvGrpSpPr>
        <p:grpSpPr>
          <a:xfrm>
            <a:off x="3744913" y="1207983"/>
            <a:ext cx="1543051" cy="1543051"/>
            <a:chOff x="2808685" y="905987"/>
            <a:chExt cx="1157288" cy="1157288"/>
          </a:xfrm>
        </p:grpSpPr>
        <p:sp>
          <p:nvSpPr>
            <p:cNvPr id="28" name="椭圆 27"/>
            <p:cNvSpPr/>
            <p:nvPr/>
          </p:nvSpPr>
          <p:spPr bwMode="auto">
            <a:xfrm>
              <a:off x="2808685" y="905987"/>
              <a:ext cx="1157288" cy="11572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2" name="矩形 1"/>
            <p:cNvSpPr>
              <a:spLocks noChangeArrowheads="1"/>
            </p:cNvSpPr>
            <p:nvPr/>
          </p:nvSpPr>
          <p:spPr bwMode="auto">
            <a:xfrm>
              <a:off x="3140320" y="1225664"/>
              <a:ext cx="567584"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600" dirty="0">
                  <a:latin typeface="微软雅黑" pitchFamily="34" charset="-122"/>
                  <a:ea typeface="微软雅黑" pitchFamily="34" charset="-122"/>
                </a:rPr>
                <a:t>标题</a:t>
              </a:r>
              <a:endParaRPr lang="en-US" altLang="zh-CN" sz="1600" dirty="0">
                <a:latin typeface="微软雅黑" pitchFamily="34" charset="-122"/>
                <a:ea typeface="微软雅黑" pitchFamily="34" charset="-122"/>
              </a:endParaRPr>
            </a:p>
            <a:p>
              <a:pPr>
                <a:spcBef>
                  <a:spcPct val="0"/>
                </a:spcBef>
              </a:pPr>
              <a:r>
                <a:rPr lang="zh-CN" altLang="en-US" sz="1600" dirty="0">
                  <a:latin typeface="微软雅黑" pitchFamily="34" charset="-122"/>
                  <a:ea typeface="微软雅黑" pitchFamily="34" charset="-122"/>
                </a:rPr>
                <a:t>文字</a:t>
              </a:r>
            </a:p>
          </p:txBody>
        </p:sp>
      </p:grpSp>
      <p:grpSp>
        <p:nvGrpSpPr>
          <p:cNvPr id="12" name="组合 11"/>
          <p:cNvGrpSpPr/>
          <p:nvPr/>
        </p:nvGrpSpPr>
        <p:grpSpPr>
          <a:xfrm>
            <a:off x="4029076" y="3205061"/>
            <a:ext cx="974725" cy="974726"/>
            <a:chOff x="3021807" y="2403794"/>
            <a:chExt cx="731044" cy="731044"/>
          </a:xfrm>
        </p:grpSpPr>
        <p:sp>
          <p:nvSpPr>
            <p:cNvPr id="17" name="椭圆 16"/>
            <p:cNvSpPr/>
            <p:nvPr/>
          </p:nvSpPr>
          <p:spPr bwMode="auto">
            <a:xfrm>
              <a:off x="3021807" y="2403794"/>
              <a:ext cx="731044" cy="731044"/>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3" name="矩形 1"/>
            <p:cNvSpPr>
              <a:spLocks noChangeArrowheads="1"/>
            </p:cNvSpPr>
            <p:nvPr/>
          </p:nvSpPr>
          <p:spPr bwMode="auto">
            <a:xfrm>
              <a:off x="3140320" y="2557682"/>
              <a:ext cx="567584"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600" dirty="0">
                  <a:latin typeface="微软雅黑" pitchFamily="34" charset="-122"/>
                  <a:ea typeface="微软雅黑" pitchFamily="34" charset="-122"/>
                </a:rPr>
                <a:t>标题</a:t>
              </a:r>
              <a:endParaRPr lang="en-US" altLang="zh-CN" sz="1600" dirty="0">
                <a:latin typeface="微软雅黑" pitchFamily="34" charset="-122"/>
                <a:ea typeface="微软雅黑" pitchFamily="34" charset="-122"/>
              </a:endParaRPr>
            </a:p>
            <a:p>
              <a:pPr>
                <a:spcBef>
                  <a:spcPct val="0"/>
                </a:spcBef>
              </a:pPr>
              <a:r>
                <a:rPr lang="zh-CN" altLang="en-US" sz="1600" dirty="0">
                  <a:latin typeface="微软雅黑" pitchFamily="34" charset="-122"/>
                  <a:ea typeface="微软雅黑" pitchFamily="34" charset="-122"/>
                </a:rPr>
                <a:t>文字</a:t>
              </a:r>
            </a:p>
          </p:txBody>
        </p:sp>
      </p:grpSp>
      <p:sp>
        <p:nvSpPr>
          <p:cNvPr id="14" name="椭圆 13"/>
          <p:cNvSpPr/>
          <p:nvPr/>
        </p:nvSpPr>
        <p:spPr bwMode="auto">
          <a:xfrm>
            <a:off x="5524500" y="3205059"/>
            <a:ext cx="973139" cy="974725"/>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4" name="矩形 1"/>
          <p:cNvSpPr>
            <a:spLocks noChangeArrowheads="1"/>
          </p:cNvSpPr>
          <p:nvPr/>
        </p:nvSpPr>
        <p:spPr bwMode="auto">
          <a:xfrm>
            <a:off x="5665223" y="3410243"/>
            <a:ext cx="75677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600" dirty="0">
                <a:latin typeface="微软雅黑" pitchFamily="34" charset="-122"/>
                <a:ea typeface="微软雅黑" pitchFamily="34" charset="-122"/>
              </a:rPr>
              <a:t>标题</a:t>
            </a:r>
            <a:endParaRPr lang="en-US" altLang="zh-CN" sz="1600" dirty="0">
              <a:latin typeface="微软雅黑" pitchFamily="34" charset="-122"/>
              <a:ea typeface="微软雅黑" pitchFamily="34" charset="-122"/>
            </a:endParaRPr>
          </a:p>
          <a:p>
            <a:pPr>
              <a:spcBef>
                <a:spcPct val="0"/>
              </a:spcBef>
            </a:pPr>
            <a:r>
              <a:rPr lang="zh-CN" altLang="en-US" sz="1600" dirty="0">
                <a:latin typeface="微软雅黑" pitchFamily="34" charset="-122"/>
                <a:ea typeface="微软雅黑" pitchFamily="34" charset="-122"/>
              </a:rPr>
              <a:t>文字</a:t>
            </a:r>
          </a:p>
        </p:txBody>
      </p:sp>
      <p:grpSp>
        <p:nvGrpSpPr>
          <p:cNvPr id="13" name="组合 12"/>
          <p:cNvGrpSpPr/>
          <p:nvPr/>
        </p:nvGrpSpPr>
        <p:grpSpPr>
          <a:xfrm>
            <a:off x="3744913" y="4633810"/>
            <a:ext cx="1543051" cy="1543051"/>
            <a:chOff x="2808685" y="3475356"/>
            <a:chExt cx="1157288" cy="1157288"/>
          </a:xfrm>
        </p:grpSpPr>
        <p:sp>
          <p:nvSpPr>
            <p:cNvPr id="32" name="椭圆 31"/>
            <p:cNvSpPr/>
            <p:nvPr/>
          </p:nvSpPr>
          <p:spPr bwMode="auto">
            <a:xfrm>
              <a:off x="2808685" y="3475356"/>
              <a:ext cx="1157288" cy="115728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5" name="矩形 1"/>
            <p:cNvSpPr>
              <a:spLocks noChangeArrowheads="1"/>
            </p:cNvSpPr>
            <p:nvPr/>
          </p:nvSpPr>
          <p:spPr bwMode="auto">
            <a:xfrm>
              <a:off x="3140320" y="3840877"/>
              <a:ext cx="567584"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spcBef>
                  <a:spcPct val="0"/>
                </a:spcBef>
              </a:pPr>
              <a:r>
                <a:rPr lang="zh-CN" altLang="en-US" sz="1600" dirty="0">
                  <a:latin typeface="微软雅黑" pitchFamily="34" charset="-122"/>
                  <a:ea typeface="微软雅黑" pitchFamily="34" charset="-122"/>
                </a:rPr>
                <a:t>标题</a:t>
              </a:r>
              <a:endParaRPr lang="en-US" altLang="zh-CN" sz="1600" dirty="0">
                <a:latin typeface="微软雅黑" pitchFamily="34" charset="-122"/>
                <a:ea typeface="微软雅黑" pitchFamily="34" charset="-122"/>
              </a:endParaRPr>
            </a:p>
            <a:p>
              <a:pPr>
                <a:spcBef>
                  <a:spcPct val="0"/>
                </a:spcBef>
              </a:pPr>
              <a:r>
                <a:rPr lang="zh-CN" altLang="en-US" sz="1600" dirty="0">
                  <a:latin typeface="微软雅黑" pitchFamily="34" charset="-122"/>
                  <a:ea typeface="微软雅黑" pitchFamily="34" charset="-122"/>
                </a:rPr>
                <a:t>文字</a:t>
              </a:r>
            </a:p>
          </p:txBody>
        </p:sp>
      </p:grpSp>
      <p:sp>
        <p:nvSpPr>
          <p:cNvPr id="25" name="TextBox 24"/>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27"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产品功能</a:t>
            </a:r>
            <a:endParaRPr lang="zh-CN" altLang="en-US" sz="2667" dirty="0">
              <a:latin typeface="微软雅黑" pitchFamily="34" charset="-122"/>
              <a:ea typeface="微软雅黑" pitchFamily="34" charset="-122"/>
            </a:endParaRPr>
          </a:p>
        </p:txBody>
      </p:sp>
      <p:cxnSp>
        <p:nvCxnSpPr>
          <p:cNvPr id="29"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95538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8"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par>
                                <p:cTn id="17" presetID="2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par>
                                <p:cTn id="31" presetID="53" presetClass="entr" presetSubtype="16"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childTnLst>
                          </p:cTn>
                        </p:par>
                        <p:par>
                          <p:cTn id="51" fill="hold">
                            <p:stCondLst>
                              <p:cond delay="2500"/>
                            </p:stCondLst>
                            <p:childTnLst>
                              <p:par>
                                <p:cTn id="52" presetID="2" presetClass="entr" presetSubtype="2"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1+#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3000"/>
                            </p:stCondLst>
                            <p:childTnLst>
                              <p:par>
                                <p:cTn id="57" presetID="2" presetClass="entr" presetSubtype="2"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1+#ppt_w/2"/>
                                          </p:val>
                                        </p:tav>
                                        <p:tav tm="100000">
                                          <p:val>
                                            <p:strVal val="#ppt_x"/>
                                          </p:val>
                                        </p:tav>
                                      </p:tavLst>
                                    </p:anim>
                                    <p:anim calcmode="lin" valueType="num">
                                      <p:cBhvr additive="base">
                                        <p:cTn id="60" dur="500" fill="hold"/>
                                        <p:tgtEl>
                                          <p:spTgt spid="37"/>
                                        </p:tgtEl>
                                        <p:attrNameLst>
                                          <p:attrName>ppt_y</p:attrName>
                                        </p:attrNameLst>
                                      </p:cBhvr>
                                      <p:tavLst>
                                        <p:tav tm="0">
                                          <p:val>
                                            <p:strVal val="#ppt_y"/>
                                          </p:val>
                                        </p:tav>
                                        <p:tav tm="100000">
                                          <p:val>
                                            <p:strVal val="#ppt_y"/>
                                          </p:val>
                                        </p:tav>
                                      </p:tavLst>
                                    </p:anim>
                                  </p:childTnLst>
                                </p:cTn>
                              </p:par>
                            </p:childTnLst>
                          </p:cTn>
                        </p:par>
                        <p:par>
                          <p:cTn id="61" fill="hold">
                            <p:stCondLst>
                              <p:cond delay="3500"/>
                            </p:stCondLst>
                            <p:childTnLst>
                              <p:par>
                                <p:cTn id="62" presetID="2" presetClass="entr" presetSubtype="2"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 calcmode="lin" valueType="num">
                                      <p:cBhvr additive="base">
                                        <p:cTn id="64" dur="500" fill="hold"/>
                                        <p:tgtEl>
                                          <p:spTgt spid="38"/>
                                        </p:tgtEl>
                                        <p:attrNameLst>
                                          <p:attrName>ppt_x</p:attrName>
                                        </p:attrNameLst>
                                      </p:cBhvr>
                                      <p:tavLst>
                                        <p:tav tm="0">
                                          <p:val>
                                            <p:strVal val="1+#ppt_w/2"/>
                                          </p:val>
                                        </p:tav>
                                        <p:tav tm="100000">
                                          <p:val>
                                            <p:strVal val="#ppt_x"/>
                                          </p:val>
                                        </p:tav>
                                      </p:tavLst>
                                    </p:anim>
                                    <p:anim calcmode="lin" valueType="num">
                                      <p:cBhvr additive="base">
                                        <p:cTn id="65" dur="500" fill="hold"/>
                                        <p:tgtEl>
                                          <p:spTgt spid="38"/>
                                        </p:tgtEl>
                                        <p:attrNameLst>
                                          <p:attrName>ppt_y</p:attrName>
                                        </p:attrNameLst>
                                      </p:cBhvr>
                                      <p:tavLst>
                                        <p:tav tm="0">
                                          <p:val>
                                            <p:strVal val="#ppt_y"/>
                                          </p:val>
                                        </p:tav>
                                        <p:tav tm="100000">
                                          <p:val>
                                            <p:strVal val="#ppt_y"/>
                                          </p:val>
                                        </p:tav>
                                      </p:tavLst>
                                    </p:anim>
                                  </p:childTnLst>
                                </p:cTn>
                              </p:par>
                            </p:childTnLst>
                          </p:cTn>
                        </p:par>
                        <p:par>
                          <p:cTn id="66" fill="hold">
                            <p:stCondLst>
                              <p:cond delay="4000"/>
                            </p:stCondLst>
                            <p:childTnLst>
                              <p:par>
                                <p:cTn id="67" presetID="42" presetClass="entr" presetSubtype="0" fill="hold" nodeType="afterEffect">
                                  <p:stCondLst>
                                    <p:cond delay="0"/>
                                  </p:stCondLst>
                                  <p:childTnLst>
                                    <p:set>
                                      <p:cBhvr>
                                        <p:cTn id="68" dur="1" fill="hold">
                                          <p:stCondLst>
                                            <p:cond delay="0"/>
                                          </p:stCondLst>
                                        </p:cTn>
                                        <p:tgtEl>
                                          <p:spTgt spid="25">
                                            <p:txEl>
                                              <p:pRg st="0" end="0"/>
                                            </p:txEl>
                                          </p:spTgt>
                                        </p:tgtEl>
                                        <p:attrNameLst>
                                          <p:attrName>style.visibility</p:attrName>
                                        </p:attrNameLst>
                                      </p:cBhvr>
                                      <p:to>
                                        <p:strVal val="visible"/>
                                      </p:to>
                                    </p:set>
                                    <p:animEffect transition="in" filter="fade">
                                      <p:cBhvr>
                                        <p:cTn id="69" dur="2000"/>
                                        <p:tgtEl>
                                          <p:spTgt spid="25">
                                            <p:txEl>
                                              <p:pRg st="0" end="0"/>
                                            </p:txEl>
                                          </p:spTgt>
                                        </p:tgtEl>
                                      </p:cBhvr>
                                    </p:animEffect>
                                    <p:anim calcmode="lin" valueType="num">
                                      <p:cBhvr>
                                        <p:cTn id="70" dur="2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71" dur="2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38" grpId="0"/>
      <p:bldP spid="14" grpId="0" animBg="1"/>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34"/>
          <p:cNvSpPr/>
          <p:nvPr/>
        </p:nvSpPr>
        <p:spPr>
          <a:xfrm rot="10800000">
            <a:off x="4445445" y="2092361"/>
            <a:ext cx="1436856" cy="184788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6" name="组合 25"/>
          <p:cNvGrpSpPr/>
          <p:nvPr/>
        </p:nvGrpSpPr>
        <p:grpSpPr>
          <a:xfrm rot="5400000">
            <a:off x="4717716" y="3728451"/>
            <a:ext cx="1415563" cy="1839147"/>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9" name="椭圆 34"/>
          <p:cNvSpPr/>
          <p:nvPr/>
        </p:nvSpPr>
        <p:spPr>
          <a:xfrm>
            <a:off x="6354624" y="3507925"/>
            <a:ext cx="1436856" cy="184788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0" name="组合 29"/>
          <p:cNvGrpSpPr/>
          <p:nvPr/>
        </p:nvGrpSpPr>
        <p:grpSpPr>
          <a:xfrm rot="16200000">
            <a:off x="6094093" y="1829768"/>
            <a:ext cx="1415563" cy="1839147"/>
            <a:chOff x="4020870" y="2194485"/>
            <a:chExt cx="1102258" cy="1432090"/>
          </a:xfrm>
          <a:effectLst>
            <a:outerShdw blurRad="444500" dist="254000" dir="8100000" algn="tr" rotWithShape="0">
              <a:prstClr val="black">
                <a:alpha val="50000"/>
              </a:prstClr>
            </a:outerShdw>
          </a:effectLst>
        </p:grpSpPr>
        <p:sp>
          <p:nvSpPr>
            <p:cNvPr id="3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4" name="Freeform 18"/>
          <p:cNvSpPr>
            <a:spLocks noEditPoints="1"/>
          </p:cNvSpPr>
          <p:nvPr/>
        </p:nvSpPr>
        <p:spPr bwMode="auto">
          <a:xfrm>
            <a:off x="6714278" y="4344898"/>
            <a:ext cx="717549" cy="628649"/>
          </a:xfrm>
          <a:custGeom>
            <a:avLst/>
            <a:gdLst>
              <a:gd name="T0" fmla="*/ 417 w 785"/>
              <a:gd name="T1" fmla="*/ 0 h 690"/>
              <a:gd name="T2" fmla="*/ 417 w 785"/>
              <a:gd name="T3" fmla="*/ 593 h 690"/>
              <a:gd name="T4" fmla="*/ 646 w 785"/>
              <a:gd name="T5" fmla="*/ 690 h 690"/>
              <a:gd name="T6" fmla="*/ 626 w 785"/>
              <a:gd name="T7" fmla="*/ 540 h 690"/>
              <a:gd name="T8" fmla="*/ 30 w 785"/>
              <a:gd name="T9" fmla="*/ 315 h 690"/>
              <a:gd name="T10" fmla="*/ 0 w 785"/>
              <a:gd name="T11" fmla="*/ 396 h 690"/>
              <a:gd name="T12" fmla="*/ 122 w 785"/>
              <a:gd name="T13" fmla="*/ 600 h 690"/>
              <a:gd name="T14" fmla="*/ 214 w 785"/>
              <a:gd name="T15" fmla="*/ 613 h 690"/>
              <a:gd name="T16" fmla="*/ 355 w 785"/>
              <a:gd name="T17" fmla="*/ 609 h 690"/>
              <a:gd name="T18" fmla="*/ 189 w 785"/>
              <a:gd name="T19" fmla="*/ 400 h 690"/>
              <a:gd name="T20" fmla="*/ 257 w 785"/>
              <a:gd name="T21" fmla="*/ 219 h 690"/>
              <a:gd name="T22" fmla="*/ 310 w 785"/>
              <a:gd name="T23" fmla="*/ 241 h 690"/>
              <a:gd name="T24" fmla="*/ 311 w 785"/>
              <a:gd name="T25" fmla="*/ 287 h 690"/>
              <a:gd name="T26" fmla="*/ 317 w 785"/>
              <a:gd name="T27" fmla="*/ 320 h 690"/>
              <a:gd name="T28" fmla="*/ 320 w 785"/>
              <a:gd name="T29" fmla="*/ 371 h 690"/>
              <a:gd name="T30" fmla="*/ 287 w 785"/>
              <a:gd name="T31" fmla="*/ 397 h 690"/>
              <a:gd name="T32" fmla="*/ 189 w 785"/>
              <a:gd name="T33" fmla="*/ 400 h 690"/>
              <a:gd name="T34" fmla="*/ 252 w 785"/>
              <a:gd name="T35" fmla="*/ 295 h 690"/>
              <a:gd name="T36" fmla="*/ 289 w 785"/>
              <a:gd name="T37" fmla="*/ 284 h 690"/>
              <a:gd name="T38" fmla="*/ 289 w 785"/>
              <a:gd name="T39" fmla="*/ 252 h 690"/>
              <a:gd name="T40" fmla="*/ 249 w 785"/>
              <a:gd name="T41" fmla="*/ 240 h 690"/>
              <a:gd name="T42" fmla="*/ 213 w 785"/>
              <a:gd name="T43" fmla="*/ 295 h 690"/>
              <a:gd name="T44" fmla="*/ 258 w 785"/>
              <a:gd name="T45" fmla="*/ 379 h 690"/>
              <a:gd name="T46" fmla="*/ 288 w 785"/>
              <a:gd name="T47" fmla="*/ 373 h 690"/>
              <a:gd name="T48" fmla="*/ 301 w 785"/>
              <a:gd name="T49" fmla="*/ 348 h 690"/>
              <a:gd name="T50" fmla="*/ 281 w 785"/>
              <a:gd name="T51" fmla="*/ 320 h 690"/>
              <a:gd name="T52" fmla="*/ 213 w 785"/>
              <a:gd name="T53" fmla="*/ 317 h 690"/>
              <a:gd name="T54" fmla="*/ 372 w 785"/>
              <a:gd name="T55" fmla="*/ 400 h 690"/>
              <a:gd name="T56" fmla="*/ 440 w 785"/>
              <a:gd name="T57" fmla="*/ 219 h 690"/>
              <a:gd name="T58" fmla="*/ 493 w 785"/>
              <a:gd name="T59" fmla="*/ 241 h 690"/>
              <a:gd name="T60" fmla="*/ 494 w 785"/>
              <a:gd name="T61" fmla="*/ 287 h 690"/>
              <a:gd name="T62" fmla="*/ 500 w 785"/>
              <a:gd name="T63" fmla="*/ 320 h 690"/>
              <a:gd name="T64" fmla="*/ 503 w 785"/>
              <a:gd name="T65" fmla="*/ 371 h 690"/>
              <a:gd name="T66" fmla="*/ 470 w 785"/>
              <a:gd name="T67" fmla="*/ 397 h 690"/>
              <a:gd name="T68" fmla="*/ 372 w 785"/>
              <a:gd name="T69" fmla="*/ 400 h 690"/>
              <a:gd name="T70" fmla="*/ 435 w 785"/>
              <a:gd name="T71" fmla="*/ 295 h 690"/>
              <a:gd name="T72" fmla="*/ 472 w 785"/>
              <a:gd name="T73" fmla="*/ 284 h 690"/>
              <a:gd name="T74" fmla="*/ 472 w 785"/>
              <a:gd name="T75" fmla="*/ 252 h 690"/>
              <a:gd name="T76" fmla="*/ 432 w 785"/>
              <a:gd name="T77" fmla="*/ 240 h 690"/>
              <a:gd name="T78" fmla="*/ 396 w 785"/>
              <a:gd name="T79" fmla="*/ 295 h 690"/>
              <a:gd name="T80" fmla="*/ 441 w 785"/>
              <a:gd name="T81" fmla="*/ 379 h 690"/>
              <a:gd name="T82" fmla="*/ 471 w 785"/>
              <a:gd name="T83" fmla="*/ 373 h 690"/>
              <a:gd name="T84" fmla="*/ 484 w 785"/>
              <a:gd name="T85" fmla="*/ 348 h 690"/>
              <a:gd name="T86" fmla="*/ 464 w 785"/>
              <a:gd name="T87" fmla="*/ 320 h 690"/>
              <a:gd name="T88" fmla="*/ 396 w 785"/>
              <a:gd name="T89" fmla="*/ 317 h 690"/>
              <a:gd name="T90" fmla="*/ 548 w 785"/>
              <a:gd name="T91" fmla="*/ 342 h 690"/>
              <a:gd name="T92" fmla="*/ 578 w 785"/>
              <a:gd name="T93" fmla="*/ 362 h 690"/>
              <a:gd name="T94" fmla="*/ 624 w 785"/>
              <a:gd name="T95" fmla="*/ 382 h 690"/>
              <a:gd name="T96" fmla="*/ 664 w 785"/>
              <a:gd name="T97" fmla="*/ 367 h 690"/>
              <a:gd name="T98" fmla="*/ 664 w 785"/>
              <a:gd name="T99" fmla="*/ 336 h 690"/>
              <a:gd name="T100" fmla="*/ 615 w 785"/>
              <a:gd name="T101" fmla="*/ 317 h 690"/>
              <a:gd name="T102" fmla="*/ 561 w 785"/>
              <a:gd name="T103" fmla="*/ 288 h 690"/>
              <a:gd name="T104" fmla="*/ 562 w 785"/>
              <a:gd name="T105" fmla="*/ 240 h 690"/>
              <a:gd name="T106" fmla="*/ 618 w 785"/>
              <a:gd name="T107" fmla="*/ 216 h 690"/>
              <a:gd name="T108" fmla="*/ 678 w 785"/>
              <a:gd name="T109" fmla="*/ 241 h 690"/>
              <a:gd name="T110" fmla="*/ 664 w 785"/>
              <a:gd name="T111" fmla="*/ 272 h 690"/>
              <a:gd name="T112" fmla="*/ 619 w 785"/>
              <a:gd name="T113" fmla="*/ 237 h 690"/>
              <a:gd name="T114" fmla="*/ 578 w 785"/>
              <a:gd name="T115" fmla="*/ 264 h 690"/>
              <a:gd name="T116" fmla="*/ 621 w 785"/>
              <a:gd name="T117" fmla="*/ 293 h 690"/>
              <a:gd name="T118" fmla="*/ 685 w 785"/>
              <a:gd name="T119" fmla="*/ 323 h 690"/>
              <a:gd name="T120" fmla="*/ 684 w 785"/>
              <a:gd name="T121" fmla="*/ 376 h 690"/>
              <a:gd name="T122" fmla="*/ 625 w 785"/>
              <a:gd name="T123" fmla="*/ 403 h 690"/>
              <a:gd name="T124" fmla="*/ 558 w 785"/>
              <a:gd name="T125" fmla="*/ 375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690">
                <a:moveTo>
                  <a:pt x="785" y="297"/>
                </a:moveTo>
                <a:cubicBezTo>
                  <a:pt x="785" y="133"/>
                  <a:pt x="620" y="0"/>
                  <a:pt x="417" y="0"/>
                </a:cubicBezTo>
                <a:cubicBezTo>
                  <a:pt x="213" y="0"/>
                  <a:pt x="49" y="133"/>
                  <a:pt x="49" y="297"/>
                </a:cubicBezTo>
                <a:cubicBezTo>
                  <a:pt x="49" y="460"/>
                  <a:pt x="213" y="593"/>
                  <a:pt x="417" y="593"/>
                </a:cubicBezTo>
                <a:cubicBezTo>
                  <a:pt x="436" y="593"/>
                  <a:pt x="455" y="592"/>
                  <a:pt x="473" y="589"/>
                </a:cubicBezTo>
                <a:cubicBezTo>
                  <a:pt x="507" y="646"/>
                  <a:pt x="571" y="685"/>
                  <a:pt x="646" y="690"/>
                </a:cubicBezTo>
                <a:cubicBezTo>
                  <a:pt x="626" y="664"/>
                  <a:pt x="615" y="632"/>
                  <a:pt x="615" y="598"/>
                </a:cubicBezTo>
                <a:cubicBezTo>
                  <a:pt x="615" y="577"/>
                  <a:pt x="619" y="559"/>
                  <a:pt x="626" y="540"/>
                </a:cubicBezTo>
                <a:cubicBezTo>
                  <a:pt x="722" y="487"/>
                  <a:pt x="785" y="398"/>
                  <a:pt x="785" y="297"/>
                </a:cubicBezTo>
                <a:close/>
                <a:moveTo>
                  <a:pt x="30" y="315"/>
                </a:moveTo>
                <a:cubicBezTo>
                  <a:pt x="30" y="307"/>
                  <a:pt x="31" y="300"/>
                  <a:pt x="32" y="293"/>
                </a:cubicBezTo>
                <a:cubicBezTo>
                  <a:pt x="11" y="324"/>
                  <a:pt x="0" y="359"/>
                  <a:pt x="0" y="396"/>
                </a:cubicBezTo>
                <a:cubicBezTo>
                  <a:pt x="0" y="473"/>
                  <a:pt x="48" y="541"/>
                  <a:pt x="121" y="581"/>
                </a:cubicBezTo>
                <a:cubicBezTo>
                  <a:pt x="122" y="587"/>
                  <a:pt x="122" y="593"/>
                  <a:pt x="122" y="600"/>
                </a:cubicBezTo>
                <a:cubicBezTo>
                  <a:pt x="122" y="625"/>
                  <a:pt x="114" y="649"/>
                  <a:pt x="99" y="669"/>
                </a:cubicBezTo>
                <a:cubicBezTo>
                  <a:pt x="146" y="666"/>
                  <a:pt x="187" y="645"/>
                  <a:pt x="214" y="613"/>
                </a:cubicBezTo>
                <a:cubicBezTo>
                  <a:pt x="234" y="617"/>
                  <a:pt x="255" y="619"/>
                  <a:pt x="276" y="619"/>
                </a:cubicBezTo>
                <a:cubicBezTo>
                  <a:pt x="303" y="619"/>
                  <a:pt x="330" y="616"/>
                  <a:pt x="355" y="609"/>
                </a:cubicBezTo>
                <a:cubicBezTo>
                  <a:pt x="172" y="592"/>
                  <a:pt x="30" y="467"/>
                  <a:pt x="30" y="315"/>
                </a:cubicBezTo>
                <a:close/>
                <a:moveTo>
                  <a:pt x="189" y="400"/>
                </a:moveTo>
                <a:lnTo>
                  <a:pt x="189" y="219"/>
                </a:lnTo>
                <a:lnTo>
                  <a:pt x="257" y="219"/>
                </a:lnTo>
                <a:cubicBezTo>
                  <a:pt x="271" y="219"/>
                  <a:pt x="282" y="221"/>
                  <a:pt x="290" y="224"/>
                </a:cubicBezTo>
                <a:cubicBezTo>
                  <a:pt x="299" y="228"/>
                  <a:pt x="305" y="234"/>
                  <a:pt x="310" y="241"/>
                </a:cubicBezTo>
                <a:cubicBezTo>
                  <a:pt x="315" y="249"/>
                  <a:pt x="317" y="257"/>
                  <a:pt x="317" y="265"/>
                </a:cubicBezTo>
                <a:cubicBezTo>
                  <a:pt x="317" y="273"/>
                  <a:pt x="315" y="280"/>
                  <a:pt x="311" y="287"/>
                </a:cubicBezTo>
                <a:cubicBezTo>
                  <a:pt x="306" y="294"/>
                  <a:pt x="300" y="300"/>
                  <a:pt x="292" y="304"/>
                </a:cubicBezTo>
                <a:cubicBezTo>
                  <a:pt x="303" y="307"/>
                  <a:pt x="311" y="312"/>
                  <a:pt x="317" y="320"/>
                </a:cubicBezTo>
                <a:cubicBezTo>
                  <a:pt x="323" y="328"/>
                  <a:pt x="326" y="337"/>
                  <a:pt x="326" y="348"/>
                </a:cubicBezTo>
                <a:cubicBezTo>
                  <a:pt x="326" y="356"/>
                  <a:pt x="324" y="364"/>
                  <a:pt x="320" y="371"/>
                </a:cubicBezTo>
                <a:cubicBezTo>
                  <a:pt x="317" y="379"/>
                  <a:pt x="312" y="384"/>
                  <a:pt x="307" y="388"/>
                </a:cubicBezTo>
                <a:cubicBezTo>
                  <a:pt x="302" y="392"/>
                  <a:pt x="295" y="395"/>
                  <a:pt x="287" y="397"/>
                </a:cubicBezTo>
                <a:cubicBezTo>
                  <a:pt x="279" y="399"/>
                  <a:pt x="270" y="400"/>
                  <a:pt x="258" y="400"/>
                </a:cubicBezTo>
                <a:lnTo>
                  <a:pt x="189" y="400"/>
                </a:lnTo>
                <a:close/>
                <a:moveTo>
                  <a:pt x="213" y="295"/>
                </a:moveTo>
                <a:lnTo>
                  <a:pt x="252" y="295"/>
                </a:lnTo>
                <a:cubicBezTo>
                  <a:pt x="263" y="295"/>
                  <a:pt x="270" y="294"/>
                  <a:pt x="275" y="293"/>
                </a:cubicBezTo>
                <a:cubicBezTo>
                  <a:pt x="281" y="291"/>
                  <a:pt x="286" y="288"/>
                  <a:pt x="289" y="284"/>
                </a:cubicBezTo>
                <a:cubicBezTo>
                  <a:pt x="292" y="280"/>
                  <a:pt x="293" y="274"/>
                  <a:pt x="293" y="268"/>
                </a:cubicBezTo>
                <a:cubicBezTo>
                  <a:pt x="293" y="262"/>
                  <a:pt x="292" y="257"/>
                  <a:pt x="289" y="252"/>
                </a:cubicBezTo>
                <a:cubicBezTo>
                  <a:pt x="286" y="248"/>
                  <a:pt x="282" y="245"/>
                  <a:pt x="277" y="243"/>
                </a:cubicBezTo>
                <a:cubicBezTo>
                  <a:pt x="271" y="241"/>
                  <a:pt x="262" y="240"/>
                  <a:pt x="249" y="240"/>
                </a:cubicBezTo>
                <a:lnTo>
                  <a:pt x="213" y="240"/>
                </a:lnTo>
                <a:lnTo>
                  <a:pt x="213" y="295"/>
                </a:lnTo>
                <a:close/>
                <a:moveTo>
                  <a:pt x="213" y="379"/>
                </a:moveTo>
                <a:lnTo>
                  <a:pt x="258" y="379"/>
                </a:lnTo>
                <a:cubicBezTo>
                  <a:pt x="266" y="379"/>
                  <a:pt x="271" y="379"/>
                  <a:pt x="274" y="378"/>
                </a:cubicBezTo>
                <a:cubicBezTo>
                  <a:pt x="280" y="377"/>
                  <a:pt x="284" y="375"/>
                  <a:pt x="288" y="373"/>
                </a:cubicBezTo>
                <a:cubicBezTo>
                  <a:pt x="292" y="371"/>
                  <a:pt x="295" y="367"/>
                  <a:pt x="297" y="363"/>
                </a:cubicBezTo>
                <a:cubicBezTo>
                  <a:pt x="300" y="359"/>
                  <a:pt x="301" y="353"/>
                  <a:pt x="301" y="348"/>
                </a:cubicBezTo>
                <a:cubicBezTo>
                  <a:pt x="301" y="341"/>
                  <a:pt x="299" y="335"/>
                  <a:pt x="296" y="330"/>
                </a:cubicBezTo>
                <a:cubicBezTo>
                  <a:pt x="292" y="325"/>
                  <a:pt x="287" y="322"/>
                  <a:pt x="281" y="320"/>
                </a:cubicBezTo>
                <a:cubicBezTo>
                  <a:pt x="275" y="318"/>
                  <a:pt x="266" y="317"/>
                  <a:pt x="255" y="317"/>
                </a:cubicBezTo>
                <a:lnTo>
                  <a:pt x="213" y="317"/>
                </a:lnTo>
                <a:lnTo>
                  <a:pt x="213" y="379"/>
                </a:lnTo>
                <a:close/>
                <a:moveTo>
                  <a:pt x="372" y="400"/>
                </a:moveTo>
                <a:lnTo>
                  <a:pt x="372" y="219"/>
                </a:lnTo>
                <a:lnTo>
                  <a:pt x="440" y="219"/>
                </a:lnTo>
                <a:cubicBezTo>
                  <a:pt x="454" y="219"/>
                  <a:pt x="465" y="221"/>
                  <a:pt x="473" y="224"/>
                </a:cubicBezTo>
                <a:cubicBezTo>
                  <a:pt x="482" y="228"/>
                  <a:pt x="488" y="234"/>
                  <a:pt x="493" y="241"/>
                </a:cubicBezTo>
                <a:cubicBezTo>
                  <a:pt x="498" y="249"/>
                  <a:pt x="500" y="257"/>
                  <a:pt x="500" y="265"/>
                </a:cubicBezTo>
                <a:cubicBezTo>
                  <a:pt x="500" y="273"/>
                  <a:pt x="498" y="280"/>
                  <a:pt x="494" y="287"/>
                </a:cubicBezTo>
                <a:cubicBezTo>
                  <a:pt x="489" y="294"/>
                  <a:pt x="483" y="300"/>
                  <a:pt x="475" y="304"/>
                </a:cubicBezTo>
                <a:cubicBezTo>
                  <a:pt x="486" y="307"/>
                  <a:pt x="494" y="312"/>
                  <a:pt x="500" y="320"/>
                </a:cubicBezTo>
                <a:cubicBezTo>
                  <a:pt x="506" y="328"/>
                  <a:pt x="509" y="337"/>
                  <a:pt x="509" y="348"/>
                </a:cubicBezTo>
                <a:cubicBezTo>
                  <a:pt x="509" y="356"/>
                  <a:pt x="507" y="364"/>
                  <a:pt x="503" y="371"/>
                </a:cubicBezTo>
                <a:cubicBezTo>
                  <a:pt x="500" y="379"/>
                  <a:pt x="495" y="384"/>
                  <a:pt x="490" y="388"/>
                </a:cubicBezTo>
                <a:cubicBezTo>
                  <a:pt x="485" y="392"/>
                  <a:pt x="478" y="395"/>
                  <a:pt x="470" y="397"/>
                </a:cubicBezTo>
                <a:cubicBezTo>
                  <a:pt x="462" y="399"/>
                  <a:pt x="453" y="400"/>
                  <a:pt x="441" y="400"/>
                </a:cubicBezTo>
                <a:lnTo>
                  <a:pt x="372" y="400"/>
                </a:lnTo>
                <a:close/>
                <a:moveTo>
                  <a:pt x="396" y="295"/>
                </a:moveTo>
                <a:lnTo>
                  <a:pt x="435" y="295"/>
                </a:lnTo>
                <a:cubicBezTo>
                  <a:pt x="446" y="295"/>
                  <a:pt x="453" y="294"/>
                  <a:pt x="458" y="293"/>
                </a:cubicBezTo>
                <a:cubicBezTo>
                  <a:pt x="464" y="291"/>
                  <a:pt x="469" y="288"/>
                  <a:pt x="472" y="284"/>
                </a:cubicBezTo>
                <a:cubicBezTo>
                  <a:pt x="475" y="280"/>
                  <a:pt x="476" y="274"/>
                  <a:pt x="476" y="268"/>
                </a:cubicBezTo>
                <a:cubicBezTo>
                  <a:pt x="476" y="262"/>
                  <a:pt x="475" y="257"/>
                  <a:pt x="472" y="252"/>
                </a:cubicBezTo>
                <a:cubicBezTo>
                  <a:pt x="469" y="248"/>
                  <a:pt x="465" y="245"/>
                  <a:pt x="460" y="243"/>
                </a:cubicBezTo>
                <a:cubicBezTo>
                  <a:pt x="454" y="241"/>
                  <a:pt x="445" y="240"/>
                  <a:pt x="432" y="240"/>
                </a:cubicBezTo>
                <a:lnTo>
                  <a:pt x="396" y="240"/>
                </a:lnTo>
                <a:lnTo>
                  <a:pt x="396" y="295"/>
                </a:lnTo>
                <a:close/>
                <a:moveTo>
                  <a:pt x="396" y="379"/>
                </a:moveTo>
                <a:lnTo>
                  <a:pt x="441" y="379"/>
                </a:lnTo>
                <a:cubicBezTo>
                  <a:pt x="449" y="379"/>
                  <a:pt x="454" y="379"/>
                  <a:pt x="457" y="378"/>
                </a:cubicBezTo>
                <a:cubicBezTo>
                  <a:pt x="463" y="377"/>
                  <a:pt x="467" y="375"/>
                  <a:pt x="471" y="373"/>
                </a:cubicBezTo>
                <a:cubicBezTo>
                  <a:pt x="475" y="371"/>
                  <a:pt x="478" y="367"/>
                  <a:pt x="480" y="363"/>
                </a:cubicBezTo>
                <a:cubicBezTo>
                  <a:pt x="483" y="359"/>
                  <a:pt x="484" y="353"/>
                  <a:pt x="484" y="348"/>
                </a:cubicBezTo>
                <a:cubicBezTo>
                  <a:pt x="484" y="341"/>
                  <a:pt x="482" y="335"/>
                  <a:pt x="479" y="330"/>
                </a:cubicBezTo>
                <a:cubicBezTo>
                  <a:pt x="475" y="325"/>
                  <a:pt x="470" y="322"/>
                  <a:pt x="464" y="320"/>
                </a:cubicBezTo>
                <a:cubicBezTo>
                  <a:pt x="458" y="318"/>
                  <a:pt x="449" y="317"/>
                  <a:pt x="438" y="317"/>
                </a:cubicBezTo>
                <a:lnTo>
                  <a:pt x="396" y="317"/>
                </a:lnTo>
                <a:lnTo>
                  <a:pt x="396" y="379"/>
                </a:lnTo>
                <a:close/>
                <a:moveTo>
                  <a:pt x="548" y="342"/>
                </a:moveTo>
                <a:lnTo>
                  <a:pt x="570" y="340"/>
                </a:lnTo>
                <a:cubicBezTo>
                  <a:pt x="571" y="349"/>
                  <a:pt x="574" y="357"/>
                  <a:pt x="578" y="362"/>
                </a:cubicBezTo>
                <a:cubicBezTo>
                  <a:pt x="582" y="368"/>
                  <a:pt x="588" y="373"/>
                  <a:pt x="596" y="376"/>
                </a:cubicBezTo>
                <a:cubicBezTo>
                  <a:pt x="604" y="380"/>
                  <a:pt x="614" y="382"/>
                  <a:pt x="624" y="382"/>
                </a:cubicBezTo>
                <a:cubicBezTo>
                  <a:pt x="633" y="382"/>
                  <a:pt x="641" y="380"/>
                  <a:pt x="648" y="378"/>
                </a:cubicBezTo>
                <a:cubicBezTo>
                  <a:pt x="655" y="375"/>
                  <a:pt x="660" y="371"/>
                  <a:pt x="664" y="367"/>
                </a:cubicBezTo>
                <a:cubicBezTo>
                  <a:pt x="667" y="362"/>
                  <a:pt x="669" y="357"/>
                  <a:pt x="669" y="351"/>
                </a:cubicBezTo>
                <a:cubicBezTo>
                  <a:pt x="669" y="345"/>
                  <a:pt x="667" y="340"/>
                  <a:pt x="664" y="336"/>
                </a:cubicBezTo>
                <a:cubicBezTo>
                  <a:pt x="661" y="332"/>
                  <a:pt x="655" y="328"/>
                  <a:pt x="648" y="325"/>
                </a:cubicBezTo>
                <a:cubicBezTo>
                  <a:pt x="643" y="324"/>
                  <a:pt x="632" y="321"/>
                  <a:pt x="615" y="317"/>
                </a:cubicBezTo>
                <a:cubicBezTo>
                  <a:pt x="599" y="313"/>
                  <a:pt x="587" y="309"/>
                  <a:pt x="580" y="305"/>
                </a:cubicBezTo>
                <a:cubicBezTo>
                  <a:pt x="572" y="301"/>
                  <a:pt x="565" y="295"/>
                  <a:pt x="561" y="288"/>
                </a:cubicBezTo>
                <a:cubicBezTo>
                  <a:pt x="557" y="282"/>
                  <a:pt x="555" y="274"/>
                  <a:pt x="555" y="266"/>
                </a:cubicBezTo>
                <a:cubicBezTo>
                  <a:pt x="555" y="257"/>
                  <a:pt x="557" y="248"/>
                  <a:pt x="562" y="240"/>
                </a:cubicBezTo>
                <a:cubicBezTo>
                  <a:pt x="568" y="232"/>
                  <a:pt x="575" y="226"/>
                  <a:pt x="585" y="222"/>
                </a:cubicBezTo>
                <a:cubicBezTo>
                  <a:pt x="595" y="218"/>
                  <a:pt x="606" y="216"/>
                  <a:pt x="618" y="216"/>
                </a:cubicBezTo>
                <a:cubicBezTo>
                  <a:pt x="632" y="216"/>
                  <a:pt x="644" y="218"/>
                  <a:pt x="654" y="222"/>
                </a:cubicBezTo>
                <a:cubicBezTo>
                  <a:pt x="664" y="227"/>
                  <a:pt x="672" y="233"/>
                  <a:pt x="678" y="241"/>
                </a:cubicBezTo>
                <a:cubicBezTo>
                  <a:pt x="683" y="250"/>
                  <a:pt x="686" y="259"/>
                  <a:pt x="687" y="270"/>
                </a:cubicBezTo>
                <a:lnTo>
                  <a:pt x="664" y="272"/>
                </a:lnTo>
                <a:cubicBezTo>
                  <a:pt x="662" y="260"/>
                  <a:pt x="658" y="252"/>
                  <a:pt x="651" y="246"/>
                </a:cubicBezTo>
                <a:cubicBezTo>
                  <a:pt x="644" y="240"/>
                  <a:pt x="633" y="237"/>
                  <a:pt x="619" y="237"/>
                </a:cubicBezTo>
                <a:cubicBezTo>
                  <a:pt x="605" y="237"/>
                  <a:pt x="594" y="240"/>
                  <a:pt x="588" y="245"/>
                </a:cubicBezTo>
                <a:cubicBezTo>
                  <a:pt x="581" y="250"/>
                  <a:pt x="578" y="257"/>
                  <a:pt x="578" y="264"/>
                </a:cubicBezTo>
                <a:cubicBezTo>
                  <a:pt x="578" y="271"/>
                  <a:pt x="580" y="276"/>
                  <a:pt x="585" y="280"/>
                </a:cubicBezTo>
                <a:cubicBezTo>
                  <a:pt x="589" y="284"/>
                  <a:pt x="601" y="289"/>
                  <a:pt x="621" y="293"/>
                </a:cubicBezTo>
                <a:cubicBezTo>
                  <a:pt x="640" y="298"/>
                  <a:pt x="654" y="301"/>
                  <a:pt x="661" y="305"/>
                </a:cubicBezTo>
                <a:cubicBezTo>
                  <a:pt x="672" y="310"/>
                  <a:pt x="679" y="316"/>
                  <a:pt x="685" y="323"/>
                </a:cubicBezTo>
                <a:cubicBezTo>
                  <a:pt x="690" y="331"/>
                  <a:pt x="692" y="339"/>
                  <a:pt x="692" y="349"/>
                </a:cubicBezTo>
                <a:cubicBezTo>
                  <a:pt x="692" y="359"/>
                  <a:pt x="689" y="368"/>
                  <a:pt x="684" y="376"/>
                </a:cubicBezTo>
                <a:cubicBezTo>
                  <a:pt x="678" y="385"/>
                  <a:pt x="670" y="391"/>
                  <a:pt x="660" y="396"/>
                </a:cubicBezTo>
                <a:cubicBezTo>
                  <a:pt x="650" y="401"/>
                  <a:pt x="638" y="403"/>
                  <a:pt x="625" y="403"/>
                </a:cubicBezTo>
                <a:cubicBezTo>
                  <a:pt x="609" y="403"/>
                  <a:pt x="595" y="401"/>
                  <a:pt x="584" y="396"/>
                </a:cubicBezTo>
                <a:cubicBezTo>
                  <a:pt x="573" y="391"/>
                  <a:pt x="564" y="384"/>
                  <a:pt x="558" y="375"/>
                </a:cubicBezTo>
                <a:cubicBezTo>
                  <a:pt x="551" y="365"/>
                  <a:pt x="548" y="354"/>
                  <a:pt x="548" y="34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nvGrpSpPr>
          <p:cNvPr id="35" name="组合 34"/>
          <p:cNvGrpSpPr/>
          <p:nvPr/>
        </p:nvGrpSpPr>
        <p:grpSpPr>
          <a:xfrm>
            <a:off x="4856692" y="4346400"/>
            <a:ext cx="700616" cy="603249"/>
            <a:chOff x="3379788" y="4325938"/>
            <a:chExt cx="525462" cy="452437"/>
          </a:xfrm>
          <a:solidFill>
            <a:srgbClr val="C00000"/>
          </a:solidFill>
        </p:grpSpPr>
        <p:sp>
          <p:nvSpPr>
            <p:cNvPr id="36" name="Freeform 14"/>
            <p:cNvSpPr>
              <a:spLocks noEditPoints="1"/>
            </p:cNvSpPr>
            <p:nvPr/>
          </p:nvSpPr>
          <p:spPr bwMode="auto">
            <a:xfrm>
              <a:off x="3379788" y="4394200"/>
              <a:ext cx="482600" cy="384175"/>
            </a:xfrm>
            <a:custGeom>
              <a:avLst/>
              <a:gdLst>
                <a:gd name="T0" fmla="*/ 580 w 704"/>
                <a:gd name="T1" fmla="*/ 236 h 561"/>
                <a:gd name="T2" fmla="*/ 564 w 704"/>
                <a:gd name="T3" fmla="*/ 214 h 561"/>
                <a:gd name="T4" fmla="*/ 558 w 704"/>
                <a:gd name="T5" fmla="*/ 130 h 561"/>
                <a:gd name="T6" fmla="*/ 409 w 704"/>
                <a:gd name="T7" fmla="*/ 136 h 561"/>
                <a:gd name="T8" fmla="*/ 385 w 704"/>
                <a:gd name="T9" fmla="*/ 99 h 561"/>
                <a:gd name="T10" fmla="*/ 264 w 704"/>
                <a:gd name="T11" fmla="*/ 37 h 561"/>
                <a:gd name="T12" fmla="*/ 64 w 704"/>
                <a:gd name="T13" fmla="*/ 203 h 561"/>
                <a:gd name="T14" fmla="*/ 8 w 704"/>
                <a:gd name="T15" fmla="*/ 355 h 561"/>
                <a:gd name="T16" fmla="*/ 301 w 704"/>
                <a:gd name="T17" fmla="*/ 551 h 561"/>
                <a:gd name="T18" fmla="*/ 652 w 704"/>
                <a:gd name="T19" fmla="*/ 396 h 561"/>
                <a:gd name="T20" fmla="*/ 580 w 704"/>
                <a:gd name="T21" fmla="*/ 236 h 561"/>
                <a:gd name="T22" fmla="*/ 310 w 704"/>
                <a:gd name="T23" fmla="*/ 510 h 561"/>
                <a:gd name="T24" fmla="*/ 310 w 704"/>
                <a:gd name="T25" fmla="*/ 510 h 561"/>
                <a:gd name="T26" fmla="*/ 82 w 704"/>
                <a:gd name="T27" fmla="*/ 368 h 561"/>
                <a:gd name="T28" fmla="*/ 310 w 704"/>
                <a:gd name="T29" fmla="*/ 210 h 561"/>
                <a:gd name="T30" fmla="*/ 539 w 704"/>
                <a:gd name="T31" fmla="*/ 340 h 561"/>
                <a:gd name="T32" fmla="*/ 310 w 704"/>
                <a:gd name="T33" fmla="*/ 51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4" h="561">
                  <a:moveTo>
                    <a:pt x="580" y="236"/>
                  </a:moveTo>
                  <a:cubicBezTo>
                    <a:pt x="550" y="230"/>
                    <a:pt x="564" y="214"/>
                    <a:pt x="564" y="214"/>
                  </a:cubicBezTo>
                  <a:cubicBezTo>
                    <a:pt x="564" y="214"/>
                    <a:pt x="594" y="165"/>
                    <a:pt x="558" y="130"/>
                  </a:cubicBezTo>
                  <a:cubicBezTo>
                    <a:pt x="515" y="86"/>
                    <a:pt x="409" y="136"/>
                    <a:pt x="409" y="136"/>
                  </a:cubicBezTo>
                  <a:cubicBezTo>
                    <a:pt x="368" y="148"/>
                    <a:pt x="379" y="130"/>
                    <a:pt x="385" y="99"/>
                  </a:cubicBezTo>
                  <a:cubicBezTo>
                    <a:pt x="385" y="62"/>
                    <a:pt x="372" y="0"/>
                    <a:pt x="264" y="37"/>
                  </a:cubicBezTo>
                  <a:cubicBezTo>
                    <a:pt x="157" y="74"/>
                    <a:pt x="64" y="203"/>
                    <a:pt x="64" y="203"/>
                  </a:cubicBezTo>
                  <a:cubicBezTo>
                    <a:pt x="0" y="289"/>
                    <a:pt x="8" y="355"/>
                    <a:pt x="8" y="355"/>
                  </a:cubicBezTo>
                  <a:cubicBezTo>
                    <a:pt x="24" y="501"/>
                    <a:pt x="180" y="542"/>
                    <a:pt x="301" y="551"/>
                  </a:cubicBezTo>
                  <a:cubicBezTo>
                    <a:pt x="428" y="561"/>
                    <a:pt x="600" y="507"/>
                    <a:pt x="652" y="396"/>
                  </a:cubicBezTo>
                  <a:cubicBezTo>
                    <a:pt x="704" y="286"/>
                    <a:pt x="610" y="242"/>
                    <a:pt x="580" y="236"/>
                  </a:cubicBezTo>
                  <a:close/>
                  <a:moveTo>
                    <a:pt x="310" y="510"/>
                  </a:moveTo>
                  <a:lnTo>
                    <a:pt x="310" y="510"/>
                  </a:lnTo>
                  <a:cubicBezTo>
                    <a:pt x="184" y="516"/>
                    <a:pt x="82" y="452"/>
                    <a:pt x="82" y="368"/>
                  </a:cubicBezTo>
                  <a:cubicBezTo>
                    <a:pt x="82" y="283"/>
                    <a:pt x="184" y="216"/>
                    <a:pt x="310" y="210"/>
                  </a:cubicBezTo>
                  <a:cubicBezTo>
                    <a:pt x="437" y="204"/>
                    <a:pt x="539" y="256"/>
                    <a:pt x="539" y="340"/>
                  </a:cubicBezTo>
                  <a:cubicBezTo>
                    <a:pt x="539" y="425"/>
                    <a:pt x="437" y="504"/>
                    <a:pt x="310" y="5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15"/>
            <p:cNvSpPr>
              <a:spLocks noEditPoints="1"/>
            </p:cNvSpPr>
            <p:nvPr/>
          </p:nvSpPr>
          <p:spPr bwMode="auto">
            <a:xfrm>
              <a:off x="3487738" y="4565650"/>
              <a:ext cx="190500" cy="169862"/>
            </a:xfrm>
            <a:custGeom>
              <a:avLst/>
              <a:gdLst>
                <a:gd name="T0" fmla="*/ 127 w 277"/>
                <a:gd name="T1" fmla="*/ 15 h 246"/>
                <a:gd name="T2" fmla="*/ 15 w 277"/>
                <a:gd name="T3" fmla="*/ 148 h 246"/>
                <a:gd name="T4" fmla="*/ 49 w 277"/>
                <a:gd name="T5" fmla="*/ 205 h 246"/>
                <a:gd name="T6" fmla="*/ 239 w 277"/>
                <a:gd name="T7" fmla="*/ 171 h 246"/>
                <a:gd name="T8" fmla="*/ 127 w 277"/>
                <a:gd name="T9" fmla="*/ 15 h 246"/>
                <a:gd name="T10" fmla="*/ 95 w 277"/>
                <a:gd name="T11" fmla="*/ 182 h 246"/>
                <a:gd name="T12" fmla="*/ 95 w 277"/>
                <a:gd name="T13" fmla="*/ 182 h 246"/>
                <a:gd name="T14" fmla="*/ 52 w 277"/>
                <a:gd name="T15" fmla="*/ 151 h 246"/>
                <a:gd name="T16" fmla="*/ 93 w 277"/>
                <a:gd name="T17" fmla="*/ 108 h 246"/>
                <a:gd name="T18" fmla="*/ 138 w 277"/>
                <a:gd name="T19" fmla="*/ 141 h 246"/>
                <a:gd name="T20" fmla="*/ 95 w 277"/>
                <a:gd name="T21" fmla="*/ 182 h 246"/>
                <a:gd name="T22" fmla="*/ 170 w 277"/>
                <a:gd name="T23" fmla="*/ 118 h 246"/>
                <a:gd name="T24" fmla="*/ 170 w 277"/>
                <a:gd name="T25" fmla="*/ 118 h 246"/>
                <a:gd name="T26" fmla="*/ 148 w 277"/>
                <a:gd name="T27" fmla="*/ 116 h 246"/>
                <a:gd name="T28" fmla="*/ 153 w 277"/>
                <a:gd name="T29" fmla="*/ 92 h 246"/>
                <a:gd name="T30" fmla="*/ 177 w 277"/>
                <a:gd name="T31" fmla="*/ 94 h 246"/>
                <a:gd name="T32" fmla="*/ 170 w 277"/>
                <a:gd name="T33" fmla="*/ 11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7" h="246">
                  <a:moveTo>
                    <a:pt x="127" y="15"/>
                  </a:moveTo>
                  <a:cubicBezTo>
                    <a:pt x="0" y="29"/>
                    <a:pt x="15" y="148"/>
                    <a:pt x="15" y="148"/>
                  </a:cubicBezTo>
                  <a:cubicBezTo>
                    <a:pt x="15" y="148"/>
                    <a:pt x="13" y="186"/>
                    <a:pt x="49" y="205"/>
                  </a:cubicBezTo>
                  <a:cubicBezTo>
                    <a:pt x="123" y="246"/>
                    <a:pt x="200" y="221"/>
                    <a:pt x="239" y="171"/>
                  </a:cubicBezTo>
                  <a:cubicBezTo>
                    <a:pt x="277" y="121"/>
                    <a:pt x="255" y="0"/>
                    <a:pt x="127" y="15"/>
                  </a:cubicBezTo>
                  <a:close/>
                  <a:moveTo>
                    <a:pt x="95" y="182"/>
                  </a:moveTo>
                  <a:lnTo>
                    <a:pt x="95" y="182"/>
                  </a:lnTo>
                  <a:cubicBezTo>
                    <a:pt x="71" y="184"/>
                    <a:pt x="52" y="171"/>
                    <a:pt x="52" y="151"/>
                  </a:cubicBezTo>
                  <a:cubicBezTo>
                    <a:pt x="52" y="131"/>
                    <a:pt x="69" y="110"/>
                    <a:pt x="93" y="108"/>
                  </a:cubicBezTo>
                  <a:cubicBezTo>
                    <a:pt x="120" y="105"/>
                    <a:pt x="138" y="121"/>
                    <a:pt x="138" y="141"/>
                  </a:cubicBezTo>
                  <a:cubicBezTo>
                    <a:pt x="138" y="161"/>
                    <a:pt x="119" y="179"/>
                    <a:pt x="95" y="182"/>
                  </a:cubicBezTo>
                  <a:close/>
                  <a:moveTo>
                    <a:pt x="170" y="118"/>
                  </a:moveTo>
                  <a:lnTo>
                    <a:pt x="170" y="118"/>
                  </a:lnTo>
                  <a:cubicBezTo>
                    <a:pt x="162" y="124"/>
                    <a:pt x="152" y="123"/>
                    <a:pt x="148" y="116"/>
                  </a:cubicBezTo>
                  <a:cubicBezTo>
                    <a:pt x="143" y="109"/>
                    <a:pt x="145" y="98"/>
                    <a:pt x="153" y="92"/>
                  </a:cubicBezTo>
                  <a:cubicBezTo>
                    <a:pt x="163" y="85"/>
                    <a:pt x="173" y="87"/>
                    <a:pt x="177" y="94"/>
                  </a:cubicBezTo>
                  <a:cubicBezTo>
                    <a:pt x="181" y="101"/>
                    <a:pt x="178" y="112"/>
                    <a:pt x="170" y="1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16"/>
            <p:cNvSpPr>
              <a:spLocks/>
            </p:cNvSpPr>
            <p:nvPr/>
          </p:nvSpPr>
          <p:spPr bwMode="auto">
            <a:xfrm>
              <a:off x="3727450" y="4325938"/>
              <a:ext cx="177800" cy="200025"/>
            </a:xfrm>
            <a:custGeom>
              <a:avLst/>
              <a:gdLst>
                <a:gd name="T0" fmla="*/ 256 w 259"/>
                <a:gd name="T1" fmla="*/ 269 h 293"/>
                <a:gd name="T2" fmla="*/ 257 w 259"/>
                <a:gd name="T3" fmla="*/ 262 h 293"/>
                <a:gd name="T4" fmla="*/ 259 w 259"/>
                <a:gd name="T5" fmla="*/ 228 h 293"/>
                <a:gd name="T6" fmla="*/ 32 w 259"/>
                <a:gd name="T7" fmla="*/ 0 h 293"/>
                <a:gd name="T8" fmla="*/ 0 w 259"/>
                <a:gd name="T9" fmla="*/ 31 h 293"/>
                <a:gd name="T10" fmla="*/ 32 w 259"/>
                <a:gd name="T11" fmla="*/ 63 h 293"/>
                <a:gd name="T12" fmla="*/ 196 w 259"/>
                <a:gd name="T13" fmla="*/ 228 h 293"/>
                <a:gd name="T14" fmla="*/ 194 w 259"/>
                <a:gd name="T15" fmla="*/ 258 h 293"/>
                <a:gd name="T16" fmla="*/ 194 w 259"/>
                <a:gd name="T17" fmla="*/ 258 h 293"/>
                <a:gd name="T18" fmla="*/ 194 w 259"/>
                <a:gd name="T19" fmla="*/ 261 h 293"/>
                <a:gd name="T20" fmla="*/ 225 w 259"/>
                <a:gd name="T21" fmla="*/ 293 h 293"/>
                <a:gd name="T22" fmla="*/ 256 w 259"/>
                <a:gd name="T23" fmla="*/ 269 h 293"/>
                <a:gd name="T24" fmla="*/ 256 w 259"/>
                <a:gd name="T25" fmla="*/ 269 h 293"/>
                <a:gd name="T26" fmla="*/ 256 w 259"/>
                <a:gd name="T27" fmla="*/ 269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9" h="293">
                  <a:moveTo>
                    <a:pt x="256" y="269"/>
                  </a:moveTo>
                  <a:cubicBezTo>
                    <a:pt x="256" y="267"/>
                    <a:pt x="257" y="264"/>
                    <a:pt x="257" y="262"/>
                  </a:cubicBezTo>
                  <a:cubicBezTo>
                    <a:pt x="258" y="250"/>
                    <a:pt x="259" y="239"/>
                    <a:pt x="259" y="228"/>
                  </a:cubicBezTo>
                  <a:cubicBezTo>
                    <a:pt x="259" y="102"/>
                    <a:pt x="157" y="0"/>
                    <a:pt x="32" y="0"/>
                  </a:cubicBezTo>
                  <a:cubicBezTo>
                    <a:pt x="14" y="0"/>
                    <a:pt x="0" y="14"/>
                    <a:pt x="0" y="31"/>
                  </a:cubicBezTo>
                  <a:cubicBezTo>
                    <a:pt x="0" y="49"/>
                    <a:pt x="14" y="63"/>
                    <a:pt x="32" y="63"/>
                  </a:cubicBezTo>
                  <a:cubicBezTo>
                    <a:pt x="123" y="63"/>
                    <a:pt x="196" y="137"/>
                    <a:pt x="196" y="228"/>
                  </a:cubicBezTo>
                  <a:cubicBezTo>
                    <a:pt x="196" y="238"/>
                    <a:pt x="196" y="248"/>
                    <a:pt x="194" y="258"/>
                  </a:cubicBezTo>
                  <a:lnTo>
                    <a:pt x="194" y="258"/>
                  </a:lnTo>
                  <a:cubicBezTo>
                    <a:pt x="194" y="259"/>
                    <a:pt x="194" y="260"/>
                    <a:pt x="194" y="261"/>
                  </a:cubicBezTo>
                  <a:cubicBezTo>
                    <a:pt x="194" y="279"/>
                    <a:pt x="208" y="293"/>
                    <a:pt x="225" y="293"/>
                  </a:cubicBezTo>
                  <a:cubicBezTo>
                    <a:pt x="240" y="293"/>
                    <a:pt x="252" y="283"/>
                    <a:pt x="256" y="269"/>
                  </a:cubicBezTo>
                  <a:lnTo>
                    <a:pt x="256" y="269"/>
                  </a:lnTo>
                  <a:cubicBezTo>
                    <a:pt x="256" y="269"/>
                    <a:pt x="256" y="269"/>
                    <a:pt x="256" y="2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9" name="Freeform 17"/>
            <p:cNvSpPr>
              <a:spLocks/>
            </p:cNvSpPr>
            <p:nvPr/>
          </p:nvSpPr>
          <p:spPr bwMode="auto">
            <a:xfrm>
              <a:off x="3732213" y="4395788"/>
              <a:ext cx="103187" cy="112712"/>
            </a:xfrm>
            <a:custGeom>
              <a:avLst/>
              <a:gdLst>
                <a:gd name="T0" fmla="*/ 151 w 152"/>
                <a:gd name="T1" fmla="*/ 137 h 164"/>
                <a:gd name="T2" fmla="*/ 152 w 152"/>
                <a:gd name="T3" fmla="*/ 126 h 164"/>
                <a:gd name="T4" fmla="*/ 26 w 152"/>
                <a:gd name="T5" fmla="*/ 0 h 164"/>
                <a:gd name="T6" fmla="*/ 0 w 152"/>
                <a:gd name="T7" fmla="*/ 26 h 164"/>
                <a:gd name="T8" fmla="*/ 26 w 152"/>
                <a:gd name="T9" fmla="*/ 52 h 164"/>
                <a:gd name="T10" fmla="*/ 99 w 152"/>
                <a:gd name="T11" fmla="*/ 126 h 164"/>
                <a:gd name="T12" fmla="*/ 99 w 152"/>
                <a:gd name="T13" fmla="*/ 135 h 164"/>
                <a:gd name="T14" fmla="*/ 99 w 152"/>
                <a:gd name="T15" fmla="*/ 135 h 164"/>
                <a:gd name="T16" fmla="*/ 99 w 152"/>
                <a:gd name="T17" fmla="*/ 138 h 164"/>
                <a:gd name="T18" fmla="*/ 125 w 152"/>
                <a:gd name="T19" fmla="*/ 164 h 164"/>
                <a:gd name="T20" fmla="*/ 151 w 152"/>
                <a:gd name="T21" fmla="*/ 142 h 164"/>
                <a:gd name="T22" fmla="*/ 151 w 152"/>
                <a:gd name="T23" fmla="*/ 142 h 164"/>
                <a:gd name="T24" fmla="*/ 151 w 152"/>
                <a:gd name="T25" fmla="*/ 140 h 164"/>
                <a:gd name="T26" fmla="*/ 151 w 152"/>
                <a:gd name="T27" fmla="*/ 138 h 164"/>
                <a:gd name="T28" fmla="*/ 151 w 152"/>
                <a:gd name="T29" fmla="*/ 13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64">
                  <a:moveTo>
                    <a:pt x="151" y="137"/>
                  </a:moveTo>
                  <a:cubicBezTo>
                    <a:pt x="152" y="133"/>
                    <a:pt x="152" y="130"/>
                    <a:pt x="152" y="126"/>
                  </a:cubicBezTo>
                  <a:cubicBezTo>
                    <a:pt x="152" y="56"/>
                    <a:pt x="95" y="0"/>
                    <a:pt x="26" y="0"/>
                  </a:cubicBezTo>
                  <a:cubicBezTo>
                    <a:pt x="11" y="0"/>
                    <a:pt x="0" y="11"/>
                    <a:pt x="0" y="26"/>
                  </a:cubicBezTo>
                  <a:cubicBezTo>
                    <a:pt x="0" y="40"/>
                    <a:pt x="11" y="52"/>
                    <a:pt x="26" y="52"/>
                  </a:cubicBezTo>
                  <a:cubicBezTo>
                    <a:pt x="66" y="52"/>
                    <a:pt x="99" y="85"/>
                    <a:pt x="99" y="126"/>
                  </a:cubicBezTo>
                  <a:cubicBezTo>
                    <a:pt x="99" y="129"/>
                    <a:pt x="99" y="132"/>
                    <a:pt x="99" y="135"/>
                  </a:cubicBezTo>
                  <a:lnTo>
                    <a:pt x="99" y="135"/>
                  </a:lnTo>
                  <a:cubicBezTo>
                    <a:pt x="99" y="136"/>
                    <a:pt x="99" y="137"/>
                    <a:pt x="99" y="138"/>
                  </a:cubicBezTo>
                  <a:cubicBezTo>
                    <a:pt x="99" y="153"/>
                    <a:pt x="111" y="164"/>
                    <a:pt x="125" y="164"/>
                  </a:cubicBezTo>
                  <a:cubicBezTo>
                    <a:pt x="138" y="164"/>
                    <a:pt x="149" y="154"/>
                    <a:pt x="151" y="142"/>
                  </a:cubicBezTo>
                  <a:lnTo>
                    <a:pt x="151" y="142"/>
                  </a:lnTo>
                  <a:cubicBezTo>
                    <a:pt x="151" y="141"/>
                    <a:pt x="151" y="140"/>
                    <a:pt x="151" y="140"/>
                  </a:cubicBezTo>
                  <a:cubicBezTo>
                    <a:pt x="151" y="139"/>
                    <a:pt x="151" y="139"/>
                    <a:pt x="151" y="138"/>
                  </a:cubicBezTo>
                  <a:cubicBezTo>
                    <a:pt x="151" y="138"/>
                    <a:pt x="151" y="138"/>
                    <a:pt x="151" y="1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grpSp>
        <p:nvGrpSpPr>
          <p:cNvPr id="45" name="组合 44"/>
          <p:cNvGrpSpPr/>
          <p:nvPr/>
        </p:nvGrpSpPr>
        <p:grpSpPr>
          <a:xfrm>
            <a:off x="4812241" y="2508802"/>
            <a:ext cx="745067" cy="613833"/>
            <a:chOff x="3376613" y="2879725"/>
            <a:chExt cx="558800" cy="460375"/>
          </a:xfrm>
        </p:grpSpPr>
        <p:sp>
          <p:nvSpPr>
            <p:cNvPr id="46" name="Freeform 10"/>
            <p:cNvSpPr>
              <a:spLocks noEditPoints="1"/>
            </p:cNvSpPr>
            <p:nvPr/>
          </p:nvSpPr>
          <p:spPr bwMode="auto">
            <a:xfrm>
              <a:off x="3376613" y="2879725"/>
              <a:ext cx="396875" cy="361950"/>
            </a:xfrm>
            <a:custGeom>
              <a:avLst/>
              <a:gdLst>
                <a:gd name="T0" fmla="*/ 568 w 580"/>
                <a:gd name="T1" fmla="*/ 207 h 528"/>
                <a:gd name="T2" fmla="*/ 580 w 580"/>
                <a:gd name="T3" fmla="*/ 207 h 528"/>
                <a:gd name="T4" fmla="*/ 292 w 580"/>
                <a:gd name="T5" fmla="*/ 0 h 528"/>
                <a:gd name="T6" fmla="*/ 0 w 580"/>
                <a:gd name="T7" fmla="*/ 244 h 528"/>
                <a:gd name="T8" fmla="*/ 114 w 580"/>
                <a:gd name="T9" fmla="*/ 438 h 528"/>
                <a:gd name="T10" fmla="*/ 117 w 580"/>
                <a:gd name="T11" fmla="*/ 440 h 528"/>
                <a:gd name="T12" fmla="*/ 89 w 580"/>
                <a:gd name="T13" fmla="*/ 528 h 528"/>
                <a:gd name="T14" fmla="*/ 194 w 580"/>
                <a:gd name="T15" fmla="*/ 475 h 528"/>
                <a:gd name="T16" fmla="*/ 199 w 580"/>
                <a:gd name="T17" fmla="*/ 476 h 528"/>
                <a:gd name="T18" fmla="*/ 292 w 580"/>
                <a:gd name="T19" fmla="*/ 488 h 528"/>
                <a:gd name="T20" fmla="*/ 311 w 580"/>
                <a:gd name="T21" fmla="*/ 488 h 528"/>
                <a:gd name="T22" fmla="*/ 302 w 580"/>
                <a:gd name="T23" fmla="*/ 430 h 528"/>
                <a:gd name="T24" fmla="*/ 568 w 580"/>
                <a:gd name="T25" fmla="*/ 207 h 528"/>
                <a:gd name="T26" fmla="*/ 393 w 580"/>
                <a:gd name="T27" fmla="*/ 121 h 528"/>
                <a:gd name="T28" fmla="*/ 393 w 580"/>
                <a:gd name="T29" fmla="*/ 121 h 528"/>
                <a:gd name="T30" fmla="*/ 434 w 580"/>
                <a:gd name="T31" fmla="*/ 160 h 528"/>
                <a:gd name="T32" fmla="*/ 393 w 580"/>
                <a:gd name="T33" fmla="*/ 200 h 528"/>
                <a:gd name="T34" fmla="*/ 352 w 580"/>
                <a:gd name="T35" fmla="*/ 160 h 528"/>
                <a:gd name="T36" fmla="*/ 393 w 580"/>
                <a:gd name="T37" fmla="*/ 121 h 528"/>
                <a:gd name="T38" fmla="*/ 190 w 580"/>
                <a:gd name="T39" fmla="*/ 200 h 528"/>
                <a:gd name="T40" fmla="*/ 190 w 580"/>
                <a:gd name="T41" fmla="*/ 200 h 528"/>
                <a:gd name="T42" fmla="*/ 149 w 580"/>
                <a:gd name="T43" fmla="*/ 160 h 528"/>
                <a:gd name="T44" fmla="*/ 190 w 580"/>
                <a:gd name="T45" fmla="*/ 121 h 528"/>
                <a:gd name="T46" fmla="*/ 231 w 580"/>
                <a:gd name="T47" fmla="*/ 160 h 528"/>
                <a:gd name="T48" fmla="*/ 190 w 580"/>
                <a:gd name="T49" fmla="*/ 20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0" h="528">
                  <a:moveTo>
                    <a:pt x="568" y="207"/>
                  </a:moveTo>
                  <a:cubicBezTo>
                    <a:pt x="572" y="207"/>
                    <a:pt x="576" y="207"/>
                    <a:pt x="580" y="207"/>
                  </a:cubicBezTo>
                  <a:cubicBezTo>
                    <a:pt x="559" y="90"/>
                    <a:pt x="438" y="0"/>
                    <a:pt x="292" y="0"/>
                  </a:cubicBezTo>
                  <a:cubicBezTo>
                    <a:pt x="130" y="0"/>
                    <a:pt x="0" y="110"/>
                    <a:pt x="0" y="244"/>
                  </a:cubicBezTo>
                  <a:cubicBezTo>
                    <a:pt x="0" y="323"/>
                    <a:pt x="45" y="394"/>
                    <a:pt x="114" y="438"/>
                  </a:cubicBezTo>
                  <a:cubicBezTo>
                    <a:pt x="115" y="439"/>
                    <a:pt x="117" y="440"/>
                    <a:pt x="117" y="440"/>
                  </a:cubicBezTo>
                  <a:lnTo>
                    <a:pt x="89" y="528"/>
                  </a:lnTo>
                  <a:lnTo>
                    <a:pt x="194" y="475"/>
                  </a:lnTo>
                  <a:cubicBezTo>
                    <a:pt x="194" y="475"/>
                    <a:pt x="198" y="476"/>
                    <a:pt x="199" y="476"/>
                  </a:cubicBezTo>
                  <a:cubicBezTo>
                    <a:pt x="228" y="484"/>
                    <a:pt x="259" y="488"/>
                    <a:pt x="292" y="488"/>
                  </a:cubicBezTo>
                  <a:cubicBezTo>
                    <a:pt x="298" y="488"/>
                    <a:pt x="305" y="488"/>
                    <a:pt x="311" y="488"/>
                  </a:cubicBezTo>
                  <a:cubicBezTo>
                    <a:pt x="305" y="469"/>
                    <a:pt x="302" y="450"/>
                    <a:pt x="302" y="430"/>
                  </a:cubicBezTo>
                  <a:cubicBezTo>
                    <a:pt x="302" y="307"/>
                    <a:pt x="421" y="207"/>
                    <a:pt x="568" y="207"/>
                  </a:cubicBezTo>
                  <a:close/>
                  <a:moveTo>
                    <a:pt x="393" y="121"/>
                  </a:moveTo>
                  <a:lnTo>
                    <a:pt x="393" y="121"/>
                  </a:lnTo>
                  <a:cubicBezTo>
                    <a:pt x="416" y="121"/>
                    <a:pt x="434" y="138"/>
                    <a:pt x="434" y="160"/>
                  </a:cubicBezTo>
                  <a:cubicBezTo>
                    <a:pt x="434" y="182"/>
                    <a:pt x="416" y="200"/>
                    <a:pt x="393" y="200"/>
                  </a:cubicBezTo>
                  <a:cubicBezTo>
                    <a:pt x="370" y="200"/>
                    <a:pt x="352" y="182"/>
                    <a:pt x="352" y="160"/>
                  </a:cubicBezTo>
                  <a:cubicBezTo>
                    <a:pt x="352" y="138"/>
                    <a:pt x="370" y="121"/>
                    <a:pt x="393" y="121"/>
                  </a:cubicBezTo>
                  <a:close/>
                  <a:moveTo>
                    <a:pt x="190" y="200"/>
                  </a:moveTo>
                  <a:lnTo>
                    <a:pt x="190" y="200"/>
                  </a:lnTo>
                  <a:cubicBezTo>
                    <a:pt x="167" y="200"/>
                    <a:pt x="149" y="182"/>
                    <a:pt x="149" y="160"/>
                  </a:cubicBezTo>
                  <a:cubicBezTo>
                    <a:pt x="149" y="138"/>
                    <a:pt x="167" y="121"/>
                    <a:pt x="190" y="121"/>
                  </a:cubicBezTo>
                  <a:cubicBezTo>
                    <a:pt x="213" y="121"/>
                    <a:pt x="231" y="138"/>
                    <a:pt x="231" y="160"/>
                  </a:cubicBezTo>
                  <a:cubicBezTo>
                    <a:pt x="231" y="182"/>
                    <a:pt x="213" y="200"/>
                    <a:pt x="190" y="2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7" name="Freeform 11"/>
            <p:cNvSpPr>
              <a:spLocks noEditPoints="1"/>
            </p:cNvSpPr>
            <p:nvPr/>
          </p:nvSpPr>
          <p:spPr bwMode="auto">
            <a:xfrm>
              <a:off x="3598863" y="3033713"/>
              <a:ext cx="336550" cy="306387"/>
            </a:xfrm>
            <a:custGeom>
              <a:avLst/>
              <a:gdLst>
                <a:gd name="T0" fmla="*/ 0 w 493"/>
                <a:gd name="T1" fmla="*/ 206 h 446"/>
                <a:gd name="T2" fmla="*/ 247 w 493"/>
                <a:gd name="T3" fmla="*/ 412 h 446"/>
                <a:gd name="T4" fmla="*/ 325 w 493"/>
                <a:gd name="T5" fmla="*/ 402 h 446"/>
                <a:gd name="T6" fmla="*/ 329 w 493"/>
                <a:gd name="T7" fmla="*/ 401 h 446"/>
                <a:gd name="T8" fmla="*/ 418 w 493"/>
                <a:gd name="T9" fmla="*/ 446 h 446"/>
                <a:gd name="T10" fmla="*/ 394 w 493"/>
                <a:gd name="T11" fmla="*/ 371 h 446"/>
                <a:gd name="T12" fmla="*/ 397 w 493"/>
                <a:gd name="T13" fmla="*/ 370 h 446"/>
                <a:gd name="T14" fmla="*/ 493 w 493"/>
                <a:gd name="T15" fmla="*/ 206 h 446"/>
                <a:gd name="T16" fmla="*/ 247 w 493"/>
                <a:gd name="T17" fmla="*/ 0 h 446"/>
                <a:gd name="T18" fmla="*/ 0 w 493"/>
                <a:gd name="T19" fmla="*/ 206 h 446"/>
                <a:gd name="T20" fmla="*/ 298 w 493"/>
                <a:gd name="T21" fmla="*/ 135 h 446"/>
                <a:gd name="T22" fmla="*/ 298 w 493"/>
                <a:gd name="T23" fmla="*/ 135 h 446"/>
                <a:gd name="T24" fmla="*/ 333 w 493"/>
                <a:gd name="T25" fmla="*/ 102 h 446"/>
                <a:gd name="T26" fmla="*/ 367 w 493"/>
                <a:gd name="T27" fmla="*/ 135 h 446"/>
                <a:gd name="T28" fmla="*/ 333 w 493"/>
                <a:gd name="T29" fmla="*/ 169 h 446"/>
                <a:gd name="T30" fmla="*/ 298 w 493"/>
                <a:gd name="T31" fmla="*/ 135 h 446"/>
                <a:gd name="T32" fmla="*/ 127 w 493"/>
                <a:gd name="T33" fmla="*/ 135 h 446"/>
                <a:gd name="T34" fmla="*/ 127 w 493"/>
                <a:gd name="T35" fmla="*/ 135 h 446"/>
                <a:gd name="T36" fmla="*/ 161 w 493"/>
                <a:gd name="T37" fmla="*/ 102 h 446"/>
                <a:gd name="T38" fmla="*/ 196 w 493"/>
                <a:gd name="T39" fmla="*/ 135 h 446"/>
                <a:gd name="T40" fmla="*/ 161 w 493"/>
                <a:gd name="T41" fmla="*/ 169 h 446"/>
                <a:gd name="T42" fmla="*/ 127 w 493"/>
                <a:gd name="T43" fmla="*/ 13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3" h="446">
                  <a:moveTo>
                    <a:pt x="0" y="206"/>
                  </a:moveTo>
                  <a:cubicBezTo>
                    <a:pt x="0" y="320"/>
                    <a:pt x="111" y="412"/>
                    <a:pt x="247" y="412"/>
                  </a:cubicBezTo>
                  <a:cubicBezTo>
                    <a:pt x="274" y="412"/>
                    <a:pt x="300" y="409"/>
                    <a:pt x="325" y="402"/>
                  </a:cubicBezTo>
                  <a:cubicBezTo>
                    <a:pt x="326" y="401"/>
                    <a:pt x="329" y="401"/>
                    <a:pt x="329" y="401"/>
                  </a:cubicBezTo>
                  <a:lnTo>
                    <a:pt x="418" y="446"/>
                  </a:lnTo>
                  <a:lnTo>
                    <a:pt x="394" y="371"/>
                  </a:lnTo>
                  <a:cubicBezTo>
                    <a:pt x="394" y="371"/>
                    <a:pt x="396" y="370"/>
                    <a:pt x="397" y="370"/>
                  </a:cubicBezTo>
                  <a:cubicBezTo>
                    <a:pt x="455" y="332"/>
                    <a:pt x="493" y="273"/>
                    <a:pt x="493" y="206"/>
                  </a:cubicBezTo>
                  <a:cubicBezTo>
                    <a:pt x="493" y="92"/>
                    <a:pt x="383" y="0"/>
                    <a:pt x="247" y="0"/>
                  </a:cubicBezTo>
                  <a:cubicBezTo>
                    <a:pt x="111" y="0"/>
                    <a:pt x="0" y="92"/>
                    <a:pt x="0" y="206"/>
                  </a:cubicBezTo>
                  <a:close/>
                  <a:moveTo>
                    <a:pt x="298" y="135"/>
                  </a:moveTo>
                  <a:lnTo>
                    <a:pt x="298" y="135"/>
                  </a:lnTo>
                  <a:cubicBezTo>
                    <a:pt x="298" y="117"/>
                    <a:pt x="314" y="102"/>
                    <a:pt x="333" y="102"/>
                  </a:cubicBezTo>
                  <a:cubicBezTo>
                    <a:pt x="352" y="102"/>
                    <a:pt x="367" y="117"/>
                    <a:pt x="367" y="135"/>
                  </a:cubicBezTo>
                  <a:cubicBezTo>
                    <a:pt x="367" y="154"/>
                    <a:pt x="352" y="169"/>
                    <a:pt x="333" y="169"/>
                  </a:cubicBezTo>
                  <a:cubicBezTo>
                    <a:pt x="314" y="169"/>
                    <a:pt x="298" y="154"/>
                    <a:pt x="298" y="135"/>
                  </a:cubicBezTo>
                  <a:close/>
                  <a:moveTo>
                    <a:pt x="127" y="135"/>
                  </a:moveTo>
                  <a:lnTo>
                    <a:pt x="127" y="135"/>
                  </a:lnTo>
                  <a:cubicBezTo>
                    <a:pt x="127" y="117"/>
                    <a:pt x="142" y="102"/>
                    <a:pt x="161" y="102"/>
                  </a:cubicBezTo>
                  <a:cubicBezTo>
                    <a:pt x="180" y="102"/>
                    <a:pt x="196" y="117"/>
                    <a:pt x="196" y="135"/>
                  </a:cubicBezTo>
                  <a:cubicBezTo>
                    <a:pt x="196" y="154"/>
                    <a:pt x="180" y="169"/>
                    <a:pt x="161" y="169"/>
                  </a:cubicBezTo>
                  <a:cubicBezTo>
                    <a:pt x="142" y="169"/>
                    <a:pt x="127" y="154"/>
                    <a:pt x="127" y="1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grpSp>
      <p:sp>
        <p:nvSpPr>
          <p:cNvPr id="48" name="Freeform 12"/>
          <p:cNvSpPr>
            <a:spLocks/>
          </p:cNvSpPr>
          <p:nvPr/>
        </p:nvSpPr>
        <p:spPr bwMode="auto">
          <a:xfrm>
            <a:off x="6640211" y="2387777"/>
            <a:ext cx="764116" cy="726016"/>
          </a:xfrm>
          <a:custGeom>
            <a:avLst/>
            <a:gdLst>
              <a:gd name="T0" fmla="*/ 244 w 836"/>
              <a:gd name="T1" fmla="*/ 537 h 795"/>
              <a:gd name="T2" fmla="*/ 510 w 836"/>
              <a:gd name="T3" fmla="*/ 376 h 795"/>
              <a:gd name="T4" fmla="*/ 187 w 836"/>
              <a:gd name="T5" fmla="*/ 332 h 795"/>
              <a:gd name="T6" fmla="*/ 619 w 836"/>
              <a:gd name="T7" fmla="*/ 327 h 795"/>
              <a:gd name="T8" fmla="*/ 619 w 836"/>
              <a:gd name="T9" fmla="*/ 358 h 795"/>
              <a:gd name="T10" fmla="*/ 374 w 836"/>
              <a:gd name="T11" fmla="*/ 533 h 795"/>
              <a:gd name="T12" fmla="*/ 635 w 836"/>
              <a:gd name="T13" fmla="*/ 554 h 795"/>
              <a:gd name="T14" fmla="*/ 627 w 836"/>
              <a:gd name="T15" fmla="*/ 508 h 795"/>
              <a:gd name="T16" fmla="*/ 836 w 836"/>
              <a:gd name="T17" fmla="*/ 304 h 795"/>
              <a:gd name="T18" fmla="*/ 547 w 836"/>
              <a:gd name="T19" fmla="*/ 262 h 795"/>
              <a:gd name="T20" fmla="*/ 418 w 836"/>
              <a:gd name="T21" fmla="*/ 0 h 795"/>
              <a:gd name="T22" fmla="*/ 289 w 836"/>
              <a:gd name="T23" fmla="*/ 262 h 795"/>
              <a:gd name="T24" fmla="*/ 0 w 836"/>
              <a:gd name="T25" fmla="*/ 304 h 795"/>
              <a:gd name="T26" fmla="*/ 209 w 836"/>
              <a:gd name="T27" fmla="*/ 508 h 795"/>
              <a:gd name="T28" fmla="*/ 159 w 836"/>
              <a:gd name="T29" fmla="*/ 795 h 795"/>
              <a:gd name="T30" fmla="*/ 418 w 836"/>
              <a:gd name="T31" fmla="*/ 660 h 795"/>
              <a:gd name="T32" fmla="*/ 676 w 836"/>
              <a:gd name="T33" fmla="*/ 795 h 795"/>
              <a:gd name="T34" fmla="*/ 636 w 836"/>
              <a:gd name="T35" fmla="*/ 559 h 795"/>
              <a:gd name="T36" fmla="*/ 244 w 836"/>
              <a:gd name="T37" fmla="*/ 576 h 795"/>
              <a:gd name="T38" fmla="*/ 244 w 836"/>
              <a:gd name="T39" fmla="*/ 537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6" h="795">
                <a:moveTo>
                  <a:pt x="244" y="537"/>
                </a:moveTo>
                <a:cubicBezTo>
                  <a:pt x="263" y="515"/>
                  <a:pt x="510" y="376"/>
                  <a:pt x="510" y="376"/>
                </a:cubicBezTo>
                <a:lnTo>
                  <a:pt x="187" y="332"/>
                </a:lnTo>
                <a:lnTo>
                  <a:pt x="619" y="327"/>
                </a:lnTo>
                <a:cubicBezTo>
                  <a:pt x="619" y="327"/>
                  <a:pt x="634" y="340"/>
                  <a:pt x="619" y="358"/>
                </a:cubicBezTo>
                <a:cubicBezTo>
                  <a:pt x="603" y="376"/>
                  <a:pt x="374" y="533"/>
                  <a:pt x="374" y="533"/>
                </a:cubicBezTo>
                <a:lnTo>
                  <a:pt x="635" y="554"/>
                </a:lnTo>
                <a:lnTo>
                  <a:pt x="627" y="508"/>
                </a:lnTo>
                <a:lnTo>
                  <a:pt x="836" y="304"/>
                </a:lnTo>
                <a:lnTo>
                  <a:pt x="547" y="262"/>
                </a:lnTo>
                <a:lnTo>
                  <a:pt x="418" y="0"/>
                </a:lnTo>
                <a:lnTo>
                  <a:pt x="289" y="262"/>
                </a:lnTo>
                <a:lnTo>
                  <a:pt x="0" y="304"/>
                </a:lnTo>
                <a:lnTo>
                  <a:pt x="209" y="508"/>
                </a:lnTo>
                <a:lnTo>
                  <a:pt x="159" y="795"/>
                </a:lnTo>
                <a:lnTo>
                  <a:pt x="418" y="660"/>
                </a:lnTo>
                <a:lnTo>
                  <a:pt x="676" y="795"/>
                </a:lnTo>
                <a:lnTo>
                  <a:pt x="636" y="559"/>
                </a:lnTo>
                <a:lnTo>
                  <a:pt x="244" y="576"/>
                </a:lnTo>
                <a:cubicBezTo>
                  <a:pt x="244" y="576"/>
                  <a:pt x="225" y="559"/>
                  <a:pt x="244" y="537"/>
                </a:cubicBezTo>
                <a:close/>
              </a:path>
            </a:pathLst>
          </a:custGeom>
          <a:solidFill>
            <a:srgbClr val="C00000"/>
          </a:solidFill>
          <a:ln>
            <a:noFill/>
          </a:ln>
          <a:extLst/>
        </p:spPr>
        <p:txBody>
          <a:bodyPr vert="horz" wrap="square" lIns="121920" tIns="60960" rIns="121920" bIns="60960" numCol="1" anchor="t" anchorCtr="0" compatLnSpc="1">
            <a:prstTxWarp prst="textNoShape">
              <a:avLst/>
            </a:prstTxWarp>
          </a:bodyPr>
          <a:lstStyle/>
          <a:p>
            <a:endParaRPr lang="zh-CN" altLang="en-US" sz="2400"/>
          </a:p>
        </p:txBody>
      </p:sp>
      <p:sp>
        <p:nvSpPr>
          <p:cNvPr id="49" name="TextBox 48"/>
          <p:cNvSpPr txBox="1"/>
          <p:nvPr/>
        </p:nvSpPr>
        <p:spPr>
          <a:xfrm>
            <a:off x="8112224" y="2759654"/>
            <a:ext cx="3126384" cy="436017"/>
          </a:xfrm>
          <a:prstGeom prst="rect">
            <a:avLst/>
          </a:prstGeom>
          <a:noFill/>
        </p:spPr>
        <p:txBody>
          <a:bodyPr wrap="square" lIns="0" tIns="0" rIns="0" bIns="0" rtlCol="0">
            <a:spAutoFit/>
          </a:bodyPr>
          <a:lstStyle/>
          <a:p>
            <a:pPr algn="just">
              <a:lnSpc>
                <a:spcPts val="1733"/>
              </a:lnSpc>
            </a:pPr>
            <a:r>
              <a:rPr lang="zh-CN" altLang="en-US" sz="1333" dirty="0">
                <a:solidFill>
                  <a:schemeClr val="tx1">
                    <a:lumMod val="65000"/>
                    <a:lumOff val="35000"/>
                  </a:schemeClr>
                </a:solidFill>
                <a:latin typeface="微软雅黑" pitchFamily="34" charset="-122"/>
                <a:ea typeface="微软雅黑" pitchFamily="34" charset="-122"/>
              </a:rPr>
              <a:t>点击输入简要文字内容，文字内容需概括精炼，言简意赅的说明分项内容</a:t>
            </a:r>
            <a:r>
              <a:rPr lang="en-US" altLang="zh-CN" sz="1333" dirty="0">
                <a:solidFill>
                  <a:schemeClr val="tx1">
                    <a:lumMod val="65000"/>
                    <a:lumOff val="35000"/>
                  </a:schemeClr>
                </a:solidFill>
                <a:latin typeface="微软雅黑" pitchFamily="34" charset="-122"/>
                <a:ea typeface="微软雅黑" pitchFamily="34" charset="-122"/>
              </a:rPr>
              <a:t>……</a:t>
            </a:r>
          </a:p>
        </p:txBody>
      </p:sp>
      <p:sp>
        <p:nvSpPr>
          <p:cNvPr id="50" name="TextBox 49"/>
          <p:cNvSpPr txBox="1"/>
          <p:nvPr/>
        </p:nvSpPr>
        <p:spPr>
          <a:xfrm>
            <a:off x="8112224" y="2365173"/>
            <a:ext cx="3096869" cy="287323"/>
          </a:xfrm>
          <a:prstGeom prst="rect">
            <a:avLst/>
          </a:prstGeom>
          <a:noFill/>
        </p:spPr>
        <p:txBody>
          <a:bodyPr wrap="square" lIns="0" tIns="0" rIns="0" bIns="0" rtlCol="0">
            <a:spAutoFit/>
          </a:bodyPr>
          <a:lstStyle/>
          <a:p>
            <a:r>
              <a:rPr lang="en-US" altLang="zh-CN" sz="1867" b="1" dirty="0">
                <a:latin typeface="微软雅黑" pitchFamily="34" charset="-122"/>
                <a:ea typeface="微软雅黑" pitchFamily="34" charset="-122"/>
              </a:rPr>
              <a:t>QQ</a:t>
            </a:r>
            <a:r>
              <a:rPr lang="zh-CN" altLang="en-US" sz="1867" b="1" dirty="0">
                <a:latin typeface="微软雅黑" pitchFamily="34" charset="-122"/>
                <a:ea typeface="微软雅黑" pitchFamily="34" charset="-122"/>
              </a:rPr>
              <a:t>空间推广</a:t>
            </a:r>
          </a:p>
        </p:txBody>
      </p:sp>
      <p:sp>
        <p:nvSpPr>
          <p:cNvPr id="51" name="TextBox 50"/>
          <p:cNvSpPr txBox="1"/>
          <p:nvPr/>
        </p:nvSpPr>
        <p:spPr>
          <a:xfrm>
            <a:off x="8126981" y="4621897"/>
            <a:ext cx="3126384" cy="436017"/>
          </a:xfrm>
          <a:prstGeom prst="rect">
            <a:avLst/>
          </a:prstGeom>
          <a:noFill/>
        </p:spPr>
        <p:txBody>
          <a:bodyPr wrap="square" lIns="0" tIns="0" rIns="0" bIns="0" rtlCol="0">
            <a:spAutoFit/>
          </a:bodyPr>
          <a:lstStyle/>
          <a:p>
            <a:pPr algn="just">
              <a:lnSpc>
                <a:spcPts val="1733"/>
              </a:lnSpc>
            </a:pPr>
            <a:r>
              <a:rPr lang="zh-CN" altLang="en-US" sz="1333" dirty="0">
                <a:solidFill>
                  <a:schemeClr val="tx1">
                    <a:lumMod val="65000"/>
                    <a:lumOff val="35000"/>
                  </a:schemeClr>
                </a:solidFill>
                <a:latin typeface="微软雅黑" pitchFamily="34" charset="-122"/>
                <a:ea typeface="微软雅黑" pitchFamily="34" charset="-122"/>
              </a:rPr>
              <a:t>点击输入简要文字内容，文字内容需概括精炼，言简意赅的说明分项内容</a:t>
            </a:r>
            <a:r>
              <a:rPr lang="en-US" altLang="zh-CN" sz="1333" dirty="0">
                <a:solidFill>
                  <a:schemeClr val="tx1">
                    <a:lumMod val="65000"/>
                    <a:lumOff val="35000"/>
                  </a:schemeClr>
                </a:solidFill>
                <a:latin typeface="微软雅黑" pitchFamily="34" charset="-122"/>
                <a:ea typeface="微软雅黑" pitchFamily="34" charset="-122"/>
              </a:rPr>
              <a:t>……</a:t>
            </a:r>
          </a:p>
        </p:txBody>
      </p:sp>
      <p:sp>
        <p:nvSpPr>
          <p:cNvPr id="52" name="TextBox 51"/>
          <p:cNvSpPr txBox="1"/>
          <p:nvPr/>
        </p:nvSpPr>
        <p:spPr>
          <a:xfrm>
            <a:off x="8126982" y="4227416"/>
            <a:ext cx="3096869" cy="287323"/>
          </a:xfrm>
          <a:prstGeom prst="rect">
            <a:avLst/>
          </a:prstGeom>
          <a:noFill/>
        </p:spPr>
        <p:txBody>
          <a:bodyPr wrap="square" lIns="0" tIns="0" rIns="0" bIns="0" rtlCol="0">
            <a:spAutoFit/>
          </a:bodyPr>
          <a:lstStyle/>
          <a:p>
            <a:r>
              <a:rPr lang="zh-CN" altLang="en-US" sz="1867" b="1" dirty="0">
                <a:latin typeface="微软雅黑" pitchFamily="34" charset="-122"/>
                <a:ea typeface="微软雅黑" pitchFamily="34" charset="-122"/>
              </a:rPr>
              <a:t>本地论坛推广</a:t>
            </a:r>
          </a:p>
        </p:txBody>
      </p:sp>
      <p:sp>
        <p:nvSpPr>
          <p:cNvPr id="53" name="TextBox 52"/>
          <p:cNvSpPr txBox="1"/>
          <p:nvPr/>
        </p:nvSpPr>
        <p:spPr>
          <a:xfrm>
            <a:off x="982255" y="4740881"/>
            <a:ext cx="3126384" cy="436017"/>
          </a:xfrm>
          <a:prstGeom prst="rect">
            <a:avLst/>
          </a:prstGeom>
          <a:noFill/>
        </p:spPr>
        <p:txBody>
          <a:bodyPr wrap="square" lIns="0" tIns="0" rIns="0" bIns="0" rtlCol="0">
            <a:spAutoFit/>
          </a:bodyPr>
          <a:lstStyle/>
          <a:p>
            <a:pPr algn="r">
              <a:lnSpc>
                <a:spcPts val="1733"/>
              </a:lnSpc>
            </a:pPr>
            <a:r>
              <a:rPr lang="zh-CN" altLang="en-US" sz="1333" dirty="0">
                <a:solidFill>
                  <a:schemeClr val="tx1">
                    <a:lumMod val="65000"/>
                    <a:lumOff val="35000"/>
                  </a:schemeClr>
                </a:solidFill>
                <a:latin typeface="微软雅黑" pitchFamily="34" charset="-122"/>
                <a:ea typeface="微软雅黑" pitchFamily="34" charset="-122"/>
              </a:rPr>
              <a:t>点击输入简要文字内容，文字内容需概括精炼，言简意赅的说明分项内容</a:t>
            </a:r>
            <a:r>
              <a:rPr lang="en-US" altLang="zh-CN" sz="1333" dirty="0">
                <a:solidFill>
                  <a:schemeClr val="tx1">
                    <a:lumMod val="65000"/>
                    <a:lumOff val="35000"/>
                  </a:schemeClr>
                </a:solidFill>
                <a:latin typeface="微软雅黑" pitchFamily="34" charset="-122"/>
                <a:ea typeface="微软雅黑" pitchFamily="34" charset="-122"/>
              </a:rPr>
              <a:t>……</a:t>
            </a:r>
          </a:p>
        </p:txBody>
      </p:sp>
      <p:sp>
        <p:nvSpPr>
          <p:cNvPr id="54" name="TextBox 53"/>
          <p:cNvSpPr txBox="1"/>
          <p:nvPr/>
        </p:nvSpPr>
        <p:spPr>
          <a:xfrm>
            <a:off x="982255" y="4346400"/>
            <a:ext cx="3096869" cy="287323"/>
          </a:xfrm>
          <a:prstGeom prst="rect">
            <a:avLst/>
          </a:prstGeom>
          <a:noFill/>
        </p:spPr>
        <p:txBody>
          <a:bodyPr wrap="square" lIns="0" tIns="0" rIns="0" bIns="0" rtlCol="0">
            <a:spAutoFit/>
          </a:bodyPr>
          <a:lstStyle/>
          <a:p>
            <a:pPr algn="r"/>
            <a:r>
              <a:rPr lang="zh-CN" altLang="en-US" sz="1867" b="1" dirty="0">
                <a:latin typeface="微软雅黑" pitchFamily="34" charset="-122"/>
                <a:ea typeface="微软雅黑" pitchFamily="34" charset="-122"/>
              </a:rPr>
              <a:t>微博推广</a:t>
            </a:r>
          </a:p>
        </p:txBody>
      </p:sp>
      <p:sp>
        <p:nvSpPr>
          <p:cNvPr id="55" name="TextBox 54"/>
          <p:cNvSpPr txBox="1"/>
          <p:nvPr/>
        </p:nvSpPr>
        <p:spPr>
          <a:xfrm>
            <a:off x="967497" y="2782260"/>
            <a:ext cx="3126384" cy="436017"/>
          </a:xfrm>
          <a:prstGeom prst="rect">
            <a:avLst/>
          </a:prstGeom>
          <a:noFill/>
        </p:spPr>
        <p:txBody>
          <a:bodyPr wrap="square" lIns="0" tIns="0" rIns="0" bIns="0" rtlCol="0">
            <a:spAutoFit/>
          </a:bodyPr>
          <a:lstStyle/>
          <a:p>
            <a:pPr algn="r">
              <a:lnSpc>
                <a:spcPts val="1733"/>
              </a:lnSpc>
            </a:pPr>
            <a:r>
              <a:rPr lang="zh-CN" altLang="en-US" sz="1333" dirty="0">
                <a:solidFill>
                  <a:schemeClr val="tx1">
                    <a:lumMod val="65000"/>
                    <a:lumOff val="35000"/>
                  </a:schemeClr>
                </a:solidFill>
                <a:latin typeface="微软雅黑" pitchFamily="34" charset="-122"/>
                <a:ea typeface="微软雅黑" pitchFamily="34" charset="-122"/>
              </a:rPr>
              <a:t>点击输入简要文字内容，文字内容需概括精炼，言简意赅的说明分项内容</a:t>
            </a:r>
            <a:r>
              <a:rPr lang="en-US" altLang="zh-CN" sz="1333" dirty="0">
                <a:solidFill>
                  <a:schemeClr val="tx1">
                    <a:lumMod val="65000"/>
                    <a:lumOff val="35000"/>
                  </a:schemeClr>
                </a:solidFill>
                <a:latin typeface="微软雅黑" pitchFamily="34" charset="-122"/>
                <a:ea typeface="微软雅黑" pitchFamily="34" charset="-122"/>
              </a:rPr>
              <a:t>……</a:t>
            </a:r>
          </a:p>
        </p:txBody>
      </p:sp>
      <p:sp>
        <p:nvSpPr>
          <p:cNvPr id="56" name="TextBox 55"/>
          <p:cNvSpPr txBox="1"/>
          <p:nvPr/>
        </p:nvSpPr>
        <p:spPr>
          <a:xfrm>
            <a:off x="967498" y="2387778"/>
            <a:ext cx="3096869" cy="287323"/>
          </a:xfrm>
          <a:prstGeom prst="rect">
            <a:avLst/>
          </a:prstGeom>
          <a:noFill/>
        </p:spPr>
        <p:txBody>
          <a:bodyPr wrap="square" lIns="0" tIns="0" rIns="0" bIns="0" rtlCol="0">
            <a:spAutoFit/>
          </a:bodyPr>
          <a:lstStyle/>
          <a:p>
            <a:pPr algn="r"/>
            <a:r>
              <a:rPr lang="zh-CN" altLang="en-US" sz="1867" b="1" dirty="0">
                <a:latin typeface="微软雅黑" pitchFamily="34" charset="-122"/>
                <a:ea typeface="微软雅黑" pitchFamily="34" charset="-122"/>
              </a:rPr>
              <a:t>微信推广</a:t>
            </a:r>
          </a:p>
        </p:txBody>
      </p:sp>
      <p:sp>
        <p:nvSpPr>
          <p:cNvPr id="40" name="Text Box 18"/>
          <p:cNvSpPr txBox="1">
            <a:spLocks noChangeArrowheads="1"/>
          </p:cNvSpPr>
          <p:nvPr/>
        </p:nvSpPr>
        <p:spPr bwMode="gray">
          <a:xfrm>
            <a:off x="4943873" y="142902"/>
            <a:ext cx="2240698"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网络营销方案</a:t>
            </a:r>
            <a:endParaRPr lang="zh-CN" altLang="en-US" sz="2667" dirty="0">
              <a:latin typeface="微软雅黑" pitchFamily="34" charset="-122"/>
              <a:ea typeface="微软雅黑" pitchFamily="34" charset="-122"/>
            </a:endParaRPr>
          </a:p>
        </p:txBody>
      </p:sp>
      <p:cxnSp>
        <p:nvCxnSpPr>
          <p:cNvPr id="41"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349763"/>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40000">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14:bounceEnd="40000">
                                          <p:cBhvr additive="base">
                                            <p:cTn id="7" dur="500" fill="hold"/>
                                            <p:tgtEl>
                                              <p:spTgt spid="25"/>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14:presetBounceEnd="40000">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14:bounceEnd="40000">
                                          <p:cBhvr additive="base">
                                            <p:cTn id="11"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14:presetBounceEnd="40000">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14:bounceEnd="40000">
                                          <p:cBhvr additive="base">
                                            <p:cTn id="15"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14:presetBounceEnd="40000">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14:bounceEnd="40000">
                                          <p:cBhvr additive="base">
                                            <p:cTn id="19" dur="500" fill="hold"/>
                                            <p:tgtEl>
                                              <p:spTgt spid="30"/>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24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9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44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30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0-#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600"/>
                                      </p:stCondLst>
                                      <p:childTnLst>
                                        <p:set>
                                          <p:cBhvr>
                                            <p:cTn id="14" dur="1" fill="hold">
                                              <p:stCondLst>
                                                <p:cond delay="0"/>
                                              </p:stCondLst>
                                            </p:cTn>
                                            <p:tgtEl>
                                              <p:spTgt spid="29"/>
                                            </p:tgtEl>
                                            <p:attrNameLst>
                                              <p:attrName>style.visibility</p:attrName>
                                            </p:attrNameLst>
                                          </p:cBhvr>
                                          <p:to>
                                            <p:strVal val="visible"/>
                                          </p:to>
                                        </p:set>
                                        <p:anim calcmode="lin" valueType="num">
                                          <p:cBhvr additive="base">
                                            <p:cTn id="15" dur="500" fill="hold"/>
                                            <p:tgtEl>
                                              <p:spTgt spid="29"/>
                                            </p:tgtEl>
                                            <p:attrNameLst>
                                              <p:attrName>ppt_x</p:attrName>
                                            </p:attrNameLst>
                                          </p:cBhvr>
                                          <p:tavLst>
                                            <p:tav tm="0">
                                              <p:val>
                                                <p:strVal val="#ppt_x"/>
                                              </p:val>
                                            </p:tav>
                                            <p:tav tm="100000">
                                              <p:val>
                                                <p:strVal val="#ppt_x"/>
                                              </p:val>
                                            </p:tav>
                                          </p:tavLst>
                                        </p:anim>
                                        <p:anim calcmode="lin" valueType="num">
                                          <p:cBhvr additive="base">
                                            <p:cTn id="16" dur="500" fill="hold"/>
                                            <p:tgtEl>
                                              <p:spTgt spid="29"/>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90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1+#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par>
                              <p:cTn id="21" fill="hold">
                                <p:stCondLst>
                                  <p:cond delay="1400"/>
                                </p:stCondLst>
                                <p:childTnLst>
                                  <p:par>
                                    <p:cTn id="22" presetID="53" presetClass="entr" presetSubtype="16"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p:cTn id="24" dur="500" fill="hold"/>
                                            <p:tgtEl>
                                              <p:spTgt spid="48"/>
                                            </p:tgtEl>
                                            <p:attrNameLst>
                                              <p:attrName>ppt_w</p:attrName>
                                            </p:attrNameLst>
                                          </p:cBhvr>
                                          <p:tavLst>
                                            <p:tav tm="0">
                                              <p:val>
                                                <p:fltVal val="0"/>
                                              </p:val>
                                            </p:tav>
                                            <p:tav tm="100000">
                                              <p:val>
                                                <p:strVal val="#ppt_w"/>
                                              </p:val>
                                            </p:tav>
                                          </p:tavLst>
                                        </p:anim>
                                        <p:anim calcmode="lin" valueType="num">
                                          <p:cBhvr>
                                            <p:cTn id="25" dur="500" fill="hold"/>
                                            <p:tgtEl>
                                              <p:spTgt spid="48"/>
                                            </p:tgtEl>
                                            <p:attrNameLst>
                                              <p:attrName>ppt_h</p:attrName>
                                            </p:attrNameLst>
                                          </p:cBhvr>
                                          <p:tavLst>
                                            <p:tav tm="0">
                                              <p:val>
                                                <p:fltVal val="0"/>
                                              </p:val>
                                            </p:tav>
                                            <p:tav tm="100000">
                                              <p:val>
                                                <p:strVal val="#ppt_h"/>
                                              </p:val>
                                            </p:tav>
                                          </p:tavLst>
                                        </p:anim>
                                        <p:animEffect transition="in" filter="fade">
                                          <p:cBhvr>
                                            <p:cTn id="26" dur="500"/>
                                            <p:tgtEl>
                                              <p:spTgt spid="48"/>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left)">
                                          <p:cBhvr>
                                            <p:cTn id="30" dur="500"/>
                                            <p:tgtEl>
                                              <p:spTgt spid="5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500"/>
                                            <p:tgtEl>
                                              <p:spTgt spid="49"/>
                                            </p:tgtEl>
                                          </p:cBhvr>
                                        </p:animEffect>
                                      </p:childTnLst>
                                    </p:cTn>
                                  </p:par>
                                </p:childTnLst>
                              </p:cTn>
                            </p:par>
                            <p:par>
                              <p:cTn id="34" fill="hold">
                                <p:stCondLst>
                                  <p:cond delay="2400"/>
                                </p:stCondLst>
                                <p:childTnLst>
                                  <p:par>
                                    <p:cTn id="35" presetID="53" presetClass="entr" presetSubtype="16"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childTnLst>
                              </p:cTn>
                            </p:par>
                            <p:par>
                              <p:cTn id="40" fill="hold">
                                <p:stCondLst>
                                  <p:cond delay="2900"/>
                                </p:stCondLst>
                                <p:childTnLst>
                                  <p:par>
                                    <p:cTn id="41" presetID="22" presetClass="entr" presetSubtype="8" fill="hold" grpId="0" nodeType="after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childTnLst>
                              </p:cTn>
                            </p:par>
                            <p:par>
                              <p:cTn id="47" fill="hold">
                                <p:stCondLst>
                                  <p:cond delay="3400"/>
                                </p:stCondLst>
                                <p:childTnLst>
                                  <p:par>
                                    <p:cTn id="48" presetID="53" presetClass="entr" presetSubtype="16"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900"/>
                                </p:stCondLst>
                                <p:childTnLst>
                                  <p:par>
                                    <p:cTn id="54" presetID="22" presetClass="entr" presetSubtype="8"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left)">
                                          <p:cBhvr>
                                            <p:cTn id="56" dur="500"/>
                                            <p:tgtEl>
                                              <p:spTgt spid="54"/>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wipe(left)">
                                          <p:cBhvr>
                                            <p:cTn id="59" dur="500"/>
                                            <p:tgtEl>
                                              <p:spTgt spid="53"/>
                                            </p:tgtEl>
                                          </p:cBhvr>
                                        </p:animEffect>
                                      </p:childTnLst>
                                    </p:cTn>
                                  </p:par>
                                </p:childTnLst>
                              </p:cTn>
                            </p:par>
                            <p:par>
                              <p:cTn id="60" fill="hold">
                                <p:stCondLst>
                                  <p:cond delay="4400"/>
                                </p:stCondLst>
                                <p:childTnLst>
                                  <p:par>
                                    <p:cTn id="61" presetID="53" presetClass="entr" presetSubtype="16"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childTnLst>
                                    </p:cTn>
                                  </p:par>
                                </p:childTnLst>
                              </p:cTn>
                            </p:par>
                            <p:par>
                              <p:cTn id="66" fill="hold">
                                <p:stCondLst>
                                  <p:cond delay="4900"/>
                                </p:stCondLst>
                                <p:childTnLst>
                                  <p:par>
                                    <p:cTn id="67" presetID="22" presetClass="entr" presetSubtype="8" fill="hold" grpId="0" nodeType="after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wipe(left)">
                                          <p:cBhvr>
                                            <p:cTn id="69" dur="500"/>
                                            <p:tgtEl>
                                              <p:spTgt spid="56"/>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animBg="1"/>
          <p:bldP spid="34" grpId="0" animBg="1"/>
          <p:bldP spid="48" grpId="0" animBg="1"/>
          <p:bldP spid="49" grpId="0"/>
          <p:bldP spid="50" grpId="0"/>
          <p:bldP spid="51" grpId="0"/>
          <p:bldP spid="52" grpId="0"/>
          <p:bldP spid="53" grpId="0"/>
          <p:bldP spid="54" grpId="0"/>
          <p:bldP spid="55" grpId="0"/>
          <p:bldP spid="56"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b="13325"/>
          <a:stretch/>
        </p:blipFill>
        <p:spPr>
          <a:xfrm>
            <a:off x="-559941" y="2581196"/>
            <a:ext cx="2090157" cy="4287305"/>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43866" y="2604243"/>
            <a:ext cx="1665013" cy="4244527"/>
          </a:xfrm>
          <a:prstGeom prst="rect">
            <a:avLst/>
          </a:prstGeom>
        </p:spPr>
      </p:pic>
      <p:sp>
        <p:nvSpPr>
          <p:cNvPr id="9" name="TextBox 8"/>
          <p:cNvSpPr txBox="1"/>
          <p:nvPr/>
        </p:nvSpPr>
        <p:spPr>
          <a:xfrm>
            <a:off x="1380278" y="4609372"/>
            <a:ext cx="1782660" cy="707886"/>
          </a:xfrm>
          <a:prstGeom prst="rect">
            <a:avLst/>
          </a:prstGeom>
          <a:noFill/>
        </p:spPr>
        <p:txBody>
          <a:bodyPr vert="horz" wrap="square" rtlCol="0">
            <a:spAutoFit/>
          </a:bodyPr>
          <a:lstStyle/>
          <a:p>
            <a:pPr algn="ctr"/>
            <a:r>
              <a:rPr lang="zh-CN" altLang="en-US" sz="2000" dirty="0">
                <a:latin typeface="微软雅黑" pitchFamily="34" charset="-122"/>
                <a:ea typeface="微软雅黑" pitchFamily="34" charset="-122"/>
              </a:rPr>
              <a:t>高速立柱广告</a:t>
            </a:r>
            <a:r>
              <a:rPr lang="en-US" altLang="zh-CN" sz="2000" dirty="0">
                <a:latin typeface="微软雅黑" pitchFamily="34" charset="-122"/>
                <a:ea typeface="微软雅黑" pitchFamily="34" charset="-122"/>
              </a:rPr>
              <a:t>202</a:t>
            </a:r>
            <a:r>
              <a:rPr lang="zh-CN" altLang="en-US" sz="2000" dirty="0">
                <a:latin typeface="微软雅黑" pitchFamily="34" charset="-122"/>
                <a:ea typeface="微软雅黑" pitchFamily="34" charset="-122"/>
              </a:rPr>
              <a:t>块</a:t>
            </a:r>
          </a:p>
        </p:txBody>
      </p:sp>
      <p:sp>
        <p:nvSpPr>
          <p:cNvPr id="10" name="TextBox 9"/>
          <p:cNvSpPr txBox="1"/>
          <p:nvPr/>
        </p:nvSpPr>
        <p:spPr>
          <a:xfrm>
            <a:off x="3162938" y="3743660"/>
            <a:ext cx="1780935" cy="707886"/>
          </a:xfrm>
          <a:prstGeom prst="rect">
            <a:avLst/>
          </a:prstGeom>
          <a:noFill/>
        </p:spPr>
        <p:txBody>
          <a:bodyPr vert="horz" wrap="square" rtlCol="0">
            <a:spAutoFit/>
          </a:bodyPr>
          <a:lstStyle/>
          <a:p>
            <a:pPr algn="ctr"/>
            <a:r>
              <a:rPr lang="zh-CN" altLang="en-US" sz="2000" dirty="0">
                <a:latin typeface="微软雅黑" pitchFamily="34" charset="-122"/>
                <a:ea typeface="微软雅黑" pitchFamily="34" charset="-122"/>
              </a:rPr>
              <a:t>楼宇电梯视频</a:t>
            </a:r>
            <a:r>
              <a:rPr lang="en-US" altLang="zh-CN" sz="2000" dirty="0">
                <a:latin typeface="微软雅黑" pitchFamily="34" charset="-122"/>
                <a:ea typeface="微软雅黑" pitchFamily="34" charset="-122"/>
              </a:rPr>
              <a:t>3000</a:t>
            </a:r>
            <a:r>
              <a:rPr lang="zh-CN" altLang="en-US" sz="2000" dirty="0">
                <a:latin typeface="微软雅黑" pitchFamily="34" charset="-122"/>
                <a:ea typeface="微软雅黑" pitchFamily="34" charset="-122"/>
              </a:rPr>
              <a:t>台</a:t>
            </a:r>
          </a:p>
        </p:txBody>
      </p:sp>
      <p:sp>
        <p:nvSpPr>
          <p:cNvPr id="11" name="TextBox 10"/>
          <p:cNvSpPr txBox="1"/>
          <p:nvPr/>
        </p:nvSpPr>
        <p:spPr>
          <a:xfrm>
            <a:off x="5253975" y="3525012"/>
            <a:ext cx="1664821" cy="707886"/>
          </a:xfrm>
          <a:prstGeom prst="rect">
            <a:avLst/>
          </a:prstGeom>
          <a:noFill/>
        </p:spPr>
        <p:txBody>
          <a:bodyPr vert="horz" wrap="square" rtlCol="0">
            <a:spAutoFit/>
          </a:bodyPr>
          <a:lstStyle/>
          <a:p>
            <a:pPr algn="ctr"/>
            <a:r>
              <a:rPr lang="zh-CN" altLang="en-US" sz="2000" dirty="0">
                <a:latin typeface="微软雅黑" pitchFamily="34" charset="-122"/>
                <a:ea typeface="微软雅黑" pitchFamily="34" charset="-122"/>
              </a:rPr>
              <a:t>大型楼体广告位</a:t>
            </a:r>
            <a:r>
              <a:rPr lang="en-US" altLang="zh-CN" sz="2000" dirty="0">
                <a:latin typeface="微软雅黑" pitchFamily="34" charset="-122"/>
                <a:ea typeface="微软雅黑" pitchFamily="34" charset="-122"/>
              </a:rPr>
              <a:t>102</a:t>
            </a:r>
            <a:r>
              <a:rPr lang="zh-CN" altLang="en-US" sz="2000" dirty="0">
                <a:latin typeface="微软雅黑" pitchFamily="34" charset="-122"/>
                <a:ea typeface="微软雅黑" pitchFamily="34" charset="-122"/>
              </a:rPr>
              <a:t>块</a:t>
            </a:r>
          </a:p>
        </p:txBody>
      </p:sp>
      <p:sp>
        <p:nvSpPr>
          <p:cNvPr id="12" name="TextBox 11"/>
          <p:cNvSpPr txBox="1"/>
          <p:nvPr/>
        </p:nvSpPr>
        <p:spPr>
          <a:xfrm>
            <a:off x="7248128" y="3686042"/>
            <a:ext cx="1824203" cy="707886"/>
          </a:xfrm>
          <a:prstGeom prst="rect">
            <a:avLst/>
          </a:prstGeom>
          <a:noFill/>
        </p:spPr>
        <p:txBody>
          <a:bodyPr vert="horz" wrap="square" rtlCol="0">
            <a:spAutoFit/>
          </a:bodyPr>
          <a:lstStyle/>
          <a:p>
            <a:pPr algn="ctr"/>
            <a:r>
              <a:rPr lang="zh-CN" altLang="en-US" sz="2000" dirty="0">
                <a:latin typeface="微软雅黑" pitchFamily="34" charset="-122"/>
                <a:ea typeface="微软雅黑" pitchFamily="34" charset="-122"/>
              </a:rPr>
              <a:t>地铁风亭广告位</a:t>
            </a:r>
            <a:r>
              <a:rPr lang="en-US" altLang="zh-CN" sz="2000" dirty="0">
                <a:latin typeface="微软雅黑" pitchFamily="34" charset="-122"/>
                <a:ea typeface="微软雅黑" pitchFamily="34" charset="-122"/>
              </a:rPr>
              <a:t>46</a:t>
            </a:r>
            <a:r>
              <a:rPr lang="zh-CN" altLang="en-US" sz="2000" dirty="0">
                <a:latin typeface="微软雅黑" pitchFamily="34" charset="-122"/>
                <a:ea typeface="微软雅黑" pitchFamily="34" charset="-122"/>
              </a:rPr>
              <a:t>个</a:t>
            </a:r>
          </a:p>
        </p:txBody>
      </p:sp>
      <p:sp>
        <p:nvSpPr>
          <p:cNvPr id="13" name="TextBox 12"/>
          <p:cNvSpPr txBox="1"/>
          <p:nvPr/>
        </p:nvSpPr>
        <p:spPr>
          <a:xfrm>
            <a:off x="9168341" y="4514539"/>
            <a:ext cx="1824203" cy="707886"/>
          </a:xfrm>
          <a:prstGeom prst="rect">
            <a:avLst/>
          </a:prstGeom>
          <a:noFill/>
        </p:spPr>
        <p:txBody>
          <a:bodyPr vert="horz" wrap="square" rtlCol="0">
            <a:spAutoFit/>
          </a:bodyPr>
          <a:lstStyle/>
          <a:p>
            <a:pPr algn="ctr"/>
            <a:r>
              <a:rPr lang="zh-CN" altLang="en-US" sz="2000" dirty="0">
                <a:latin typeface="微软雅黑" pitchFamily="34" charset="-122"/>
                <a:ea typeface="微软雅黑" pitchFamily="34" charset="-122"/>
              </a:rPr>
              <a:t>机场媒体广告</a:t>
            </a:r>
            <a:r>
              <a:rPr lang="en-US" altLang="zh-CN" sz="2000" dirty="0">
                <a:latin typeface="微软雅黑" pitchFamily="34" charset="-122"/>
                <a:ea typeface="微软雅黑" pitchFamily="34" charset="-122"/>
              </a:rPr>
              <a:t>78</a:t>
            </a:r>
            <a:r>
              <a:rPr lang="zh-CN" altLang="en-US" sz="2000" dirty="0">
                <a:latin typeface="微软雅黑" pitchFamily="34" charset="-122"/>
                <a:ea typeface="微软雅黑" pitchFamily="34" charset="-122"/>
              </a:rPr>
              <a:t>个</a:t>
            </a:r>
          </a:p>
        </p:txBody>
      </p:sp>
      <p:sp>
        <p:nvSpPr>
          <p:cNvPr id="14" name="TextBox 13"/>
          <p:cNvSpPr txBox="1"/>
          <p:nvPr/>
        </p:nvSpPr>
        <p:spPr>
          <a:xfrm>
            <a:off x="3098112" y="5302366"/>
            <a:ext cx="5983525" cy="923138"/>
          </a:xfrm>
          <a:prstGeom prst="rect">
            <a:avLst/>
          </a:prstGeom>
          <a:noFill/>
        </p:spPr>
        <p:txBody>
          <a:bodyPr wrap="square" lIns="0" tIns="0" rIns="0" bIns="0" rtlCol="0">
            <a:spAutoFit/>
          </a:bodyPr>
          <a:lstStyle/>
          <a:p>
            <a:pPr algn="just">
              <a:lnSpc>
                <a:spcPct val="150000"/>
              </a:lnSpc>
            </a:pPr>
            <a:r>
              <a:rPr lang="zh-CN" altLang="en-US" sz="1333" dirty="0">
                <a:latin typeface="微软雅黑 Light" pitchFamily="34" charset="-122"/>
                <a:ea typeface="微软雅黑 Light" pitchFamily="34" charset="-122"/>
              </a:rPr>
              <a:t>点击输入简要文字内容，文字内容需概括精炼，不用多余的文字修饰，言简意赅的说明分项内容。点击输入简要文字内容，文字内容需概括精炼，不用多余的文字修饰，言简意赅的说明分项内容</a:t>
            </a:r>
            <a:r>
              <a:rPr lang="en-US" altLang="zh-CN" sz="1333" dirty="0">
                <a:latin typeface="微软雅黑 Light" pitchFamily="34" charset="-122"/>
                <a:ea typeface="微软雅黑 Light" pitchFamily="34" charset="-122"/>
              </a:rPr>
              <a:t>……</a:t>
            </a:r>
          </a:p>
        </p:txBody>
      </p:sp>
      <p:sp>
        <p:nvSpPr>
          <p:cNvPr id="15" name="Freeform 5"/>
          <p:cNvSpPr>
            <a:spLocks/>
          </p:cNvSpPr>
          <p:nvPr/>
        </p:nvSpPr>
        <p:spPr bwMode="auto">
          <a:xfrm>
            <a:off x="2690688" y="5308546"/>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zh-CN" altLang="en-US" sz="2400" dirty="0">
              <a:ea typeface="微软雅黑" pitchFamily="34" charset="-122"/>
            </a:endParaRPr>
          </a:p>
        </p:txBody>
      </p:sp>
      <p:sp>
        <p:nvSpPr>
          <p:cNvPr id="16" name="Freeform 5"/>
          <p:cNvSpPr>
            <a:spLocks/>
          </p:cNvSpPr>
          <p:nvPr/>
        </p:nvSpPr>
        <p:spPr bwMode="auto">
          <a:xfrm flipH="1">
            <a:off x="9276373" y="5253203"/>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zh-CN" altLang="en-US" sz="2400" dirty="0">
              <a:ea typeface="微软雅黑" pitchFamily="34" charset="-122"/>
            </a:endParaRPr>
          </a:p>
        </p:txBody>
      </p:sp>
      <p:grpSp>
        <p:nvGrpSpPr>
          <p:cNvPr id="24" name="组合 23"/>
          <p:cNvGrpSpPr/>
          <p:nvPr/>
        </p:nvGrpSpPr>
        <p:grpSpPr>
          <a:xfrm>
            <a:off x="1346101" y="2631408"/>
            <a:ext cx="1752011" cy="1752011"/>
            <a:chOff x="792868" y="618113"/>
            <a:chExt cx="1314008" cy="1314008"/>
          </a:xfrm>
        </p:grpSpPr>
        <p:grpSp>
          <p:nvGrpSpPr>
            <p:cNvPr id="20" name="组合 1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2" name="椭圆 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3" name="椭圆 22"/>
            <p:cNvSpPr/>
            <p:nvPr/>
          </p:nvSpPr>
          <p:spPr>
            <a:xfrm>
              <a:off x="859391" y="680166"/>
              <a:ext cx="1188000" cy="11880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5" name="组合 34"/>
          <p:cNvGrpSpPr/>
          <p:nvPr/>
        </p:nvGrpSpPr>
        <p:grpSpPr>
          <a:xfrm>
            <a:off x="3191861" y="1676989"/>
            <a:ext cx="1752011" cy="1752011"/>
            <a:chOff x="792868" y="618113"/>
            <a:chExt cx="1314008" cy="1314008"/>
          </a:xfrm>
        </p:grpSpPr>
        <p:grpSp>
          <p:nvGrpSpPr>
            <p:cNvPr id="36" name="组合 3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9" name="椭圆 3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7" name="椭圆 36"/>
            <p:cNvSpPr/>
            <p:nvPr/>
          </p:nvSpPr>
          <p:spPr>
            <a:xfrm>
              <a:off x="859391" y="680166"/>
              <a:ext cx="1188000" cy="11880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0" name="组合 39"/>
          <p:cNvGrpSpPr/>
          <p:nvPr/>
        </p:nvGrpSpPr>
        <p:grpSpPr>
          <a:xfrm>
            <a:off x="5304096" y="1412776"/>
            <a:ext cx="1752011" cy="1752011"/>
            <a:chOff x="792868" y="618113"/>
            <a:chExt cx="1314008" cy="1314008"/>
          </a:xfrm>
        </p:grpSpPr>
        <p:grpSp>
          <p:nvGrpSpPr>
            <p:cNvPr id="41" name="组合 4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4" name="椭圆 4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2" name="椭圆 41"/>
            <p:cNvSpPr/>
            <p:nvPr/>
          </p:nvSpPr>
          <p:spPr>
            <a:xfrm>
              <a:off x="859391" y="680166"/>
              <a:ext cx="1188000" cy="1188000"/>
            </a:xfrm>
            <a:prstGeom prst="ellipse">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5" name="组合 44"/>
          <p:cNvGrpSpPr/>
          <p:nvPr/>
        </p:nvGrpSpPr>
        <p:grpSpPr>
          <a:xfrm>
            <a:off x="7355024" y="1676989"/>
            <a:ext cx="1752011" cy="1752011"/>
            <a:chOff x="792868" y="618113"/>
            <a:chExt cx="1314008" cy="1314008"/>
          </a:xfrm>
        </p:grpSpPr>
        <p:grpSp>
          <p:nvGrpSpPr>
            <p:cNvPr id="46" name="组合 4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9" name="椭圆 4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7" name="椭圆 46"/>
            <p:cNvSpPr/>
            <p:nvPr/>
          </p:nvSpPr>
          <p:spPr>
            <a:xfrm>
              <a:off x="859391" y="680166"/>
              <a:ext cx="1188000" cy="1188000"/>
            </a:xfrm>
            <a:prstGeom prst="ellipse">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0" name="组合 49"/>
          <p:cNvGrpSpPr/>
          <p:nvPr/>
        </p:nvGrpSpPr>
        <p:grpSpPr>
          <a:xfrm>
            <a:off x="9216621" y="2637096"/>
            <a:ext cx="1752011" cy="1752011"/>
            <a:chOff x="792868" y="618113"/>
            <a:chExt cx="1314008" cy="1314008"/>
          </a:xfrm>
        </p:grpSpPr>
        <p:grpSp>
          <p:nvGrpSpPr>
            <p:cNvPr id="51" name="组合 50"/>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4" name="椭圆 5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2" name="椭圆 51"/>
            <p:cNvSpPr/>
            <p:nvPr/>
          </p:nvSpPr>
          <p:spPr>
            <a:xfrm>
              <a:off x="859391" y="680166"/>
              <a:ext cx="1188000" cy="1188000"/>
            </a:xfrm>
            <a:prstGeom prst="ellipse">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5" name="Text Box 18"/>
          <p:cNvSpPr txBox="1">
            <a:spLocks noChangeArrowheads="1"/>
          </p:cNvSpPr>
          <p:nvPr/>
        </p:nvSpPr>
        <p:spPr bwMode="gray">
          <a:xfrm>
            <a:off x="4943873" y="142902"/>
            <a:ext cx="230425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a:latin typeface="微软雅黑" pitchFamily="34" charset="-122"/>
                <a:ea typeface="微软雅黑" pitchFamily="34" charset="-122"/>
              </a:rPr>
              <a:t>线</a:t>
            </a:r>
            <a:r>
              <a:rPr lang="zh-CN" altLang="en-US" sz="2667" dirty="0" smtClean="0">
                <a:latin typeface="微软雅黑" pitchFamily="34" charset="-122"/>
                <a:ea typeface="微软雅黑" pitchFamily="34" charset="-122"/>
              </a:rPr>
              <a:t>下推广方案</a:t>
            </a:r>
            <a:endParaRPr lang="zh-CN" altLang="en-US" sz="2667" dirty="0">
              <a:latin typeface="微软雅黑" pitchFamily="34" charset="-122"/>
              <a:ea typeface="微软雅黑" pitchFamily="34" charset="-122"/>
            </a:endParaRPr>
          </a:p>
        </p:txBody>
      </p:sp>
      <p:cxnSp>
        <p:nvCxnSpPr>
          <p:cNvPr id="57"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8"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4889507"/>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14:presetBounceEnd="20000">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14:bounceEnd="20000">
                                          <p:cBhvr additive="base">
                                            <p:cTn id="39" dur="500" fill="hold"/>
                                            <p:tgtEl>
                                              <p:spTgt spid="9"/>
                                            </p:tgtEl>
                                            <p:attrNameLst>
                                              <p:attrName>ppt_x</p:attrName>
                                            </p:attrNameLst>
                                          </p:cBhvr>
                                          <p:tavLst>
                                            <p:tav tm="0">
                                              <p:val>
                                                <p:strVal val="#ppt_x"/>
                                              </p:val>
                                            </p:tav>
                                            <p:tav tm="100000">
                                              <p:val>
                                                <p:strVal val="#ppt_x"/>
                                              </p:val>
                                            </p:tav>
                                          </p:tavLst>
                                        </p:anim>
                                        <p:anim calcmode="lin" valueType="num" p14:bounceEnd="20000">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14:presetBounceEnd="20000">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14:bounceEnd="20000">
                                          <p:cBhvr additive="base">
                                            <p:cTn id="44" dur="500" fill="hold"/>
                                            <p:tgtEl>
                                              <p:spTgt spid="10"/>
                                            </p:tgtEl>
                                            <p:attrNameLst>
                                              <p:attrName>ppt_x</p:attrName>
                                            </p:attrNameLst>
                                          </p:cBhvr>
                                          <p:tavLst>
                                            <p:tav tm="0">
                                              <p:val>
                                                <p:strVal val="#ppt_x"/>
                                              </p:val>
                                            </p:tav>
                                            <p:tav tm="100000">
                                              <p:val>
                                                <p:strVal val="#ppt_x"/>
                                              </p:val>
                                            </p:tav>
                                          </p:tavLst>
                                        </p:anim>
                                        <p:anim calcmode="lin" valueType="num" p14:bounceEnd="20000">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14:presetBounceEnd="20000">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14:bounceEnd="20000">
                                          <p:cBhvr additive="base">
                                            <p:cTn id="49" dur="500" fill="hold"/>
                                            <p:tgtEl>
                                              <p:spTgt spid="11"/>
                                            </p:tgtEl>
                                            <p:attrNameLst>
                                              <p:attrName>ppt_x</p:attrName>
                                            </p:attrNameLst>
                                          </p:cBhvr>
                                          <p:tavLst>
                                            <p:tav tm="0">
                                              <p:val>
                                                <p:strVal val="#ppt_x"/>
                                              </p:val>
                                            </p:tav>
                                            <p:tav tm="100000">
                                              <p:val>
                                                <p:strVal val="#ppt_x"/>
                                              </p:val>
                                            </p:tav>
                                          </p:tavLst>
                                        </p:anim>
                                        <p:anim calcmode="lin" valueType="num" p14:bounceEnd="20000">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14:presetBounceEnd="20000">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14:bounceEnd="20000">
                                          <p:cBhvr additive="base">
                                            <p:cTn id="54" dur="500" fill="hold"/>
                                            <p:tgtEl>
                                              <p:spTgt spid="12"/>
                                            </p:tgtEl>
                                            <p:attrNameLst>
                                              <p:attrName>ppt_x</p:attrName>
                                            </p:attrNameLst>
                                          </p:cBhvr>
                                          <p:tavLst>
                                            <p:tav tm="0">
                                              <p:val>
                                                <p:strVal val="#ppt_x"/>
                                              </p:val>
                                            </p:tav>
                                            <p:tav tm="100000">
                                              <p:val>
                                                <p:strVal val="#ppt_x"/>
                                              </p:val>
                                            </p:tav>
                                          </p:tavLst>
                                        </p:anim>
                                        <p:anim calcmode="lin" valueType="num" p14:bounceEnd="20000">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14:presetBounceEnd="20000">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14:bounceEnd="20000">
                                          <p:cBhvr additive="base">
                                            <p:cTn id="59" dur="500" fill="hold"/>
                                            <p:tgtEl>
                                              <p:spTgt spid="13"/>
                                            </p:tgtEl>
                                            <p:attrNameLst>
                                              <p:attrName>ppt_x</p:attrName>
                                            </p:attrNameLst>
                                          </p:cBhvr>
                                          <p:tavLst>
                                            <p:tav tm="0">
                                              <p:val>
                                                <p:strVal val="#ppt_x"/>
                                              </p:val>
                                            </p:tav>
                                            <p:tav tm="100000">
                                              <p:val>
                                                <p:strVal val="#ppt_x"/>
                                              </p:val>
                                            </p:tav>
                                          </p:tavLst>
                                        </p:anim>
                                        <p:anim calcmode="lin" valueType="num" p14:bounceEnd="20000">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decel="50000" fill="hold" nodeType="withEffect">
                                      <p:stCondLst>
                                        <p:cond delay="0"/>
                                      </p:stCondLst>
                                      <p:childTnLst>
                                        <p:animMotion origin="layout" path="M 0 0 L 0.25 0 E" pathEditMode="relative" ptsTypes="">
                                          <p:cBhvr>
                                            <p:cTn id="9" dur="2000" spd="-100000" fill="hold"/>
                                            <p:tgtEl>
                                              <p:spTgt spid="2"/>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decel="50000" fill="hold" nodeType="withEffect">
                                      <p:stCondLst>
                                        <p:cond delay="0"/>
                                      </p:stCondLst>
                                      <p:childTnLst>
                                        <p:animMotion origin="layout" path="M 4.41264E-6 3.7037E-6 L -0.2862 -0.00324 " pathEditMode="relative" rAng="0" ptsTypes="AA">
                                          <p:cBhvr>
                                            <p:cTn id="14" dur="2000" spd="-100000" fill="hold"/>
                                            <p:tgtEl>
                                              <p:spTgt spid="3"/>
                                            </p:tgtEl>
                                            <p:attrNameLst>
                                              <p:attrName>ppt_x</p:attrName>
                                              <p:attrName>ppt_y</p:attrName>
                                            </p:attrNameLst>
                                          </p:cBhvr>
                                          <p:rCtr x="-14310" y="-162"/>
                                        </p:animMotion>
                                      </p:childTnLst>
                                    </p:cTn>
                                  </p:par>
                                </p:childTnLst>
                              </p:cTn>
                            </p:par>
                            <p:par>
                              <p:cTn id="15" fill="hold">
                                <p:stCondLst>
                                  <p:cond delay="2000"/>
                                </p:stCondLst>
                                <p:childTnLst>
                                  <p:par>
                                    <p:cTn id="16" presetID="1"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par>
                                    <p:cTn id="18" presetID="49" presetClass="path" presetSubtype="0" accel="50000" fill="hold" nodeType="withEffect">
                                      <p:stCondLst>
                                        <p:cond delay="0"/>
                                      </p:stCondLst>
                                      <p:childTnLst>
                                        <p:animMotion origin="layout" path="M -1.66667E-6 -1.95619E-6 L 0.31771 0.73033 " pathEditMode="relative" rAng="0" ptsTypes="AA">
                                          <p:cBhvr>
                                            <p:cTn id="19" dur="600" spd="-100000" fill="hold"/>
                                            <p:tgtEl>
                                              <p:spTgt spid="24"/>
                                            </p:tgtEl>
                                            <p:attrNameLst>
                                              <p:attrName>ppt_x</p:attrName>
                                              <p:attrName>ppt_y</p:attrName>
                                            </p:attrNameLst>
                                          </p:cBhvr>
                                          <p:rCtr x="15885" y="36501"/>
                                        </p:animMotion>
                                      </p:childTnLst>
                                    </p:cTn>
                                  </p:par>
                                  <p:par>
                                    <p:cTn id="20" presetID="1" presetClass="entr" presetSubtype="0" fill="hold" nodeType="withEffect">
                                      <p:stCondLst>
                                        <p:cond delay="200"/>
                                      </p:stCondLst>
                                      <p:childTnLst>
                                        <p:set>
                                          <p:cBhvr>
                                            <p:cTn id="21" dur="1" fill="hold">
                                              <p:stCondLst>
                                                <p:cond delay="0"/>
                                              </p:stCondLst>
                                            </p:cTn>
                                            <p:tgtEl>
                                              <p:spTgt spid="35"/>
                                            </p:tgtEl>
                                            <p:attrNameLst>
                                              <p:attrName>style.visibility</p:attrName>
                                            </p:attrNameLst>
                                          </p:cBhvr>
                                          <p:to>
                                            <p:strVal val="visible"/>
                                          </p:to>
                                        </p:set>
                                      </p:childTnLst>
                                    </p:cTn>
                                  </p:par>
                                  <p:par>
                                    <p:cTn id="22" presetID="49" presetClass="path" presetSubtype="0" accel="50000" fill="hold" nodeType="withEffect">
                                      <p:stCondLst>
                                        <p:cond delay="200"/>
                                      </p:stCondLst>
                                      <p:childTnLst>
                                        <p:animMotion origin="layout" path="M 1.38889E-6 3.45679E-6 L 0.17066 0.86913 " pathEditMode="relative" rAng="0" ptsTypes="AA">
                                          <p:cBhvr>
                                            <p:cTn id="23" dur="600" spd="-100000" fill="hold"/>
                                            <p:tgtEl>
                                              <p:spTgt spid="35"/>
                                            </p:tgtEl>
                                            <p:attrNameLst>
                                              <p:attrName>ppt_x</p:attrName>
                                              <p:attrName>ppt_y</p:attrName>
                                            </p:attrNameLst>
                                          </p:cBhvr>
                                          <p:rCtr x="8524" y="43457"/>
                                        </p:animMotion>
                                      </p:childTnLst>
                                    </p:cTn>
                                  </p:par>
                                  <p:par>
                                    <p:cTn id="24" presetID="1" presetClass="entr" presetSubtype="0" fill="hold" nodeType="withEffect">
                                      <p:stCondLst>
                                        <p:cond delay="400"/>
                                      </p:stCondLst>
                                      <p:childTnLst>
                                        <p:set>
                                          <p:cBhvr>
                                            <p:cTn id="25" dur="1" fill="hold">
                                              <p:stCondLst>
                                                <p:cond delay="0"/>
                                              </p:stCondLst>
                                            </p:cTn>
                                            <p:tgtEl>
                                              <p:spTgt spid="40"/>
                                            </p:tgtEl>
                                            <p:attrNameLst>
                                              <p:attrName>style.visibility</p:attrName>
                                            </p:attrNameLst>
                                          </p:cBhvr>
                                          <p:to>
                                            <p:strVal val="visible"/>
                                          </p:to>
                                        </p:set>
                                      </p:childTnLst>
                                    </p:cTn>
                                  </p:par>
                                  <p:par>
                                    <p:cTn id="26" presetID="49" presetClass="path" presetSubtype="0" accel="50000" fill="hold" nodeType="withEffect">
                                      <p:stCondLst>
                                        <p:cond delay="400"/>
                                      </p:stCondLst>
                                      <p:childTnLst>
                                        <p:animMotion origin="layout" path="M 0 2.00555E-6 L 0 0.88121 " pathEditMode="relative" rAng="0" ptsTypes="AA">
                                          <p:cBhvr>
                                            <p:cTn id="27" dur="600" spd="-100000" fill="hold"/>
                                            <p:tgtEl>
                                              <p:spTgt spid="40"/>
                                            </p:tgtEl>
                                            <p:attrNameLst>
                                              <p:attrName>ppt_x</p:attrName>
                                              <p:attrName>ppt_y</p:attrName>
                                            </p:attrNameLst>
                                          </p:cBhvr>
                                          <p:rCtr x="0" y="44060"/>
                                        </p:animMotion>
                                      </p:childTnLst>
                                    </p:cTn>
                                  </p:par>
                                  <p:par>
                                    <p:cTn id="28" presetID="1" presetClass="entr" presetSubtype="0" fill="hold" nodeType="withEffect">
                                      <p:stCondLst>
                                        <p:cond delay="600"/>
                                      </p:stCondLst>
                                      <p:childTnLst>
                                        <p:set>
                                          <p:cBhvr>
                                            <p:cTn id="29" dur="1" fill="hold">
                                              <p:stCondLst>
                                                <p:cond delay="0"/>
                                              </p:stCondLst>
                                            </p:cTn>
                                            <p:tgtEl>
                                              <p:spTgt spid="45"/>
                                            </p:tgtEl>
                                            <p:attrNameLst>
                                              <p:attrName>style.visibility</p:attrName>
                                            </p:attrNameLst>
                                          </p:cBhvr>
                                          <p:to>
                                            <p:strVal val="visible"/>
                                          </p:to>
                                        </p:set>
                                      </p:childTnLst>
                                    </p:cTn>
                                  </p:par>
                                  <p:par>
                                    <p:cTn id="30" presetID="49" presetClass="path" presetSubtype="0" accel="50000" fill="hold" nodeType="withEffect">
                                      <p:stCondLst>
                                        <p:cond delay="600"/>
                                      </p:stCondLst>
                                      <p:childTnLst>
                                        <p:animMotion origin="layout" path="M 3.88889E-6 -4.29497E-6 L -0.17049 0.86671 " pathEditMode="relative" rAng="0" ptsTypes="AA">
                                          <p:cBhvr>
                                            <p:cTn id="31" dur="600" spd="-100000" fill="hold"/>
                                            <p:tgtEl>
                                              <p:spTgt spid="45"/>
                                            </p:tgtEl>
                                            <p:attrNameLst>
                                              <p:attrName>ppt_x</p:attrName>
                                              <p:attrName>ppt_y</p:attrName>
                                            </p:attrNameLst>
                                          </p:cBhvr>
                                          <p:rCtr x="-8524" y="43320"/>
                                        </p:animMotion>
                                      </p:childTnLst>
                                    </p:cTn>
                                  </p:par>
                                  <p:par>
                                    <p:cTn id="32" presetID="1" presetClass="entr" presetSubtype="0" fill="hold" nodeType="withEffect">
                                      <p:stCondLst>
                                        <p:cond delay="800"/>
                                      </p:stCondLst>
                                      <p:childTnLst>
                                        <p:set>
                                          <p:cBhvr>
                                            <p:cTn id="33" dur="1" fill="hold">
                                              <p:stCondLst>
                                                <p:cond delay="0"/>
                                              </p:stCondLst>
                                            </p:cTn>
                                            <p:tgtEl>
                                              <p:spTgt spid="50"/>
                                            </p:tgtEl>
                                            <p:attrNameLst>
                                              <p:attrName>style.visibility</p:attrName>
                                            </p:attrNameLst>
                                          </p:cBhvr>
                                          <p:to>
                                            <p:strVal val="visible"/>
                                          </p:to>
                                        </p:set>
                                      </p:childTnLst>
                                    </p:cTn>
                                  </p:par>
                                  <p:par>
                                    <p:cTn id="34" presetID="49" presetClass="path" presetSubtype="0" accel="50000" fill="hold" nodeType="withEffect">
                                      <p:stCondLst>
                                        <p:cond delay="800"/>
                                      </p:stCondLst>
                                      <p:childTnLst>
                                        <p:animMotion origin="layout" path="M 2.22222E-6 2.89108E-6 L -0.32778 0.75902 " pathEditMode="relative" rAng="0" ptsTypes="AA">
                                          <p:cBhvr>
                                            <p:cTn id="35" dur="600" spd="-100000" fill="hold"/>
                                            <p:tgtEl>
                                              <p:spTgt spid="50"/>
                                            </p:tgtEl>
                                            <p:attrNameLst>
                                              <p:attrName>ppt_x</p:attrName>
                                              <p:attrName>ppt_y</p:attrName>
                                            </p:attrNameLst>
                                          </p:cBhvr>
                                          <p:rCtr x="-16389" y="37951"/>
                                        </p:animMotion>
                                      </p:childTnLst>
                                    </p:cTn>
                                  </p:par>
                                </p:childTnLst>
                              </p:cTn>
                            </p:par>
                            <p:par>
                              <p:cTn id="36" fill="hold">
                                <p:stCondLst>
                                  <p:cond delay="34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3900"/>
                                </p:stCondLst>
                                <p:childTnLst>
                                  <p:par>
                                    <p:cTn id="42" presetID="2" presetClass="entr" presetSubtype="4"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4400"/>
                                </p:stCondLst>
                                <p:childTnLst>
                                  <p:par>
                                    <p:cTn id="47" presetID="2" presetClass="entr" presetSubtype="4"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par>
                              <p:cTn id="51" fill="hold">
                                <p:stCondLst>
                                  <p:cond delay="4900"/>
                                </p:stCondLst>
                                <p:childTnLst>
                                  <p:par>
                                    <p:cTn id="52" presetID="2" presetClass="entr" presetSubtype="4"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ppt_x"/>
                                              </p:val>
                                            </p:tav>
                                            <p:tav tm="100000">
                                              <p:val>
                                                <p:strVal val="#ppt_x"/>
                                              </p:val>
                                            </p:tav>
                                          </p:tavLst>
                                        </p:anim>
                                        <p:anim calcmode="lin" valueType="num">
                                          <p:cBhvr additive="base">
                                            <p:cTn id="55" dur="500" fill="hold"/>
                                            <p:tgtEl>
                                              <p:spTgt spid="12"/>
                                            </p:tgtEl>
                                            <p:attrNameLst>
                                              <p:attrName>ppt_y</p:attrName>
                                            </p:attrNameLst>
                                          </p:cBhvr>
                                          <p:tavLst>
                                            <p:tav tm="0">
                                              <p:val>
                                                <p:strVal val="1+#ppt_h/2"/>
                                              </p:val>
                                            </p:tav>
                                            <p:tav tm="100000">
                                              <p:val>
                                                <p:strVal val="#ppt_y"/>
                                              </p:val>
                                            </p:tav>
                                          </p:tavLst>
                                        </p:anim>
                                      </p:childTnLst>
                                    </p:cTn>
                                  </p:par>
                                </p:childTnLst>
                              </p:cTn>
                            </p:par>
                            <p:par>
                              <p:cTn id="56" fill="hold">
                                <p:stCondLst>
                                  <p:cond delay="5400"/>
                                </p:stCondLst>
                                <p:childTnLst>
                                  <p:par>
                                    <p:cTn id="57" presetID="2" presetClass="entr" presetSubtype="4"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par>
                              <p:cTn id="61" fill="hold">
                                <p:stCondLst>
                                  <p:cond delay="5900"/>
                                </p:stCondLst>
                                <p:childTnLst>
                                  <p:par>
                                    <p:cTn id="62" presetID="2" presetClass="entr" presetSubtype="2"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1+#ppt_w/2"/>
                                              </p:val>
                                            </p:tav>
                                            <p:tav tm="100000">
                                              <p:val>
                                                <p:strVal val="#ppt_x"/>
                                              </p:val>
                                            </p:tav>
                                          </p:tavLst>
                                        </p:anim>
                                        <p:anim calcmode="lin" valueType="num">
                                          <p:cBhvr additive="base">
                                            <p:cTn id="65" dur="500" fill="hold"/>
                                            <p:tgtEl>
                                              <p:spTgt spid="15"/>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0-#ppt_w/2"/>
                                              </p:val>
                                            </p:tav>
                                            <p:tav tm="100000">
                                              <p:val>
                                                <p:strVal val="#ppt_x"/>
                                              </p:val>
                                            </p:tav>
                                          </p:tavLst>
                                        </p:anim>
                                        <p:anim calcmode="lin" valueType="num">
                                          <p:cBhvr additive="base">
                                            <p:cTn id="69" dur="500" fill="hold"/>
                                            <p:tgtEl>
                                              <p:spTgt spid="16"/>
                                            </p:tgtEl>
                                            <p:attrNameLst>
                                              <p:attrName>ppt_y</p:attrName>
                                            </p:attrNameLst>
                                          </p:cBhvr>
                                          <p:tavLst>
                                            <p:tav tm="0">
                                              <p:val>
                                                <p:strVal val="#ppt_y"/>
                                              </p:val>
                                            </p:tav>
                                            <p:tav tm="100000">
                                              <p:val>
                                                <p:strVal val="#ppt_y"/>
                                              </p:val>
                                            </p:tav>
                                          </p:tavLst>
                                        </p:anim>
                                      </p:childTnLst>
                                    </p:cTn>
                                  </p:par>
                                  <p:par>
                                    <p:cTn id="70" presetID="16" presetClass="entr" presetSubtype="21" fill="hold" grpId="0" nodeType="with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arn(inVertical)">
                                          <p:cBhvr>
                                            <p:cTn id="7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animBg="1"/>
          <p:bldP spid="16" grpId="0"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99457" y="1699376"/>
            <a:ext cx="1816100" cy="2305689"/>
            <a:chOff x="1193800" y="1274531"/>
            <a:chExt cx="1362075" cy="1729267"/>
          </a:xfrm>
        </p:grpSpPr>
        <p:sp>
          <p:nvSpPr>
            <p:cNvPr id="27" name="Freeform 196"/>
            <p:cNvSpPr>
              <a:spLocks noChangeArrowheads="1"/>
            </p:cNvSpPr>
            <p:nvPr/>
          </p:nvSpPr>
          <p:spPr bwMode="auto">
            <a:xfrm>
              <a:off x="1193800"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1" name="TextBox 821"/>
            <p:cNvSpPr>
              <a:spLocks noChangeArrowheads="1"/>
            </p:cNvSpPr>
            <p:nvPr/>
          </p:nvSpPr>
          <p:spPr bwMode="auto">
            <a:xfrm>
              <a:off x="1324893" y="2017172"/>
              <a:ext cx="106182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sz="2400" dirty="0">
                  <a:latin typeface="微软雅黑" pitchFamily="34" charset="-122"/>
                  <a:ea typeface="微软雅黑" pitchFamily="34" charset="-122"/>
                </a:rPr>
                <a:t>日常安排</a:t>
              </a:r>
            </a:p>
          </p:txBody>
        </p:sp>
        <p:sp>
          <p:nvSpPr>
            <p:cNvPr id="40" name="TextBox 682"/>
            <p:cNvSpPr>
              <a:spLocks noChangeArrowheads="1"/>
            </p:cNvSpPr>
            <p:nvPr/>
          </p:nvSpPr>
          <p:spPr bwMode="auto">
            <a:xfrm>
              <a:off x="1475656" y="1441108"/>
              <a:ext cx="739625" cy="6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5333" dirty="0">
                  <a:solidFill>
                    <a:srgbClr val="C00000"/>
                  </a:solidFill>
                  <a:latin typeface="微软雅黑" pitchFamily="34" charset="-122"/>
                  <a:ea typeface="微软雅黑" pitchFamily="34" charset="-122"/>
                </a:rPr>
                <a:t>01</a:t>
              </a:r>
              <a:endParaRPr lang="zh-CN" altLang="en-US" sz="5333" dirty="0">
                <a:solidFill>
                  <a:srgbClr val="C00000"/>
                </a:solidFill>
                <a:latin typeface="微软雅黑" pitchFamily="34" charset="-122"/>
                <a:ea typeface="微软雅黑" pitchFamily="34" charset="-122"/>
              </a:endParaRPr>
            </a:p>
          </p:txBody>
        </p:sp>
        <p:sp>
          <p:nvSpPr>
            <p:cNvPr id="48" name="直接连接符 849"/>
            <p:cNvSpPr>
              <a:spLocks noChangeShapeType="1"/>
            </p:cNvSpPr>
            <p:nvPr/>
          </p:nvSpPr>
          <p:spPr bwMode="auto">
            <a:xfrm>
              <a:off x="1360487" y="2017172"/>
              <a:ext cx="1028700" cy="0"/>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sp>
        <p:nvSpPr>
          <p:cNvPr id="34" name="矩形 1"/>
          <p:cNvSpPr>
            <a:spLocks noChangeArrowheads="1"/>
          </p:cNvSpPr>
          <p:nvPr/>
        </p:nvSpPr>
        <p:spPr bwMode="auto">
          <a:xfrm>
            <a:off x="911425" y="4293096"/>
            <a:ext cx="2688431"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zh-CN" altLang="en-US" sz="1333" dirty="0">
              <a:latin typeface="微软雅黑" pitchFamily="34" charset="-122"/>
              <a:ea typeface="微软雅黑" pitchFamily="34" charset="-122"/>
            </a:endParaRPr>
          </a:p>
        </p:txBody>
      </p:sp>
      <p:sp>
        <p:nvSpPr>
          <p:cNvPr id="35" name="矩形 1"/>
          <p:cNvSpPr>
            <a:spLocks noChangeArrowheads="1"/>
          </p:cNvSpPr>
          <p:nvPr/>
        </p:nvSpPr>
        <p:spPr bwMode="auto">
          <a:xfrm>
            <a:off x="3599723" y="4293096"/>
            <a:ext cx="2688431"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zh-CN" altLang="en-US" sz="1333" dirty="0">
              <a:latin typeface="微软雅黑" pitchFamily="34" charset="-122"/>
              <a:ea typeface="微软雅黑" pitchFamily="34" charset="-122"/>
            </a:endParaRPr>
          </a:p>
        </p:txBody>
      </p:sp>
      <p:sp>
        <p:nvSpPr>
          <p:cNvPr id="36" name="矩形 1"/>
          <p:cNvSpPr>
            <a:spLocks noChangeArrowheads="1"/>
          </p:cNvSpPr>
          <p:nvPr/>
        </p:nvSpPr>
        <p:spPr bwMode="auto">
          <a:xfrm>
            <a:off x="6271022" y="4293096"/>
            <a:ext cx="2688431"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zh-CN" altLang="en-US" sz="1333" dirty="0">
              <a:latin typeface="微软雅黑" pitchFamily="34" charset="-122"/>
              <a:ea typeface="微软雅黑" pitchFamily="34" charset="-122"/>
            </a:endParaRPr>
          </a:p>
        </p:txBody>
      </p:sp>
      <p:sp>
        <p:nvSpPr>
          <p:cNvPr id="37" name="矩形 1"/>
          <p:cNvSpPr>
            <a:spLocks noChangeArrowheads="1"/>
          </p:cNvSpPr>
          <p:nvPr/>
        </p:nvSpPr>
        <p:spPr bwMode="auto">
          <a:xfrm>
            <a:off x="8730591" y="4293096"/>
            <a:ext cx="2688431" cy="115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en-US" altLang="zh-CN" sz="1333" dirty="0">
              <a:latin typeface="微软雅黑" pitchFamily="34" charset="-122"/>
              <a:ea typeface="微软雅黑" pitchFamily="34" charset="-122"/>
              <a:sym typeface="方正兰亭黑_GBK" panose="02000000000000000000" pitchFamily="2" charset="-122"/>
            </a:endParaRPr>
          </a:p>
          <a:p>
            <a:pPr>
              <a:lnSpc>
                <a:spcPct val="130000"/>
              </a:lnSpc>
              <a:spcBef>
                <a:spcPct val="0"/>
              </a:spcBef>
            </a:pPr>
            <a:r>
              <a:rPr lang="zh-CN" altLang="en-US" sz="1333" dirty="0">
                <a:latin typeface="微软雅黑" pitchFamily="34" charset="-122"/>
                <a:ea typeface="微软雅黑" pitchFamily="34" charset="-122"/>
                <a:sym typeface="方正兰亭黑_GBK" panose="02000000000000000000" pitchFamily="2" charset="-122"/>
              </a:rPr>
              <a:t>录入上述图表的综合描述说明，</a:t>
            </a:r>
            <a:endParaRPr lang="zh-CN" altLang="en-US" sz="1333" dirty="0">
              <a:latin typeface="微软雅黑" pitchFamily="34" charset="-122"/>
              <a:ea typeface="微软雅黑" pitchFamily="34" charset="-122"/>
            </a:endParaRPr>
          </a:p>
        </p:txBody>
      </p:sp>
      <p:grpSp>
        <p:nvGrpSpPr>
          <p:cNvPr id="38" name="组合 37"/>
          <p:cNvGrpSpPr/>
          <p:nvPr/>
        </p:nvGrpSpPr>
        <p:grpSpPr>
          <a:xfrm>
            <a:off x="3887755" y="1699376"/>
            <a:ext cx="1816100" cy="2305689"/>
            <a:chOff x="1193800" y="1274531"/>
            <a:chExt cx="1362075" cy="1729267"/>
          </a:xfrm>
        </p:grpSpPr>
        <p:sp>
          <p:nvSpPr>
            <p:cNvPr id="39" name="Freeform 196"/>
            <p:cNvSpPr>
              <a:spLocks noChangeArrowheads="1"/>
            </p:cNvSpPr>
            <p:nvPr/>
          </p:nvSpPr>
          <p:spPr bwMode="auto">
            <a:xfrm>
              <a:off x="1193800"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41" name="TextBox 821"/>
            <p:cNvSpPr>
              <a:spLocks noChangeArrowheads="1"/>
            </p:cNvSpPr>
            <p:nvPr/>
          </p:nvSpPr>
          <p:spPr bwMode="auto">
            <a:xfrm>
              <a:off x="1324893" y="2017172"/>
              <a:ext cx="106182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sz="2400" dirty="0">
                  <a:latin typeface="微软雅黑" pitchFamily="34" charset="-122"/>
                  <a:ea typeface="微软雅黑" pitchFamily="34" charset="-122"/>
                </a:rPr>
                <a:t>行动策略</a:t>
              </a:r>
            </a:p>
          </p:txBody>
        </p:sp>
        <p:sp>
          <p:nvSpPr>
            <p:cNvPr id="42" name="TextBox 682"/>
            <p:cNvSpPr>
              <a:spLocks noChangeArrowheads="1"/>
            </p:cNvSpPr>
            <p:nvPr/>
          </p:nvSpPr>
          <p:spPr bwMode="auto">
            <a:xfrm>
              <a:off x="1475656" y="1441108"/>
              <a:ext cx="739625" cy="6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5333" dirty="0">
                  <a:solidFill>
                    <a:srgbClr val="C00000"/>
                  </a:solidFill>
                  <a:latin typeface="微软雅黑" pitchFamily="34" charset="-122"/>
                  <a:ea typeface="微软雅黑" pitchFamily="34" charset="-122"/>
                </a:rPr>
                <a:t>02</a:t>
              </a:r>
              <a:endParaRPr lang="zh-CN" altLang="en-US" sz="5333" dirty="0">
                <a:solidFill>
                  <a:srgbClr val="C00000"/>
                </a:solidFill>
                <a:latin typeface="微软雅黑" pitchFamily="34" charset="-122"/>
                <a:ea typeface="微软雅黑" pitchFamily="34" charset="-122"/>
              </a:endParaRPr>
            </a:p>
          </p:txBody>
        </p:sp>
        <p:sp>
          <p:nvSpPr>
            <p:cNvPr id="47" name="直接连接符 849"/>
            <p:cNvSpPr>
              <a:spLocks noChangeShapeType="1"/>
            </p:cNvSpPr>
            <p:nvPr/>
          </p:nvSpPr>
          <p:spPr bwMode="auto">
            <a:xfrm>
              <a:off x="1360487" y="2017172"/>
              <a:ext cx="1028700" cy="0"/>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49" name="组合 48"/>
          <p:cNvGrpSpPr/>
          <p:nvPr/>
        </p:nvGrpSpPr>
        <p:grpSpPr>
          <a:xfrm>
            <a:off x="6576054" y="1699376"/>
            <a:ext cx="1816100" cy="2305689"/>
            <a:chOff x="1193800" y="1274531"/>
            <a:chExt cx="1362075" cy="1729267"/>
          </a:xfrm>
        </p:grpSpPr>
        <p:sp>
          <p:nvSpPr>
            <p:cNvPr id="50" name="Freeform 196"/>
            <p:cNvSpPr>
              <a:spLocks noChangeArrowheads="1"/>
            </p:cNvSpPr>
            <p:nvPr/>
          </p:nvSpPr>
          <p:spPr bwMode="auto">
            <a:xfrm>
              <a:off x="1193800"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51" name="TextBox 821"/>
            <p:cNvSpPr>
              <a:spLocks noChangeArrowheads="1"/>
            </p:cNvSpPr>
            <p:nvPr/>
          </p:nvSpPr>
          <p:spPr bwMode="auto">
            <a:xfrm>
              <a:off x="1324893" y="2017172"/>
              <a:ext cx="106182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sz="2400" dirty="0">
                  <a:latin typeface="微软雅黑" pitchFamily="34" charset="-122"/>
                  <a:ea typeface="微软雅黑" pitchFamily="34" charset="-122"/>
                </a:rPr>
                <a:t>客户服务</a:t>
              </a:r>
            </a:p>
          </p:txBody>
        </p:sp>
        <p:sp>
          <p:nvSpPr>
            <p:cNvPr id="52" name="TextBox 682"/>
            <p:cNvSpPr>
              <a:spLocks noChangeArrowheads="1"/>
            </p:cNvSpPr>
            <p:nvPr/>
          </p:nvSpPr>
          <p:spPr bwMode="auto">
            <a:xfrm>
              <a:off x="1475656" y="1441108"/>
              <a:ext cx="739625" cy="6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5333" dirty="0">
                  <a:solidFill>
                    <a:srgbClr val="C00000"/>
                  </a:solidFill>
                  <a:latin typeface="微软雅黑" pitchFamily="34" charset="-122"/>
                  <a:ea typeface="微软雅黑" pitchFamily="34" charset="-122"/>
                </a:rPr>
                <a:t>03</a:t>
              </a:r>
              <a:endParaRPr lang="zh-CN" altLang="en-US" sz="5333" dirty="0">
                <a:solidFill>
                  <a:srgbClr val="C00000"/>
                </a:solidFill>
                <a:latin typeface="微软雅黑" pitchFamily="34" charset="-122"/>
                <a:ea typeface="微软雅黑" pitchFamily="34" charset="-122"/>
              </a:endParaRPr>
            </a:p>
          </p:txBody>
        </p:sp>
        <p:sp>
          <p:nvSpPr>
            <p:cNvPr id="53" name="直接连接符 849"/>
            <p:cNvSpPr>
              <a:spLocks noChangeShapeType="1"/>
            </p:cNvSpPr>
            <p:nvPr/>
          </p:nvSpPr>
          <p:spPr bwMode="auto">
            <a:xfrm>
              <a:off x="1360487" y="2017172"/>
              <a:ext cx="1028700" cy="0"/>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54" name="组合 53"/>
          <p:cNvGrpSpPr/>
          <p:nvPr/>
        </p:nvGrpSpPr>
        <p:grpSpPr>
          <a:xfrm>
            <a:off x="9166755" y="1699376"/>
            <a:ext cx="1816100" cy="2305689"/>
            <a:chOff x="1193800" y="1274531"/>
            <a:chExt cx="1362075" cy="1729267"/>
          </a:xfrm>
        </p:grpSpPr>
        <p:sp>
          <p:nvSpPr>
            <p:cNvPr id="55" name="Freeform 196"/>
            <p:cNvSpPr>
              <a:spLocks noChangeArrowheads="1"/>
            </p:cNvSpPr>
            <p:nvPr/>
          </p:nvSpPr>
          <p:spPr bwMode="auto">
            <a:xfrm>
              <a:off x="1193800" y="1274531"/>
              <a:ext cx="1362075" cy="1729267"/>
            </a:xfrm>
            <a:custGeom>
              <a:avLst/>
              <a:gdLst>
                <a:gd name="T0" fmla="*/ 1391708 w 416"/>
                <a:gd name="T1" fmla="*/ 0 h 528"/>
                <a:gd name="T2" fmla="*/ 165054 w 416"/>
                <a:gd name="T3" fmla="*/ 0 h 528"/>
                <a:gd name="T4" fmla="*/ 0 w 416"/>
                <a:gd name="T5" fmla="*/ 168852 h 528"/>
                <a:gd name="T6" fmla="*/ 0 w 416"/>
                <a:gd name="T7" fmla="*/ 1395845 h 528"/>
                <a:gd name="T8" fmla="*/ 165054 w 416"/>
                <a:gd name="T9" fmla="*/ 1564698 h 528"/>
                <a:gd name="T10" fmla="*/ 600197 w 416"/>
                <a:gd name="T11" fmla="*/ 1564698 h 528"/>
                <a:gd name="T12" fmla="*/ 780257 w 416"/>
                <a:gd name="T13" fmla="*/ 1981200 h 528"/>
                <a:gd name="T14" fmla="*/ 964067 w 416"/>
                <a:gd name="T15" fmla="*/ 1564698 h 528"/>
                <a:gd name="T16" fmla="*/ 1391708 w 416"/>
                <a:gd name="T17" fmla="*/ 1564698 h 528"/>
                <a:gd name="T18" fmla="*/ 1560513 w 416"/>
                <a:gd name="T19" fmla="*/ 1395845 h 528"/>
                <a:gd name="T20" fmla="*/ 1560513 w 416"/>
                <a:gd name="T21" fmla="*/ 168852 h 528"/>
                <a:gd name="T22" fmla="*/ 1391708 w 416"/>
                <a:gd name="T23" fmla="*/ 0 h 5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528"/>
                <a:gd name="T38" fmla="*/ 416 w 416"/>
                <a:gd name="T39" fmla="*/ 528 h 5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528">
                  <a:moveTo>
                    <a:pt x="371" y="0"/>
                  </a:moveTo>
                  <a:cubicBezTo>
                    <a:pt x="44" y="0"/>
                    <a:pt x="44" y="0"/>
                    <a:pt x="44" y="0"/>
                  </a:cubicBezTo>
                  <a:cubicBezTo>
                    <a:pt x="20" y="0"/>
                    <a:pt x="0" y="21"/>
                    <a:pt x="0" y="45"/>
                  </a:cubicBezTo>
                  <a:cubicBezTo>
                    <a:pt x="0" y="372"/>
                    <a:pt x="0" y="372"/>
                    <a:pt x="0" y="372"/>
                  </a:cubicBezTo>
                  <a:cubicBezTo>
                    <a:pt x="0" y="397"/>
                    <a:pt x="20" y="417"/>
                    <a:pt x="44" y="417"/>
                  </a:cubicBezTo>
                  <a:cubicBezTo>
                    <a:pt x="160" y="417"/>
                    <a:pt x="160" y="417"/>
                    <a:pt x="160" y="417"/>
                  </a:cubicBezTo>
                  <a:cubicBezTo>
                    <a:pt x="208" y="528"/>
                    <a:pt x="208" y="528"/>
                    <a:pt x="208" y="528"/>
                  </a:cubicBezTo>
                  <a:cubicBezTo>
                    <a:pt x="257" y="417"/>
                    <a:pt x="257" y="417"/>
                    <a:pt x="257" y="417"/>
                  </a:cubicBezTo>
                  <a:cubicBezTo>
                    <a:pt x="371" y="417"/>
                    <a:pt x="371" y="417"/>
                    <a:pt x="371" y="417"/>
                  </a:cubicBezTo>
                  <a:cubicBezTo>
                    <a:pt x="396" y="417"/>
                    <a:pt x="416" y="397"/>
                    <a:pt x="416" y="372"/>
                  </a:cubicBezTo>
                  <a:cubicBezTo>
                    <a:pt x="416" y="45"/>
                    <a:pt x="416" y="45"/>
                    <a:pt x="416" y="45"/>
                  </a:cubicBezTo>
                  <a:cubicBezTo>
                    <a:pt x="416" y="21"/>
                    <a:pt x="396" y="0"/>
                    <a:pt x="371"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56" name="TextBox 821"/>
            <p:cNvSpPr>
              <a:spLocks noChangeArrowheads="1"/>
            </p:cNvSpPr>
            <p:nvPr/>
          </p:nvSpPr>
          <p:spPr bwMode="auto">
            <a:xfrm>
              <a:off x="1324893" y="2017172"/>
              <a:ext cx="1061829"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zh-CN" altLang="en-US" sz="2400" dirty="0">
                  <a:latin typeface="微软雅黑" pitchFamily="34" charset="-122"/>
                  <a:ea typeface="微软雅黑" pitchFamily="34" charset="-122"/>
                </a:rPr>
                <a:t>后勤保障</a:t>
              </a:r>
            </a:p>
          </p:txBody>
        </p:sp>
        <p:sp>
          <p:nvSpPr>
            <p:cNvPr id="57" name="TextBox 682"/>
            <p:cNvSpPr>
              <a:spLocks noChangeArrowheads="1"/>
            </p:cNvSpPr>
            <p:nvPr/>
          </p:nvSpPr>
          <p:spPr bwMode="auto">
            <a:xfrm>
              <a:off x="1475656" y="1441108"/>
              <a:ext cx="739625" cy="684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r>
                <a:rPr lang="en-US" altLang="zh-CN" sz="5333" dirty="0">
                  <a:solidFill>
                    <a:srgbClr val="C00000"/>
                  </a:solidFill>
                  <a:latin typeface="微软雅黑" pitchFamily="34" charset="-122"/>
                  <a:ea typeface="微软雅黑" pitchFamily="34" charset="-122"/>
                </a:rPr>
                <a:t>04</a:t>
              </a:r>
              <a:endParaRPr lang="zh-CN" altLang="en-US" sz="5333" dirty="0">
                <a:solidFill>
                  <a:srgbClr val="C00000"/>
                </a:solidFill>
                <a:latin typeface="微软雅黑" pitchFamily="34" charset="-122"/>
                <a:ea typeface="微软雅黑" pitchFamily="34" charset="-122"/>
              </a:endParaRPr>
            </a:p>
          </p:txBody>
        </p:sp>
        <p:sp>
          <p:nvSpPr>
            <p:cNvPr id="58" name="直接连接符 849"/>
            <p:cNvSpPr>
              <a:spLocks noChangeShapeType="1"/>
            </p:cNvSpPr>
            <p:nvPr/>
          </p:nvSpPr>
          <p:spPr bwMode="auto">
            <a:xfrm>
              <a:off x="1360487" y="2017172"/>
              <a:ext cx="1028700" cy="0"/>
            </a:xfrm>
            <a:prstGeom prst="line">
              <a:avLst/>
            </a:prstGeom>
            <a:noFill/>
            <a:ln w="9525">
              <a:solidFill>
                <a:schemeClr val="tx1"/>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sp>
        <p:nvSpPr>
          <p:cNvPr id="59" name="TextBox 58"/>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28"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执行方式</a:t>
            </a:r>
            <a:endParaRPr lang="zh-CN" altLang="en-US" sz="2667" dirty="0">
              <a:latin typeface="微软雅黑" pitchFamily="34" charset="-122"/>
              <a:ea typeface="微软雅黑" pitchFamily="34" charset="-122"/>
            </a:endParaRPr>
          </a:p>
        </p:txBody>
      </p:sp>
      <p:cxnSp>
        <p:nvCxnSpPr>
          <p:cNvPr id="29"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0"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261270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up)">
                                      <p:cBhvr>
                                        <p:cTn id="13" dur="500"/>
                                        <p:tgtEl>
                                          <p:spTgt spid="34"/>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anim calcmode="lin" valueType="num">
                                      <p:cBhvr>
                                        <p:cTn id="18" dur="500" fill="hold"/>
                                        <p:tgtEl>
                                          <p:spTgt spid="38"/>
                                        </p:tgtEl>
                                        <p:attrNameLst>
                                          <p:attrName>ppt_x</p:attrName>
                                        </p:attrNameLst>
                                      </p:cBhvr>
                                      <p:tavLst>
                                        <p:tav tm="0">
                                          <p:val>
                                            <p:strVal val="#ppt_x"/>
                                          </p:val>
                                        </p:tav>
                                        <p:tav tm="100000">
                                          <p:val>
                                            <p:strVal val="#ppt_x"/>
                                          </p:val>
                                        </p:tav>
                                      </p:tavLst>
                                    </p:anim>
                                    <p:anim calcmode="lin" valueType="num">
                                      <p:cBhvr>
                                        <p:cTn id="19" dur="5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up)">
                                      <p:cBhvr>
                                        <p:cTn id="23" dur="500"/>
                                        <p:tgtEl>
                                          <p:spTgt spid="35"/>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anim calcmode="lin" valueType="num">
                                      <p:cBhvr>
                                        <p:cTn id="28" dur="500" fill="hold"/>
                                        <p:tgtEl>
                                          <p:spTgt spid="49"/>
                                        </p:tgtEl>
                                        <p:attrNameLst>
                                          <p:attrName>ppt_x</p:attrName>
                                        </p:attrNameLst>
                                      </p:cBhvr>
                                      <p:tavLst>
                                        <p:tav tm="0">
                                          <p:val>
                                            <p:strVal val="#ppt_x"/>
                                          </p:val>
                                        </p:tav>
                                        <p:tav tm="100000">
                                          <p:val>
                                            <p:strVal val="#ppt_x"/>
                                          </p:val>
                                        </p:tav>
                                      </p:tavLst>
                                    </p:anim>
                                    <p:anim calcmode="lin" valueType="num">
                                      <p:cBhvr>
                                        <p:cTn id="29" dur="5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up)">
                                      <p:cBhvr>
                                        <p:cTn id="33" dur="500"/>
                                        <p:tgtEl>
                                          <p:spTgt spid="36"/>
                                        </p:tgtEl>
                                      </p:cBhvr>
                                    </p:animEffect>
                                  </p:childTnLst>
                                </p:cTn>
                              </p:par>
                            </p:childTnLst>
                          </p:cTn>
                        </p:par>
                        <p:par>
                          <p:cTn id="34" fill="hold">
                            <p:stCondLst>
                              <p:cond delay="3000"/>
                            </p:stCondLst>
                            <p:childTnLst>
                              <p:par>
                                <p:cTn id="35" presetID="47"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anim calcmode="lin" valueType="num">
                                      <p:cBhvr>
                                        <p:cTn id="38" dur="500" fill="hold"/>
                                        <p:tgtEl>
                                          <p:spTgt spid="54"/>
                                        </p:tgtEl>
                                        <p:attrNameLst>
                                          <p:attrName>ppt_x</p:attrName>
                                        </p:attrNameLst>
                                      </p:cBhvr>
                                      <p:tavLst>
                                        <p:tav tm="0">
                                          <p:val>
                                            <p:strVal val="#ppt_x"/>
                                          </p:val>
                                        </p:tav>
                                        <p:tav tm="100000">
                                          <p:val>
                                            <p:strVal val="#ppt_x"/>
                                          </p:val>
                                        </p:tav>
                                      </p:tavLst>
                                    </p:anim>
                                    <p:anim calcmode="lin" valueType="num">
                                      <p:cBhvr>
                                        <p:cTn id="39" dur="5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59">
                                            <p:txEl>
                                              <p:pRg st="0" end="0"/>
                                            </p:txEl>
                                          </p:spTgt>
                                        </p:tgtEl>
                                        <p:attrNameLst>
                                          <p:attrName>style.visibility</p:attrName>
                                        </p:attrNameLst>
                                      </p:cBhvr>
                                      <p:to>
                                        <p:strVal val="visible"/>
                                      </p:to>
                                    </p:set>
                                    <p:animEffect transition="in" filter="fade">
                                      <p:cBhvr>
                                        <p:cTn id="47" dur="2000"/>
                                        <p:tgtEl>
                                          <p:spTgt spid="59">
                                            <p:txEl>
                                              <p:pRg st="0" end="0"/>
                                            </p:txEl>
                                          </p:spTgt>
                                        </p:tgtEl>
                                      </p:cBhvr>
                                    </p:animEffect>
                                    <p:anim calcmode="lin" valueType="num">
                                      <p:cBhvr>
                                        <p:cTn id="48" dur="2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49" dur="200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91478" y="2087738"/>
            <a:ext cx="2682524" cy="2682524"/>
            <a:chOff x="304800" y="673100"/>
            <a:chExt cx="4000500" cy="4000500"/>
          </a:xfrm>
          <a:effectLst>
            <a:outerShdw blurRad="444500" dist="254000" dir="8100000" algn="tr" rotWithShape="0">
              <a:prstClr val="black">
                <a:alpha val="50000"/>
              </a:prstClr>
            </a:outerShdw>
          </a:effectLst>
        </p:grpSpPr>
        <p:sp>
          <p:nvSpPr>
            <p:cNvPr id="3" name="同心圆 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 name="椭圆 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 name="椭圆 4"/>
          <p:cNvSpPr/>
          <p:nvPr/>
        </p:nvSpPr>
        <p:spPr>
          <a:xfrm>
            <a:off x="1635960" y="4597084"/>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 name="椭圆 5"/>
          <p:cNvSpPr/>
          <p:nvPr/>
        </p:nvSpPr>
        <p:spPr>
          <a:xfrm>
            <a:off x="2139640" y="4762286"/>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椭圆 6"/>
          <p:cNvSpPr/>
          <p:nvPr/>
        </p:nvSpPr>
        <p:spPr>
          <a:xfrm>
            <a:off x="2371244" y="4502792"/>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椭圆 7"/>
          <p:cNvSpPr/>
          <p:nvPr/>
        </p:nvSpPr>
        <p:spPr>
          <a:xfrm>
            <a:off x="3214925" y="4664937"/>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269590" y="4345345"/>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1659922" y="4403068"/>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3709216" y="4578305"/>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TextBox 11"/>
          <p:cNvSpPr txBox="1"/>
          <p:nvPr/>
        </p:nvSpPr>
        <p:spPr>
          <a:xfrm>
            <a:off x="6193124" y="1895437"/>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333" dirty="0"/>
              <a:t>点击输入简要文字内容，文字内容需概括精炼，不用多余的文字修饰，言简意赅的说明分项内容</a:t>
            </a:r>
            <a:r>
              <a:rPr lang="en-US" altLang="zh-CN" sz="1333" dirty="0"/>
              <a:t>……</a:t>
            </a:r>
          </a:p>
        </p:txBody>
      </p:sp>
      <p:cxnSp>
        <p:nvCxnSpPr>
          <p:cNvPr id="14" name="直接连接符 13"/>
          <p:cNvCxnSpPr/>
          <p:nvPr/>
        </p:nvCxnSpPr>
        <p:spPr>
          <a:xfrm>
            <a:off x="4851460" y="2117720"/>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93124" y="2570129"/>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333" dirty="0"/>
              <a:t>点击输入简要文字内容，文字内容需概括精炼，不用多余的文字修饰，言简意赅的说明分项内容</a:t>
            </a:r>
            <a:r>
              <a:rPr lang="en-US" altLang="zh-CN" sz="1333" dirty="0"/>
              <a:t>……</a:t>
            </a:r>
          </a:p>
        </p:txBody>
      </p:sp>
      <p:cxnSp>
        <p:nvCxnSpPr>
          <p:cNvPr id="17" name="直接连接符 16"/>
          <p:cNvCxnSpPr/>
          <p:nvPr/>
        </p:nvCxnSpPr>
        <p:spPr>
          <a:xfrm>
            <a:off x="4851460" y="2792412"/>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193124" y="3242204"/>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333" dirty="0"/>
              <a:t>点击输入简要文字内容，文字内容需概括精炼，不用多余的文字修饰，言简意赅的说明分项内容</a:t>
            </a:r>
            <a:r>
              <a:rPr lang="en-US" altLang="zh-CN" sz="1333" dirty="0"/>
              <a:t>……</a:t>
            </a:r>
          </a:p>
        </p:txBody>
      </p:sp>
      <p:cxnSp>
        <p:nvCxnSpPr>
          <p:cNvPr id="20" name="直接连接符 19"/>
          <p:cNvCxnSpPr/>
          <p:nvPr/>
        </p:nvCxnSpPr>
        <p:spPr>
          <a:xfrm>
            <a:off x="4851460" y="3464487"/>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193124" y="3914278"/>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333" dirty="0"/>
              <a:t>点击输入简要文字内容，文字内容需概括精炼，不用多余的文字修饰，言简意赅的说明分项内容</a:t>
            </a:r>
            <a:r>
              <a:rPr lang="en-US" altLang="zh-CN" sz="1333" dirty="0"/>
              <a:t>……</a:t>
            </a:r>
          </a:p>
        </p:txBody>
      </p:sp>
      <p:cxnSp>
        <p:nvCxnSpPr>
          <p:cNvPr id="23" name="直接连接符 22"/>
          <p:cNvCxnSpPr/>
          <p:nvPr/>
        </p:nvCxnSpPr>
        <p:spPr>
          <a:xfrm>
            <a:off x="4851460" y="4136561"/>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193124" y="4586353"/>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333" dirty="0"/>
              <a:t>点击输入简要文字内容，文字内容需概括精炼，不用多余的文字修饰，言简意赅的说明分项内容</a:t>
            </a:r>
            <a:r>
              <a:rPr lang="en-US" altLang="zh-CN" sz="1333" dirty="0"/>
              <a:t>……</a:t>
            </a:r>
          </a:p>
        </p:txBody>
      </p:sp>
      <p:cxnSp>
        <p:nvCxnSpPr>
          <p:cNvPr id="26" name="直接连接符 25"/>
          <p:cNvCxnSpPr/>
          <p:nvPr/>
        </p:nvCxnSpPr>
        <p:spPr>
          <a:xfrm>
            <a:off x="4851460" y="4808636"/>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193124" y="5258428"/>
            <a:ext cx="4608512"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333" dirty="0"/>
              <a:t>点击输入简要文字内容，文字内容需概括精炼，不用多余的文字修饰，言简意赅的说明分项内容</a:t>
            </a:r>
            <a:r>
              <a:rPr lang="en-US" altLang="zh-CN" sz="1333" dirty="0"/>
              <a:t>……</a:t>
            </a:r>
          </a:p>
        </p:txBody>
      </p:sp>
      <p:cxnSp>
        <p:nvCxnSpPr>
          <p:cNvPr id="29" name="直接连接符 28"/>
          <p:cNvCxnSpPr/>
          <p:nvPr/>
        </p:nvCxnSpPr>
        <p:spPr>
          <a:xfrm>
            <a:off x="4851460" y="5480711"/>
            <a:ext cx="105611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30" name="椭圆 29"/>
          <p:cNvSpPr/>
          <p:nvPr/>
        </p:nvSpPr>
        <p:spPr>
          <a:xfrm>
            <a:off x="4569354" y="1934534"/>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sp>
        <p:nvSpPr>
          <p:cNvPr id="31" name="椭圆 30"/>
          <p:cNvSpPr/>
          <p:nvPr/>
        </p:nvSpPr>
        <p:spPr>
          <a:xfrm>
            <a:off x="4197059" y="4096780"/>
            <a:ext cx="222965" cy="222965"/>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3923861" y="4253752"/>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椭圆 34"/>
          <p:cNvSpPr/>
          <p:nvPr/>
        </p:nvSpPr>
        <p:spPr>
          <a:xfrm>
            <a:off x="4567893" y="2603985"/>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sp>
        <p:nvSpPr>
          <p:cNvPr id="36" name="椭圆 35"/>
          <p:cNvSpPr/>
          <p:nvPr/>
        </p:nvSpPr>
        <p:spPr>
          <a:xfrm>
            <a:off x="4567641" y="3283925"/>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sp>
        <p:nvSpPr>
          <p:cNvPr id="37" name="椭圆 36"/>
          <p:cNvSpPr/>
          <p:nvPr/>
        </p:nvSpPr>
        <p:spPr>
          <a:xfrm>
            <a:off x="4566180" y="3953376"/>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4</a:t>
            </a:r>
            <a:endParaRPr lang="zh-CN" altLang="en-US" sz="2400" dirty="0"/>
          </a:p>
        </p:txBody>
      </p:sp>
      <p:sp>
        <p:nvSpPr>
          <p:cNvPr id="38" name="椭圆 37"/>
          <p:cNvSpPr/>
          <p:nvPr/>
        </p:nvSpPr>
        <p:spPr>
          <a:xfrm>
            <a:off x="4569414" y="4623053"/>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5</a:t>
            </a:r>
            <a:endParaRPr lang="zh-CN" altLang="en-US" sz="2400" dirty="0"/>
          </a:p>
        </p:txBody>
      </p:sp>
      <p:sp>
        <p:nvSpPr>
          <p:cNvPr id="39" name="椭圆 38"/>
          <p:cNvSpPr/>
          <p:nvPr/>
        </p:nvSpPr>
        <p:spPr>
          <a:xfrm>
            <a:off x="4567953" y="5292504"/>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6</a:t>
            </a:r>
            <a:endParaRPr lang="zh-CN" altLang="en-US" sz="2400" dirty="0"/>
          </a:p>
        </p:txBody>
      </p:sp>
      <p:sp>
        <p:nvSpPr>
          <p:cNvPr id="42" name="TextBox 41"/>
          <p:cNvSpPr txBox="1"/>
          <p:nvPr/>
        </p:nvSpPr>
        <p:spPr>
          <a:xfrm>
            <a:off x="1841470" y="3223813"/>
            <a:ext cx="1867745" cy="410433"/>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pPr algn="ctr">
              <a:lnSpc>
                <a:spcPct val="100000"/>
              </a:lnSpc>
            </a:pPr>
            <a:r>
              <a:rPr lang="zh-CN" altLang="en-US" sz="2667" b="1" dirty="0">
                <a:solidFill>
                  <a:srgbClr val="C00000"/>
                </a:solidFill>
              </a:rPr>
              <a:t>代理商推广</a:t>
            </a:r>
            <a:endParaRPr lang="en-US" altLang="zh-CN" sz="2667" b="1" dirty="0">
              <a:solidFill>
                <a:srgbClr val="C00000"/>
              </a:solidFill>
            </a:endParaRPr>
          </a:p>
        </p:txBody>
      </p:sp>
      <p:sp>
        <p:nvSpPr>
          <p:cNvPr id="34" name="Text Box 18"/>
          <p:cNvSpPr txBox="1">
            <a:spLocks noChangeArrowheads="1"/>
          </p:cNvSpPr>
          <p:nvPr/>
        </p:nvSpPr>
        <p:spPr bwMode="gray">
          <a:xfrm>
            <a:off x="4943873" y="142902"/>
            <a:ext cx="22644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代理推广</a:t>
            </a:r>
            <a:endParaRPr lang="zh-CN" altLang="en-US" sz="2667" dirty="0">
              <a:latin typeface="微软雅黑" pitchFamily="34" charset="-122"/>
              <a:ea typeface="微软雅黑" pitchFamily="34" charset="-122"/>
            </a:endParaRPr>
          </a:p>
        </p:txBody>
      </p:sp>
      <p:cxnSp>
        <p:nvCxnSpPr>
          <p:cNvPr id="40"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882559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anim calcmode="lin" valueType="num">
                                      <p:cBhvr>
                                        <p:cTn id="8" dur="1500" fill="hold"/>
                                        <p:tgtEl>
                                          <p:spTgt spid="2"/>
                                        </p:tgtEl>
                                        <p:attrNameLst>
                                          <p:attrName>ppt_x</p:attrName>
                                        </p:attrNameLst>
                                      </p:cBhvr>
                                      <p:tavLst>
                                        <p:tav tm="0">
                                          <p:val>
                                            <p:strVal val="#ppt_x"/>
                                          </p:val>
                                        </p:tav>
                                        <p:tav tm="100000">
                                          <p:val>
                                            <p:strVal val="#ppt_x"/>
                                          </p:val>
                                        </p:tav>
                                      </p:tavLst>
                                    </p:anim>
                                    <p:anim calcmode="lin" valueType="num">
                                      <p:cBhvr>
                                        <p:cTn id="9" dur="15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40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40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20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1500"/>
                            </p:stCondLst>
                            <p:childTnLst>
                              <p:par>
                                <p:cTn id="46" presetID="53" presetClass="entr" presetSubtype="16" fill="hold" grpId="0" nodeType="after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fltVal val="0"/>
                                          </p:val>
                                        </p:tav>
                                        <p:tav tm="100000">
                                          <p:val>
                                            <p:strVal val="#ppt_h"/>
                                          </p:val>
                                        </p:tav>
                                      </p:tavLst>
                                    </p:anim>
                                    <p:animEffect transition="in" filter="fade">
                                      <p:cBhvr>
                                        <p:cTn id="50" dur="500"/>
                                        <p:tgtEl>
                                          <p:spTgt spid="42"/>
                                        </p:tgtEl>
                                      </p:cBhvr>
                                    </p:animEffect>
                                  </p:childTnLst>
                                </p:cTn>
                              </p:par>
                            </p:childTnLst>
                          </p:cTn>
                        </p:par>
                        <p:par>
                          <p:cTn id="51" fill="hold">
                            <p:stCondLst>
                              <p:cond delay="2000"/>
                            </p:stCondLst>
                            <p:childTnLst>
                              <p:par>
                                <p:cTn id="52" presetID="53" presetClass="entr" presetSubtype="16"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par>
                                <p:cTn id="57" presetID="53" presetClass="entr" presetSubtype="16" fill="hold" grpId="0" nodeType="withEffect">
                                  <p:stCondLst>
                                    <p:cond delay="10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par>
                                <p:cTn id="67" presetID="53" presetClass="entr" presetSubtype="16" fill="hold" grpId="0" nodeType="withEffect">
                                  <p:stCondLst>
                                    <p:cond delay="300"/>
                                  </p:stCondLst>
                                  <p:childTnLst>
                                    <p:set>
                                      <p:cBhvr>
                                        <p:cTn id="68" dur="1" fill="hold">
                                          <p:stCondLst>
                                            <p:cond delay="0"/>
                                          </p:stCondLst>
                                        </p:cTn>
                                        <p:tgtEl>
                                          <p:spTgt spid="35"/>
                                        </p:tgtEl>
                                        <p:attrNameLst>
                                          <p:attrName>style.visibility</p:attrName>
                                        </p:attrNameLst>
                                      </p:cBhvr>
                                      <p:to>
                                        <p:strVal val="visible"/>
                                      </p:to>
                                    </p:set>
                                    <p:anim calcmode="lin" valueType="num">
                                      <p:cBhvr>
                                        <p:cTn id="69" dur="500" fill="hold"/>
                                        <p:tgtEl>
                                          <p:spTgt spid="35"/>
                                        </p:tgtEl>
                                        <p:attrNameLst>
                                          <p:attrName>ppt_w</p:attrName>
                                        </p:attrNameLst>
                                      </p:cBhvr>
                                      <p:tavLst>
                                        <p:tav tm="0">
                                          <p:val>
                                            <p:fltVal val="0"/>
                                          </p:val>
                                        </p:tav>
                                        <p:tav tm="100000">
                                          <p:val>
                                            <p:strVal val="#ppt_w"/>
                                          </p:val>
                                        </p:tav>
                                      </p:tavLst>
                                    </p:anim>
                                    <p:anim calcmode="lin" valueType="num">
                                      <p:cBhvr>
                                        <p:cTn id="70" dur="500" fill="hold"/>
                                        <p:tgtEl>
                                          <p:spTgt spid="35"/>
                                        </p:tgtEl>
                                        <p:attrNameLst>
                                          <p:attrName>ppt_h</p:attrName>
                                        </p:attrNameLst>
                                      </p:cBhvr>
                                      <p:tavLst>
                                        <p:tav tm="0">
                                          <p:val>
                                            <p:fltVal val="0"/>
                                          </p:val>
                                        </p:tav>
                                        <p:tav tm="100000">
                                          <p:val>
                                            <p:strVal val="#ppt_h"/>
                                          </p:val>
                                        </p:tav>
                                      </p:tavLst>
                                    </p:anim>
                                    <p:animEffect transition="in" filter="fade">
                                      <p:cBhvr>
                                        <p:cTn id="71" dur="500"/>
                                        <p:tgtEl>
                                          <p:spTgt spid="35"/>
                                        </p:tgtEl>
                                      </p:cBhvr>
                                    </p:animEffect>
                                  </p:childTnLst>
                                </p:cTn>
                              </p:par>
                              <p:par>
                                <p:cTn id="72" presetID="53" presetClass="entr" presetSubtype="16" fill="hold" grpId="0" nodeType="withEffect">
                                  <p:stCondLst>
                                    <p:cond delay="40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grpId="0" nodeType="withEffect">
                                  <p:stCondLst>
                                    <p:cond delay="500"/>
                                  </p:stCondLst>
                                  <p:childTnLst>
                                    <p:set>
                                      <p:cBhvr>
                                        <p:cTn id="78" dur="1" fill="hold">
                                          <p:stCondLst>
                                            <p:cond delay="0"/>
                                          </p:stCondLst>
                                        </p:cTn>
                                        <p:tgtEl>
                                          <p:spTgt spid="37"/>
                                        </p:tgtEl>
                                        <p:attrNameLst>
                                          <p:attrName>style.visibility</p:attrName>
                                        </p:attrNameLst>
                                      </p:cBhvr>
                                      <p:to>
                                        <p:strVal val="visible"/>
                                      </p:to>
                                    </p:set>
                                    <p:anim calcmode="lin" valueType="num">
                                      <p:cBhvr>
                                        <p:cTn id="79" dur="500" fill="hold"/>
                                        <p:tgtEl>
                                          <p:spTgt spid="37"/>
                                        </p:tgtEl>
                                        <p:attrNameLst>
                                          <p:attrName>ppt_w</p:attrName>
                                        </p:attrNameLst>
                                      </p:cBhvr>
                                      <p:tavLst>
                                        <p:tav tm="0">
                                          <p:val>
                                            <p:fltVal val="0"/>
                                          </p:val>
                                        </p:tav>
                                        <p:tav tm="100000">
                                          <p:val>
                                            <p:strVal val="#ppt_w"/>
                                          </p:val>
                                        </p:tav>
                                      </p:tavLst>
                                    </p:anim>
                                    <p:anim calcmode="lin" valueType="num">
                                      <p:cBhvr>
                                        <p:cTn id="80" dur="500" fill="hold"/>
                                        <p:tgtEl>
                                          <p:spTgt spid="37"/>
                                        </p:tgtEl>
                                        <p:attrNameLst>
                                          <p:attrName>ppt_h</p:attrName>
                                        </p:attrNameLst>
                                      </p:cBhvr>
                                      <p:tavLst>
                                        <p:tav tm="0">
                                          <p:val>
                                            <p:fltVal val="0"/>
                                          </p:val>
                                        </p:tav>
                                        <p:tav tm="100000">
                                          <p:val>
                                            <p:strVal val="#ppt_h"/>
                                          </p:val>
                                        </p:tav>
                                      </p:tavLst>
                                    </p:anim>
                                    <p:animEffect transition="in" filter="fade">
                                      <p:cBhvr>
                                        <p:cTn id="81" dur="500"/>
                                        <p:tgtEl>
                                          <p:spTgt spid="37"/>
                                        </p:tgtEl>
                                      </p:cBhvr>
                                    </p:animEffect>
                                  </p:childTnLst>
                                </p:cTn>
                              </p:par>
                              <p:par>
                                <p:cTn id="82" presetID="53" presetClass="entr" presetSubtype="16" fill="hold" grpId="0" nodeType="withEffect">
                                  <p:stCondLst>
                                    <p:cond delay="600"/>
                                  </p:stCondLst>
                                  <p:childTnLst>
                                    <p:set>
                                      <p:cBhvr>
                                        <p:cTn id="83" dur="1" fill="hold">
                                          <p:stCondLst>
                                            <p:cond delay="0"/>
                                          </p:stCondLst>
                                        </p:cTn>
                                        <p:tgtEl>
                                          <p:spTgt spid="38"/>
                                        </p:tgtEl>
                                        <p:attrNameLst>
                                          <p:attrName>style.visibility</p:attrName>
                                        </p:attrNameLst>
                                      </p:cBhvr>
                                      <p:to>
                                        <p:strVal val="visible"/>
                                      </p:to>
                                    </p:set>
                                    <p:anim calcmode="lin" valueType="num">
                                      <p:cBhvr>
                                        <p:cTn id="84" dur="500" fill="hold"/>
                                        <p:tgtEl>
                                          <p:spTgt spid="38"/>
                                        </p:tgtEl>
                                        <p:attrNameLst>
                                          <p:attrName>ppt_w</p:attrName>
                                        </p:attrNameLst>
                                      </p:cBhvr>
                                      <p:tavLst>
                                        <p:tav tm="0">
                                          <p:val>
                                            <p:fltVal val="0"/>
                                          </p:val>
                                        </p:tav>
                                        <p:tav tm="100000">
                                          <p:val>
                                            <p:strVal val="#ppt_w"/>
                                          </p:val>
                                        </p:tav>
                                      </p:tavLst>
                                    </p:anim>
                                    <p:anim calcmode="lin" valueType="num">
                                      <p:cBhvr>
                                        <p:cTn id="85" dur="500" fill="hold"/>
                                        <p:tgtEl>
                                          <p:spTgt spid="38"/>
                                        </p:tgtEl>
                                        <p:attrNameLst>
                                          <p:attrName>ppt_h</p:attrName>
                                        </p:attrNameLst>
                                      </p:cBhvr>
                                      <p:tavLst>
                                        <p:tav tm="0">
                                          <p:val>
                                            <p:fltVal val="0"/>
                                          </p:val>
                                        </p:tav>
                                        <p:tav tm="100000">
                                          <p:val>
                                            <p:strVal val="#ppt_h"/>
                                          </p:val>
                                        </p:tav>
                                      </p:tavLst>
                                    </p:anim>
                                    <p:animEffect transition="in" filter="fade">
                                      <p:cBhvr>
                                        <p:cTn id="86" dur="500"/>
                                        <p:tgtEl>
                                          <p:spTgt spid="38"/>
                                        </p:tgtEl>
                                      </p:cBhvr>
                                    </p:animEffect>
                                  </p:childTnLst>
                                </p:cTn>
                              </p:par>
                              <p:par>
                                <p:cTn id="87" presetID="53" presetClass="entr" presetSubtype="16" fill="hold" grpId="0" nodeType="withEffect">
                                  <p:stCondLst>
                                    <p:cond delay="700"/>
                                  </p:stCondLst>
                                  <p:childTnLst>
                                    <p:set>
                                      <p:cBhvr>
                                        <p:cTn id="88" dur="1" fill="hold">
                                          <p:stCondLst>
                                            <p:cond delay="0"/>
                                          </p:stCondLst>
                                        </p:cTn>
                                        <p:tgtEl>
                                          <p:spTgt spid="39"/>
                                        </p:tgtEl>
                                        <p:attrNameLst>
                                          <p:attrName>style.visibility</p:attrName>
                                        </p:attrNameLst>
                                      </p:cBhvr>
                                      <p:to>
                                        <p:strVal val="visible"/>
                                      </p:to>
                                    </p:set>
                                    <p:anim calcmode="lin" valueType="num">
                                      <p:cBhvr>
                                        <p:cTn id="89" dur="500" fill="hold"/>
                                        <p:tgtEl>
                                          <p:spTgt spid="39"/>
                                        </p:tgtEl>
                                        <p:attrNameLst>
                                          <p:attrName>ppt_w</p:attrName>
                                        </p:attrNameLst>
                                      </p:cBhvr>
                                      <p:tavLst>
                                        <p:tav tm="0">
                                          <p:val>
                                            <p:fltVal val="0"/>
                                          </p:val>
                                        </p:tav>
                                        <p:tav tm="100000">
                                          <p:val>
                                            <p:strVal val="#ppt_w"/>
                                          </p:val>
                                        </p:tav>
                                      </p:tavLst>
                                    </p:anim>
                                    <p:anim calcmode="lin" valueType="num">
                                      <p:cBhvr>
                                        <p:cTn id="90" dur="500" fill="hold"/>
                                        <p:tgtEl>
                                          <p:spTgt spid="39"/>
                                        </p:tgtEl>
                                        <p:attrNameLst>
                                          <p:attrName>ppt_h</p:attrName>
                                        </p:attrNameLst>
                                      </p:cBhvr>
                                      <p:tavLst>
                                        <p:tav tm="0">
                                          <p:val>
                                            <p:fltVal val="0"/>
                                          </p:val>
                                        </p:tav>
                                        <p:tav tm="100000">
                                          <p:val>
                                            <p:strVal val="#ppt_h"/>
                                          </p:val>
                                        </p:tav>
                                      </p:tavLst>
                                    </p:anim>
                                    <p:animEffect transition="in" filter="fade">
                                      <p:cBhvr>
                                        <p:cTn id="91" dur="500"/>
                                        <p:tgtEl>
                                          <p:spTgt spid="39"/>
                                        </p:tgtEl>
                                      </p:cBhvr>
                                    </p:animEffect>
                                  </p:childTnLst>
                                </p:cTn>
                              </p:par>
                              <p:par>
                                <p:cTn id="92" presetID="22" presetClass="entr" presetSubtype="8" fill="hold" nodeType="withEffect">
                                  <p:stCondLst>
                                    <p:cond delay="800"/>
                                  </p:stCondLst>
                                  <p:childTnLst>
                                    <p:set>
                                      <p:cBhvr>
                                        <p:cTn id="93" dur="1" fill="hold">
                                          <p:stCondLst>
                                            <p:cond delay="0"/>
                                          </p:stCondLst>
                                        </p:cTn>
                                        <p:tgtEl>
                                          <p:spTgt spid="14"/>
                                        </p:tgtEl>
                                        <p:attrNameLst>
                                          <p:attrName>style.visibility</p:attrName>
                                        </p:attrNameLst>
                                      </p:cBhvr>
                                      <p:to>
                                        <p:strVal val="visible"/>
                                      </p:to>
                                    </p:set>
                                    <p:animEffect transition="in" filter="wipe(left)">
                                      <p:cBhvr>
                                        <p:cTn id="94" dur="500"/>
                                        <p:tgtEl>
                                          <p:spTgt spid="14"/>
                                        </p:tgtEl>
                                      </p:cBhvr>
                                    </p:animEffect>
                                  </p:childTnLst>
                                </p:cTn>
                              </p:par>
                              <p:par>
                                <p:cTn id="95" presetID="22" presetClass="entr" presetSubtype="8" fill="hold" nodeType="withEffect">
                                  <p:stCondLst>
                                    <p:cond delay="900"/>
                                  </p:stCondLst>
                                  <p:childTnLst>
                                    <p:set>
                                      <p:cBhvr>
                                        <p:cTn id="96" dur="1" fill="hold">
                                          <p:stCondLst>
                                            <p:cond delay="0"/>
                                          </p:stCondLst>
                                        </p:cTn>
                                        <p:tgtEl>
                                          <p:spTgt spid="17"/>
                                        </p:tgtEl>
                                        <p:attrNameLst>
                                          <p:attrName>style.visibility</p:attrName>
                                        </p:attrNameLst>
                                      </p:cBhvr>
                                      <p:to>
                                        <p:strVal val="visible"/>
                                      </p:to>
                                    </p:set>
                                    <p:animEffect transition="in" filter="wipe(left)">
                                      <p:cBhvr>
                                        <p:cTn id="97" dur="500"/>
                                        <p:tgtEl>
                                          <p:spTgt spid="17"/>
                                        </p:tgtEl>
                                      </p:cBhvr>
                                    </p:animEffect>
                                  </p:childTnLst>
                                </p:cTn>
                              </p:par>
                              <p:par>
                                <p:cTn id="98" presetID="22" presetClass="entr" presetSubtype="8" fill="hold" nodeType="withEffect">
                                  <p:stCondLst>
                                    <p:cond delay="1000"/>
                                  </p:stCondLst>
                                  <p:childTnLst>
                                    <p:set>
                                      <p:cBhvr>
                                        <p:cTn id="99" dur="1" fill="hold">
                                          <p:stCondLst>
                                            <p:cond delay="0"/>
                                          </p:stCondLst>
                                        </p:cTn>
                                        <p:tgtEl>
                                          <p:spTgt spid="20"/>
                                        </p:tgtEl>
                                        <p:attrNameLst>
                                          <p:attrName>style.visibility</p:attrName>
                                        </p:attrNameLst>
                                      </p:cBhvr>
                                      <p:to>
                                        <p:strVal val="visible"/>
                                      </p:to>
                                    </p:set>
                                    <p:animEffect transition="in" filter="wipe(left)">
                                      <p:cBhvr>
                                        <p:cTn id="100" dur="500"/>
                                        <p:tgtEl>
                                          <p:spTgt spid="20"/>
                                        </p:tgtEl>
                                      </p:cBhvr>
                                    </p:animEffect>
                                  </p:childTnLst>
                                </p:cTn>
                              </p:par>
                              <p:par>
                                <p:cTn id="101" presetID="22" presetClass="entr" presetSubtype="8" fill="hold" nodeType="withEffect">
                                  <p:stCondLst>
                                    <p:cond delay="1100"/>
                                  </p:stCondLst>
                                  <p:childTnLst>
                                    <p:set>
                                      <p:cBhvr>
                                        <p:cTn id="102" dur="1" fill="hold">
                                          <p:stCondLst>
                                            <p:cond delay="0"/>
                                          </p:stCondLst>
                                        </p:cTn>
                                        <p:tgtEl>
                                          <p:spTgt spid="23"/>
                                        </p:tgtEl>
                                        <p:attrNameLst>
                                          <p:attrName>style.visibility</p:attrName>
                                        </p:attrNameLst>
                                      </p:cBhvr>
                                      <p:to>
                                        <p:strVal val="visible"/>
                                      </p:to>
                                    </p:set>
                                    <p:animEffect transition="in" filter="wipe(left)">
                                      <p:cBhvr>
                                        <p:cTn id="103" dur="500"/>
                                        <p:tgtEl>
                                          <p:spTgt spid="23"/>
                                        </p:tgtEl>
                                      </p:cBhvr>
                                    </p:animEffect>
                                  </p:childTnLst>
                                </p:cTn>
                              </p:par>
                              <p:par>
                                <p:cTn id="104" presetID="22" presetClass="entr" presetSubtype="8" fill="hold" nodeType="withEffect">
                                  <p:stCondLst>
                                    <p:cond delay="1200"/>
                                  </p:stCondLst>
                                  <p:childTnLst>
                                    <p:set>
                                      <p:cBhvr>
                                        <p:cTn id="105" dur="1" fill="hold">
                                          <p:stCondLst>
                                            <p:cond delay="0"/>
                                          </p:stCondLst>
                                        </p:cTn>
                                        <p:tgtEl>
                                          <p:spTgt spid="26"/>
                                        </p:tgtEl>
                                        <p:attrNameLst>
                                          <p:attrName>style.visibility</p:attrName>
                                        </p:attrNameLst>
                                      </p:cBhvr>
                                      <p:to>
                                        <p:strVal val="visible"/>
                                      </p:to>
                                    </p:set>
                                    <p:animEffect transition="in" filter="wipe(left)">
                                      <p:cBhvr>
                                        <p:cTn id="106" dur="500"/>
                                        <p:tgtEl>
                                          <p:spTgt spid="26"/>
                                        </p:tgtEl>
                                      </p:cBhvr>
                                    </p:animEffect>
                                  </p:childTnLst>
                                </p:cTn>
                              </p:par>
                              <p:par>
                                <p:cTn id="107" presetID="22" presetClass="entr" presetSubtype="8" fill="hold" nodeType="withEffect">
                                  <p:stCondLst>
                                    <p:cond delay="1300"/>
                                  </p:stCondLst>
                                  <p:childTnLst>
                                    <p:set>
                                      <p:cBhvr>
                                        <p:cTn id="108" dur="1" fill="hold">
                                          <p:stCondLst>
                                            <p:cond delay="0"/>
                                          </p:stCondLst>
                                        </p:cTn>
                                        <p:tgtEl>
                                          <p:spTgt spid="29"/>
                                        </p:tgtEl>
                                        <p:attrNameLst>
                                          <p:attrName>style.visibility</p:attrName>
                                        </p:attrNameLst>
                                      </p:cBhvr>
                                      <p:to>
                                        <p:strVal val="visible"/>
                                      </p:to>
                                    </p:set>
                                    <p:animEffect transition="in" filter="wipe(left)">
                                      <p:cBhvr>
                                        <p:cTn id="109" dur="500"/>
                                        <p:tgtEl>
                                          <p:spTgt spid="29"/>
                                        </p:tgtEl>
                                      </p:cBhvr>
                                    </p:animEffect>
                                  </p:childTnLst>
                                </p:cTn>
                              </p:par>
                              <p:par>
                                <p:cTn id="110" presetID="22" presetClass="entr" presetSubtype="8" fill="hold" grpId="0" nodeType="withEffect">
                                  <p:stCondLst>
                                    <p:cond delay="1400"/>
                                  </p:stCondLst>
                                  <p:childTnLst>
                                    <p:set>
                                      <p:cBhvr>
                                        <p:cTn id="111" dur="1" fill="hold">
                                          <p:stCondLst>
                                            <p:cond delay="0"/>
                                          </p:stCondLst>
                                        </p:cTn>
                                        <p:tgtEl>
                                          <p:spTgt spid="12"/>
                                        </p:tgtEl>
                                        <p:attrNameLst>
                                          <p:attrName>style.visibility</p:attrName>
                                        </p:attrNameLst>
                                      </p:cBhvr>
                                      <p:to>
                                        <p:strVal val="visible"/>
                                      </p:to>
                                    </p:set>
                                    <p:animEffect transition="in" filter="wipe(left)">
                                      <p:cBhvr>
                                        <p:cTn id="112" dur="500"/>
                                        <p:tgtEl>
                                          <p:spTgt spid="12"/>
                                        </p:tgtEl>
                                      </p:cBhvr>
                                    </p:animEffect>
                                  </p:childTnLst>
                                </p:cTn>
                              </p:par>
                              <p:par>
                                <p:cTn id="113" presetID="22" presetClass="entr" presetSubtype="8" fill="hold" grpId="0" nodeType="withEffect">
                                  <p:stCondLst>
                                    <p:cond delay="1500"/>
                                  </p:stCondLst>
                                  <p:childTnLst>
                                    <p:set>
                                      <p:cBhvr>
                                        <p:cTn id="114" dur="1" fill="hold">
                                          <p:stCondLst>
                                            <p:cond delay="0"/>
                                          </p:stCondLst>
                                        </p:cTn>
                                        <p:tgtEl>
                                          <p:spTgt spid="15"/>
                                        </p:tgtEl>
                                        <p:attrNameLst>
                                          <p:attrName>style.visibility</p:attrName>
                                        </p:attrNameLst>
                                      </p:cBhvr>
                                      <p:to>
                                        <p:strVal val="visible"/>
                                      </p:to>
                                    </p:set>
                                    <p:animEffect transition="in" filter="wipe(left)">
                                      <p:cBhvr>
                                        <p:cTn id="115" dur="500"/>
                                        <p:tgtEl>
                                          <p:spTgt spid="15"/>
                                        </p:tgtEl>
                                      </p:cBhvr>
                                    </p:animEffect>
                                  </p:childTnLst>
                                </p:cTn>
                              </p:par>
                              <p:par>
                                <p:cTn id="116" presetID="22" presetClass="entr" presetSubtype="8" fill="hold" grpId="0" nodeType="withEffect">
                                  <p:stCondLst>
                                    <p:cond delay="1600"/>
                                  </p:stCondLst>
                                  <p:childTnLst>
                                    <p:set>
                                      <p:cBhvr>
                                        <p:cTn id="117" dur="1" fill="hold">
                                          <p:stCondLst>
                                            <p:cond delay="0"/>
                                          </p:stCondLst>
                                        </p:cTn>
                                        <p:tgtEl>
                                          <p:spTgt spid="18"/>
                                        </p:tgtEl>
                                        <p:attrNameLst>
                                          <p:attrName>style.visibility</p:attrName>
                                        </p:attrNameLst>
                                      </p:cBhvr>
                                      <p:to>
                                        <p:strVal val="visible"/>
                                      </p:to>
                                    </p:set>
                                    <p:animEffect transition="in" filter="wipe(left)">
                                      <p:cBhvr>
                                        <p:cTn id="118" dur="500"/>
                                        <p:tgtEl>
                                          <p:spTgt spid="18"/>
                                        </p:tgtEl>
                                      </p:cBhvr>
                                    </p:animEffect>
                                  </p:childTnLst>
                                </p:cTn>
                              </p:par>
                              <p:par>
                                <p:cTn id="119" presetID="22" presetClass="entr" presetSubtype="8" fill="hold" grpId="0" nodeType="withEffect">
                                  <p:stCondLst>
                                    <p:cond delay="1700"/>
                                  </p:stCondLst>
                                  <p:childTnLst>
                                    <p:set>
                                      <p:cBhvr>
                                        <p:cTn id="120" dur="1" fill="hold">
                                          <p:stCondLst>
                                            <p:cond delay="0"/>
                                          </p:stCondLst>
                                        </p:cTn>
                                        <p:tgtEl>
                                          <p:spTgt spid="21"/>
                                        </p:tgtEl>
                                        <p:attrNameLst>
                                          <p:attrName>style.visibility</p:attrName>
                                        </p:attrNameLst>
                                      </p:cBhvr>
                                      <p:to>
                                        <p:strVal val="visible"/>
                                      </p:to>
                                    </p:set>
                                    <p:animEffect transition="in" filter="wipe(left)">
                                      <p:cBhvr>
                                        <p:cTn id="121" dur="500"/>
                                        <p:tgtEl>
                                          <p:spTgt spid="21"/>
                                        </p:tgtEl>
                                      </p:cBhvr>
                                    </p:animEffect>
                                  </p:childTnLst>
                                </p:cTn>
                              </p:par>
                              <p:par>
                                <p:cTn id="122" presetID="22" presetClass="entr" presetSubtype="8" fill="hold" grpId="0" nodeType="withEffect">
                                  <p:stCondLst>
                                    <p:cond delay="1800"/>
                                  </p:stCondLst>
                                  <p:childTnLst>
                                    <p:set>
                                      <p:cBhvr>
                                        <p:cTn id="123" dur="1" fill="hold">
                                          <p:stCondLst>
                                            <p:cond delay="0"/>
                                          </p:stCondLst>
                                        </p:cTn>
                                        <p:tgtEl>
                                          <p:spTgt spid="24"/>
                                        </p:tgtEl>
                                        <p:attrNameLst>
                                          <p:attrName>style.visibility</p:attrName>
                                        </p:attrNameLst>
                                      </p:cBhvr>
                                      <p:to>
                                        <p:strVal val="visible"/>
                                      </p:to>
                                    </p:set>
                                    <p:animEffect transition="in" filter="wipe(left)">
                                      <p:cBhvr>
                                        <p:cTn id="124" dur="500"/>
                                        <p:tgtEl>
                                          <p:spTgt spid="24"/>
                                        </p:tgtEl>
                                      </p:cBhvr>
                                    </p:animEffect>
                                  </p:childTnLst>
                                </p:cTn>
                              </p:par>
                              <p:par>
                                <p:cTn id="125" presetID="22" presetClass="entr" presetSubtype="8" fill="hold" grpId="0" nodeType="withEffect">
                                  <p:stCondLst>
                                    <p:cond delay="1900"/>
                                  </p:stCondLst>
                                  <p:childTnLst>
                                    <p:set>
                                      <p:cBhvr>
                                        <p:cTn id="126" dur="1" fill="hold">
                                          <p:stCondLst>
                                            <p:cond delay="0"/>
                                          </p:stCondLst>
                                        </p:cTn>
                                        <p:tgtEl>
                                          <p:spTgt spid="27"/>
                                        </p:tgtEl>
                                        <p:attrNameLst>
                                          <p:attrName>style.visibility</p:attrName>
                                        </p:attrNameLst>
                                      </p:cBhvr>
                                      <p:to>
                                        <p:strVal val="visible"/>
                                      </p:to>
                                    </p:set>
                                    <p:animEffect transition="in" filter="wipe(left)">
                                      <p:cBhvr>
                                        <p:cTn id="1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p:bldP spid="15" grpId="0"/>
      <p:bldP spid="18" grpId="0"/>
      <p:bldP spid="21" grpId="0"/>
      <p:bldP spid="24" grpId="0"/>
      <p:bldP spid="27" grpId="0"/>
      <p:bldP spid="30" grpId="0" animBg="1"/>
      <p:bldP spid="31" grpId="0" animBg="1"/>
      <p:bldP spid="32" grpId="0" animBg="1"/>
      <p:bldP spid="35" grpId="0" animBg="1"/>
      <p:bldP spid="36" grpId="0" animBg="1"/>
      <p:bldP spid="37" grpId="0" animBg="1"/>
      <p:bldP spid="38" grpId="0" animBg="1"/>
      <p:bldP spid="39" grpId="0" animBg="1"/>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6868" y="5832945"/>
            <a:ext cx="1315213" cy="338554"/>
          </a:xfrm>
          <a:prstGeom prst="rect">
            <a:avLst/>
          </a:prstGeom>
          <a:noFill/>
        </p:spPr>
        <p:txBody>
          <a:bodyPr wrap="square" rtlCol="0">
            <a:spAutoFit/>
          </a:bodyPr>
          <a:lstStyle/>
          <a:p>
            <a:pPr algn="ctr"/>
            <a:r>
              <a:rPr lang="zh-CN" altLang="en-US" sz="1600" dirty="0">
                <a:latin typeface="微软雅黑" pitchFamily="34" charset="-122"/>
                <a:ea typeface="微软雅黑" pitchFamily="34" charset="-122"/>
              </a:rPr>
              <a:t>收入来源一</a:t>
            </a:r>
          </a:p>
        </p:txBody>
      </p:sp>
      <p:sp>
        <p:nvSpPr>
          <p:cNvPr id="3" name="TextBox 2"/>
          <p:cNvSpPr txBox="1"/>
          <p:nvPr/>
        </p:nvSpPr>
        <p:spPr>
          <a:xfrm>
            <a:off x="1184073" y="5152545"/>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100</a:t>
            </a:r>
            <a:endParaRPr lang="zh-CN" altLang="en-US" sz="1200" dirty="0">
              <a:latin typeface="微软雅黑" pitchFamily="34" charset="-122"/>
              <a:ea typeface="微软雅黑" pitchFamily="34" charset="-122"/>
            </a:endParaRPr>
          </a:p>
        </p:txBody>
      </p:sp>
      <p:sp>
        <p:nvSpPr>
          <p:cNvPr id="4" name="TextBox 3"/>
          <p:cNvSpPr txBox="1"/>
          <p:nvPr/>
        </p:nvSpPr>
        <p:spPr>
          <a:xfrm>
            <a:off x="3158139" y="5832945"/>
            <a:ext cx="1315213" cy="338554"/>
          </a:xfrm>
          <a:prstGeom prst="rect">
            <a:avLst/>
          </a:prstGeom>
          <a:noFill/>
        </p:spPr>
        <p:txBody>
          <a:bodyPr wrap="square" rtlCol="0">
            <a:spAutoFit/>
          </a:bodyPr>
          <a:lstStyle/>
          <a:p>
            <a:pPr algn="ctr"/>
            <a:r>
              <a:rPr lang="zh-CN" altLang="en-US" sz="1600" dirty="0">
                <a:latin typeface="微软雅黑" pitchFamily="34" charset="-122"/>
                <a:ea typeface="微软雅黑" pitchFamily="34" charset="-122"/>
              </a:rPr>
              <a:t>收入来源二</a:t>
            </a:r>
          </a:p>
        </p:txBody>
      </p:sp>
      <p:sp>
        <p:nvSpPr>
          <p:cNvPr id="5" name="TextBox 4"/>
          <p:cNvSpPr txBox="1"/>
          <p:nvPr/>
        </p:nvSpPr>
        <p:spPr>
          <a:xfrm>
            <a:off x="4639090" y="5832945"/>
            <a:ext cx="1315213" cy="338554"/>
          </a:xfrm>
          <a:prstGeom prst="rect">
            <a:avLst/>
          </a:prstGeom>
          <a:noFill/>
        </p:spPr>
        <p:txBody>
          <a:bodyPr wrap="square" rtlCol="0">
            <a:spAutoFit/>
          </a:bodyPr>
          <a:lstStyle/>
          <a:p>
            <a:pPr algn="ctr"/>
            <a:r>
              <a:rPr lang="zh-CN" altLang="en-US" sz="1600" dirty="0">
                <a:latin typeface="微软雅黑" pitchFamily="34" charset="-122"/>
                <a:ea typeface="微软雅黑" pitchFamily="34" charset="-122"/>
              </a:rPr>
              <a:t>收入来源三</a:t>
            </a:r>
          </a:p>
        </p:txBody>
      </p:sp>
      <p:sp>
        <p:nvSpPr>
          <p:cNvPr id="6" name="TextBox 5"/>
          <p:cNvSpPr txBox="1"/>
          <p:nvPr/>
        </p:nvSpPr>
        <p:spPr>
          <a:xfrm>
            <a:off x="6120042" y="5832945"/>
            <a:ext cx="1315213" cy="338554"/>
          </a:xfrm>
          <a:prstGeom prst="rect">
            <a:avLst/>
          </a:prstGeom>
          <a:noFill/>
        </p:spPr>
        <p:txBody>
          <a:bodyPr wrap="square" rtlCol="0">
            <a:spAutoFit/>
          </a:bodyPr>
          <a:lstStyle/>
          <a:p>
            <a:pPr algn="ctr"/>
            <a:r>
              <a:rPr lang="zh-CN" altLang="en-US" sz="1600" dirty="0">
                <a:latin typeface="微软雅黑" pitchFamily="34" charset="-122"/>
                <a:ea typeface="微软雅黑" pitchFamily="34" charset="-122"/>
              </a:rPr>
              <a:t>收入来源四</a:t>
            </a:r>
          </a:p>
        </p:txBody>
      </p:sp>
      <p:sp>
        <p:nvSpPr>
          <p:cNvPr id="7" name="TextBox 6"/>
          <p:cNvSpPr txBox="1"/>
          <p:nvPr/>
        </p:nvSpPr>
        <p:spPr>
          <a:xfrm>
            <a:off x="1184073" y="4660491"/>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200</a:t>
            </a:r>
            <a:endParaRPr lang="zh-CN" altLang="en-US" sz="1200" dirty="0">
              <a:latin typeface="微软雅黑" pitchFamily="34" charset="-122"/>
              <a:ea typeface="微软雅黑" pitchFamily="34" charset="-122"/>
            </a:endParaRPr>
          </a:p>
        </p:txBody>
      </p:sp>
      <p:sp>
        <p:nvSpPr>
          <p:cNvPr id="8" name="TextBox 7"/>
          <p:cNvSpPr txBox="1"/>
          <p:nvPr/>
        </p:nvSpPr>
        <p:spPr>
          <a:xfrm>
            <a:off x="1184073" y="4168436"/>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300</a:t>
            </a:r>
            <a:endParaRPr lang="zh-CN" altLang="en-US" sz="1200" dirty="0">
              <a:latin typeface="微软雅黑" pitchFamily="34" charset="-122"/>
              <a:ea typeface="微软雅黑" pitchFamily="34" charset="-122"/>
            </a:endParaRPr>
          </a:p>
        </p:txBody>
      </p:sp>
      <p:sp>
        <p:nvSpPr>
          <p:cNvPr id="9" name="TextBox 8"/>
          <p:cNvSpPr txBox="1"/>
          <p:nvPr/>
        </p:nvSpPr>
        <p:spPr>
          <a:xfrm>
            <a:off x="1184073" y="3676381"/>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400</a:t>
            </a:r>
            <a:endParaRPr lang="zh-CN" altLang="en-US" sz="1200" dirty="0">
              <a:latin typeface="微软雅黑" pitchFamily="34" charset="-122"/>
              <a:ea typeface="微软雅黑" pitchFamily="34" charset="-122"/>
            </a:endParaRPr>
          </a:p>
        </p:txBody>
      </p:sp>
      <p:sp>
        <p:nvSpPr>
          <p:cNvPr id="10" name="TextBox 9"/>
          <p:cNvSpPr txBox="1"/>
          <p:nvPr/>
        </p:nvSpPr>
        <p:spPr>
          <a:xfrm>
            <a:off x="1184073" y="3184327"/>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500</a:t>
            </a:r>
            <a:endParaRPr lang="zh-CN" altLang="en-US" sz="1200" dirty="0">
              <a:latin typeface="微软雅黑" pitchFamily="34" charset="-122"/>
              <a:ea typeface="微软雅黑" pitchFamily="34" charset="-122"/>
            </a:endParaRPr>
          </a:p>
        </p:txBody>
      </p:sp>
      <p:sp>
        <p:nvSpPr>
          <p:cNvPr id="11" name="TextBox 10"/>
          <p:cNvSpPr txBox="1"/>
          <p:nvPr/>
        </p:nvSpPr>
        <p:spPr>
          <a:xfrm>
            <a:off x="1184073" y="2692272"/>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600</a:t>
            </a:r>
            <a:endParaRPr lang="zh-CN" altLang="en-US" sz="1200" dirty="0">
              <a:latin typeface="微软雅黑" pitchFamily="34" charset="-122"/>
              <a:ea typeface="微软雅黑" pitchFamily="34" charset="-122"/>
            </a:endParaRPr>
          </a:p>
        </p:txBody>
      </p:sp>
      <p:sp>
        <p:nvSpPr>
          <p:cNvPr id="12" name="TextBox 11"/>
          <p:cNvSpPr txBox="1"/>
          <p:nvPr/>
        </p:nvSpPr>
        <p:spPr>
          <a:xfrm>
            <a:off x="1184073" y="2191893"/>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700</a:t>
            </a:r>
            <a:endParaRPr lang="zh-CN" altLang="en-US" sz="1200" dirty="0">
              <a:latin typeface="微软雅黑" pitchFamily="34" charset="-122"/>
              <a:ea typeface="微软雅黑" pitchFamily="34" charset="-122"/>
            </a:endParaRPr>
          </a:p>
        </p:txBody>
      </p:sp>
      <p:grpSp>
        <p:nvGrpSpPr>
          <p:cNvPr id="13" name="组合 12"/>
          <p:cNvGrpSpPr/>
          <p:nvPr/>
        </p:nvGrpSpPr>
        <p:grpSpPr>
          <a:xfrm>
            <a:off x="1568116" y="1800496"/>
            <a:ext cx="5952661" cy="3936437"/>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4073" y="1708163"/>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800</a:t>
            </a:r>
            <a:endParaRPr lang="zh-CN" altLang="en-US" sz="1200" dirty="0">
              <a:latin typeface="微软雅黑" pitchFamily="34" charset="-122"/>
              <a:ea typeface="微软雅黑" pitchFamily="34" charset="-122"/>
            </a:endParaRPr>
          </a:p>
        </p:txBody>
      </p:sp>
      <p:sp>
        <p:nvSpPr>
          <p:cNvPr id="24" name="TextBox 23"/>
          <p:cNvSpPr txBox="1"/>
          <p:nvPr/>
        </p:nvSpPr>
        <p:spPr>
          <a:xfrm>
            <a:off x="1184073" y="5644600"/>
            <a:ext cx="288032" cy="184666"/>
          </a:xfrm>
          <a:prstGeom prst="rect">
            <a:avLst/>
          </a:prstGeom>
          <a:noFill/>
        </p:spPr>
        <p:txBody>
          <a:bodyPr wrap="square" lIns="0" tIns="0" rIns="0" bIns="0" rtlCol="0">
            <a:spAutoFit/>
          </a:bodyPr>
          <a:lstStyle/>
          <a:p>
            <a:pPr algn="just"/>
            <a:r>
              <a:rPr lang="en-US" altLang="zh-CN" sz="1200" dirty="0">
                <a:latin typeface="微软雅黑" pitchFamily="34" charset="-122"/>
                <a:ea typeface="微软雅黑" pitchFamily="34" charset="-122"/>
              </a:rPr>
              <a:t>0</a:t>
            </a:r>
            <a:endParaRPr lang="zh-CN" altLang="en-US" sz="1200" dirty="0">
              <a:latin typeface="微软雅黑" pitchFamily="34" charset="-122"/>
              <a:ea typeface="微软雅黑" pitchFamily="34" charset="-122"/>
            </a:endParaRPr>
          </a:p>
        </p:txBody>
      </p:sp>
      <p:sp>
        <p:nvSpPr>
          <p:cNvPr id="25" name="矩形 24"/>
          <p:cNvSpPr/>
          <p:nvPr/>
        </p:nvSpPr>
        <p:spPr>
          <a:xfrm>
            <a:off x="1915895" y="2292552"/>
            <a:ext cx="864096" cy="344438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6" name="矩形 25"/>
          <p:cNvSpPr/>
          <p:nvPr/>
        </p:nvSpPr>
        <p:spPr>
          <a:xfrm>
            <a:off x="1915895" y="2533553"/>
            <a:ext cx="864096" cy="3203384"/>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7" name="矩形 26"/>
          <p:cNvSpPr/>
          <p:nvPr/>
        </p:nvSpPr>
        <p:spPr>
          <a:xfrm>
            <a:off x="3383697" y="3276661"/>
            <a:ext cx="864096" cy="24602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8" name="矩形 27"/>
          <p:cNvSpPr/>
          <p:nvPr/>
        </p:nvSpPr>
        <p:spPr>
          <a:xfrm>
            <a:off x="3383697" y="3676383"/>
            <a:ext cx="864096" cy="2060555"/>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29" name="矩形 28"/>
          <p:cNvSpPr/>
          <p:nvPr/>
        </p:nvSpPr>
        <p:spPr>
          <a:xfrm>
            <a:off x="4864648" y="4014743"/>
            <a:ext cx="864096" cy="172219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30" name="矩形 29"/>
          <p:cNvSpPr/>
          <p:nvPr/>
        </p:nvSpPr>
        <p:spPr>
          <a:xfrm>
            <a:off x="4864648" y="4660491"/>
            <a:ext cx="864096" cy="1076444"/>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31" name="矩形 30"/>
          <p:cNvSpPr/>
          <p:nvPr/>
        </p:nvSpPr>
        <p:spPr>
          <a:xfrm>
            <a:off x="6353552" y="4260771"/>
            <a:ext cx="864096" cy="147616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32" name="矩形 31"/>
          <p:cNvSpPr/>
          <p:nvPr/>
        </p:nvSpPr>
        <p:spPr>
          <a:xfrm>
            <a:off x="6353552" y="4581129"/>
            <a:ext cx="864096" cy="1155807"/>
          </a:xfrm>
          <a:prstGeom prst="rect">
            <a:avLst/>
          </a:prstGeom>
          <a:solidFill>
            <a:schemeClr val="tx1"/>
          </a:solidFill>
          <a:ln>
            <a:noFill/>
          </a:ln>
          <a:effectLst>
            <a:outerShdw blurRad="228600" dist="101600" dir="8400000" sx="105000" sy="105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33" name="TextBox 32"/>
          <p:cNvSpPr txBox="1"/>
          <p:nvPr/>
        </p:nvSpPr>
        <p:spPr>
          <a:xfrm>
            <a:off x="8112224" y="2276873"/>
            <a:ext cx="3264363" cy="1354538"/>
          </a:xfrm>
          <a:prstGeom prst="rect">
            <a:avLst/>
          </a:prstGeom>
          <a:noFill/>
        </p:spPr>
        <p:txBody>
          <a:bodyPr wrap="square" lIns="0" tIns="0" rIns="0" bIns="0" rtlCol="0">
            <a:spAutoFit/>
          </a:bodyPr>
          <a:lstStyle/>
          <a:p>
            <a:pPr algn="just">
              <a:lnSpc>
                <a:spcPct val="120000"/>
              </a:lnSpc>
            </a:pPr>
            <a:r>
              <a:rPr lang="zh-CN" altLang="en-US" sz="1467" dirty="0">
                <a:latin typeface="微软雅黑" pitchFamily="34" charset="-122"/>
                <a:ea typeface="微软雅黑" pitchFamily="3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34" name="TextBox 33"/>
          <p:cNvSpPr txBox="1"/>
          <p:nvPr/>
        </p:nvSpPr>
        <p:spPr>
          <a:xfrm>
            <a:off x="8112225" y="1631200"/>
            <a:ext cx="2745791" cy="410433"/>
          </a:xfrm>
          <a:prstGeom prst="rect">
            <a:avLst/>
          </a:prstGeom>
          <a:noFill/>
        </p:spPr>
        <p:txBody>
          <a:bodyPr wrap="square" lIns="0" tIns="0" rIns="0" bIns="0" rtlCol="0">
            <a:spAutoFit/>
          </a:bodyPr>
          <a:lstStyle/>
          <a:p>
            <a:r>
              <a:rPr lang="zh-CN" altLang="en-US" sz="2667" dirty="0">
                <a:latin typeface="微软雅黑" pitchFamily="34" charset="-122"/>
                <a:ea typeface="微软雅黑" pitchFamily="34" charset="-122"/>
              </a:rPr>
              <a:t>点击输入标题文本</a:t>
            </a:r>
          </a:p>
        </p:txBody>
      </p:sp>
      <p:sp>
        <p:nvSpPr>
          <p:cNvPr id="35" name="TextBox 34"/>
          <p:cNvSpPr txBox="1"/>
          <p:nvPr/>
        </p:nvSpPr>
        <p:spPr>
          <a:xfrm>
            <a:off x="8081745" y="4157596"/>
            <a:ext cx="3033823" cy="615553"/>
          </a:xfrm>
          <a:prstGeom prst="rect">
            <a:avLst/>
          </a:prstGeom>
          <a:noFill/>
        </p:spPr>
        <p:txBody>
          <a:bodyPr wrap="square" lIns="0" tIns="0" rIns="0" bIns="0" rtlCol="0">
            <a:spAutoFit/>
          </a:bodyPr>
          <a:lstStyle/>
          <a:p>
            <a:r>
              <a:rPr lang="en-US" altLang="zh-CN" sz="4000" dirty="0">
                <a:latin typeface="微软雅黑" pitchFamily="34" charset="-122"/>
                <a:ea typeface="微软雅黑" pitchFamily="34" charset="-122"/>
              </a:rPr>
              <a:t>18,500,000</a:t>
            </a:r>
            <a:endParaRPr lang="zh-CN" altLang="en-US" sz="4000" dirty="0">
              <a:latin typeface="微软雅黑" pitchFamily="34" charset="-122"/>
              <a:ea typeface="微软雅黑" pitchFamily="34" charset="-122"/>
            </a:endParaRPr>
          </a:p>
        </p:txBody>
      </p:sp>
      <p:sp>
        <p:nvSpPr>
          <p:cNvPr id="36" name="TextBox 35"/>
          <p:cNvSpPr txBox="1"/>
          <p:nvPr/>
        </p:nvSpPr>
        <p:spPr>
          <a:xfrm>
            <a:off x="8112224" y="3841378"/>
            <a:ext cx="1920213" cy="287323"/>
          </a:xfrm>
          <a:prstGeom prst="rect">
            <a:avLst/>
          </a:prstGeom>
          <a:noFill/>
        </p:spPr>
        <p:txBody>
          <a:bodyPr wrap="square" lIns="0" tIns="0" rIns="0" bIns="0" rtlCol="0">
            <a:spAutoFit/>
          </a:bodyPr>
          <a:lstStyle/>
          <a:p>
            <a:r>
              <a:rPr lang="zh-CN" altLang="en-US" sz="1867" b="1" dirty="0">
                <a:latin typeface="微软雅黑" pitchFamily="34" charset="-122"/>
                <a:ea typeface="微软雅黑" pitchFamily="34" charset="-122"/>
              </a:rPr>
              <a:t>全年总额：</a:t>
            </a:r>
          </a:p>
        </p:txBody>
      </p:sp>
      <p:sp>
        <p:nvSpPr>
          <p:cNvPr id="39" name="TextBox 38"/>
          <p:cNvSpPr txBox="1"/>
          <p:nvPr/>
        </p:nvSpPr>
        <p:spPr>
          <a:xfrm>
            <a:off x="8126759" y="5370976"/>
            <a:ext cx="846571" cy="287323"/>
          </a:xfrm>
          <a:prstGeom prst="rect">
            <a:avLst/>
          </a:prstGeom>
          <a:noFill/>
        </p:spPr>
        <p:txBody>
          <a:bodyPr wrap="square" lIns="0" tIns="0" rIns="0" bIns="0" rtlCol="0">
            <a:spAutoFit/>
          </a:bodyPr>
          <a:lstStyle/>
          <a:p>
            <a:r>
              <a:rPr lang="zh-CN" altLang="en-US" sz="1867" dirty="0">
                <a:latin typeface="微软雅黑" pitchFamily="34" charset="-122"/>
                <a:ea typeface="微软雅黑" pitchFamily="34" charset="-122"/>
              </a:rPr>
              <a:t>毛利润</a:t>
            </a:r>
          </a:p>
        </p:txBody>
      </p:sp>
      <p:sp>
        <p:nvSpPr>
          <p:cNvPr id="40" name="TextBox 39"/>
          <p:cNvSpPr txBox="1"/>
          <p:nvPr/>
        </p:nvSpPr>
        <p:spPr>
          <a:xfrm>
            <a:off x="8126759" y="5830040"/>
            <a:ext cx="846571" cy="287323"/>
          </a:xfrm>
          <a:prstGeom prst="rect">
            <a:avLst/>
          </a:prstGeom>
          <a:noFill/>
        </p:spPr>
        <p:txBody>
          <a:bodyPr wrap="square" lIns="0" tIns="0" rIns="0" bIns="0" rtlCol="0">
            <a:spAutoFit/>
          </a:bodyPr>
          <a:lstStyle/>
          <a:p>
            <a:r>
              <a:rPr lang="zh-CN" altLang="en-US" sz="1867" dirty="0">
                <a:latin typeface="微软雅黑" pitchFamily="34" charset="-122"/>
                <a:ea typeface="微软雅黑" pitchFamily="34" charset="-122"/>
              </a:rPr>
              <a:t>纯利润</a:t>
            </a:r>
          </a:p>
        </p:txBody>
      </p:sp>
      <p:sp>
        <p:nvSpPr>
          <p:cNvPr id="42" name="TextBox 9"/>
          <p:cNvSpPr txBox="1">
            <a:spLocks noChangeArrowheads="1"/>
          </p:cNvSpPr>
          <p:nvPr/>
        </p:nvSpPr>
        <p:spPr bwMode="auto">
          <a:xfrm>
            <a:off x="4941295" y="3642793"/>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C00000"/>
                </a:solidFill>
                <a:latin typeface="微软雅黑" pitchFamily="34" charset="-122"/>
                <a:ea typeface="微软雅黑" pitchFamily="34" charset="-122"/>
              </a:rPr>
              <a:t>350</a:t>
            </a:r>
            <a:r>
              <a:rPr lang="zh-CN" altLang="en-US" sz="2000" b="1" dirty="0">
                <a:solidFill>
                  <a:srgbClr val="C00000"/>
                </a:solidFill>
                <a:latin typeface="微软雅黑" pitchFamily="34" charset="-122"/>
                <a:ea typeface="微软雅黑" pitchFamily="34" charset="-122"/>
              </a:rPr>
              <a:t>万</a:t>
            </a:r>
          </a:p>
        </p:txBody>
      </p:sp>
      <p:sp>
        <p:nvSpPr>
          <p:cNvPr id="43" name="TextBox 9"/>
          <p:cNvSpPr txBox="1">
            <a:spLocks noChangeArrowheads="1"/>
          </p:cNvSpPr>
          <p:nvPr/>
        </p:nvSpPr>
        <p:spPr bwMode="auto">
          <a:xfrm>
            <a:off x="3449461" y="292920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C00000"/>
                </a:solidFill>
                <a:latin typeface="微软雅黑" pitchFamily="34" charset="-122"/>
                <a:ea typeface="微软雅黑" pitchFamily="34" charset="-122"/>
              </a:rPr>
              <a:t>500</a:t>
            </a:r>
            <a:r>
              <a:rPr lang="zh-CN" altLang="en-US" sz="2000" b="1" dirty="0">
                <a:solidFill>
                  <a:srgbClr val="C00000"/>
                </a:solidFill>
                <a:latin typeface="微软雅黑" pitchFamily="34" charset="-122"/>
                <a:ea typeface="微软雅黑" pitchFamily="34" charset="-122"/>
              </a:rPr>
              <a:t>万</a:t>
            </a:r>
          </a:p>
        </p:txBody>
      </p:sp>
      <p:sp>
        <p:nvSpPr>
          <p:cNvPr id="44" name="TextBox 9"/>
          <p:cNvSpPr txBox="1">
            <a:spLocks noChangeArrowheads="1"/>
          </p:cNvSpPr>
          <p:nvPr/>
        </p:nvSpPr>
        <p:spPr bwMode="auto">
          <a:xfrm>
            <a:off x="6415083" y="3921966"/>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C00000"/>
                </a:solidFill>
                <a:latin typeface="微软雅黑" pitchFamily="34" charset="-122"/>
                <a:ea typeface="微软雅黑" pitchFamily="34" charset="-122"/>
              </a:rPr>
              <a:t>300</a:t>
            </a:r>
            <a:r>
              <a:rPr lang="zh-CN" altLang="en-US" sz="2000" b="1" dirty="0">
                <a:solidFill>
                  <a:srgbClr val="C00000"/>
                </a:solidFill>
                <a:latin typeface="微软雅黑" pitchFamily="34" charset="-122"/>
                <a:ea typeface="微软雅黑" pitchFamily="34" charset="-122"/>
              </a:rPr>
              <a:t>万</a:t>
            </a:r>
          </a:p>
        </p:txBody>
      </p:sp>
      <p:sp>
        <p:nvSpPr>
          <p:cNvPr id="48" name="TextBox 47"/>
          <p:cNvSpPr txBox="1"/>
          <p:nvPr/>
        </p:nvSpPr>
        <p:spPr>
          <a:xfrm>
            <a:off x="952172" y="5863722"/>
            <a:ext cx="704697" cy="276999"/>
          </a:xfrm>
          <a:prstGeom prst="rect">
            <a:avLst/>
          </a:prstGeom>
          <a:noFill/>
        </p:spPr>
        <p:txBody>
          <a:bodyPr wrap="square" rtlCol="0">
            <a:spAutoFit/>
          </a:bodyPr>
          <a:lstStyle/>
          <a:p>
            <a:pPr algn="ctr"/>
            <a:r>
              <a:rPr lang="zh-CN" altLang="en-US" sz="1200" dirty="0">
                <a:latin typeface="微软雅黑" pitchFamily="34" charset="-122"/>
                <a:ea typeface="微软雅黑" pitchFamily="34" charset="-122"/>
              </a:rPr>
              <a:t>（万元）</a:t>
            </a:r>
          </a:p>
        </p:txBody>
      </p:sp>
      <p:sp>
        <p:nvSpPr>
          <p:cNvPr id="49" name="TextBox 9"/>
          <p:cNvSpPr txBox="1">
            <a:spLocks noChangeArrowheads="1"/>
          </p:cNvSpPr>
          <p:nvPr/>
        </p:nvSpPr>
        <p:spPr bwMode="auto">
          <a:xfrm>
            <a:off x="2065015" y="2660915"/>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600" dirty="0">
                <a:solidFill>
                  <a:schemeClr val="bg1"/>
                </a:solidFill>
                <a:latin typeface="微软雅黑" pitchFamily="34" charset="-122"/>
                <a:ea typeface="微软雅黑" pitchFamily="34" charset="-122"/>
              </a:rPr>
              <a:t>650</a:t>
            </a:r>
            <a:r>
              <a:rPr lang="zh-CN" altLang="en-US" sz="1600" dirty="0">
                <a:solidFill>
                  <a:schemeClr val="bg1"/>
                </a:solidFill>
                <a:latin typeface="微软雅黑" pitchFamily="34" charset="-122"/>
                <a:ea typeface="微软雅黑" pitchFamily="34" charset="-122"/>
              </a:rPr>
              <a:t>万</a:t>
            </a:r>
          </a:p>
        </p:txBody>
      </p:sp>
      <p:sp>
        <p:nvSpPr>
          <p:cNvPr id="50" name="TextBox 9"/>
          <p:cNvSpPr txBox="1">
            <a:spLocks noChangeArrowheads="1"/>
          </p:cNvSpPr>
          <p:nvPr/>
        </p:nvSpPr>
        <p:spPr bwMode="auto">
          <a:xfrm>
            <a:off x="3532815" y="378172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600" dirty="0">
                <a:solidFill>
                  <a:schemeClr val="bg1"/>
                </a:solidFill>
                <a:latin typeface="微软雅黑" pitchFamily="34" charset="-122"/>
                <a:ea typeface="微软雅黑" pitchFamily="34" charset="-122"/>
              </a:rPr>
              <a:t>420</a:t>
            </a:r>
            <a:r>
              <a:rPr lang="zh-CN" altLang="en-US" sz="1600" dirty="0">
                <a:solidFill>
                  <a:schemeClr val="bg1"/>
                </a:solidFill>
                <a:latin typeface="微软雅黑" pitchFamily="34" charset="-122"/>
                <a:ea typeface="微软雅黑" pitchFamily="34" charset="-122"/>
              </a:rPr>
              <a:t>万</a:t>
            </a:r>
          </a:p>
        </p:txBody>
      </p:sp>
      <p:sp>
        <p:nvSpPr>
          <p:cNvPr id="51" name="TextBox 9"/>
          <p:cNvSpPr txBox="1">
            <a:spLocks noChangeArrowheads="1"/>
          </p:cNvSpPr>
          <p:nvPr/>
        </p:nvSpPr>
        <p:spPr bwMode="auto">
          <a:xfrm>
            <a:off x="5013766" y="4752825"/>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600" dirty="0">
                <a:solidFill>
                  <a:schemeClr val="bg1"/>
                </a:solidFill>
                <a:latin typeface="微软雅黑" pitchFamily="34" charset="-122"/>
                <a:ea typeface="微软雅黑" pitchFamily="34" charset="-122"/>
              </a:rPr>
              <a:t>220</a:t>
            </a:r>
            <a:r>
              <a:rPr lang="zh-CN" altLang="en-US" sz="1600" dirty="0">
                <a:solidFill>
                  <a:schemeClr val="bg1"/>
                </a:solidFill>
                <a:latin typeface="微软雅黑" pitchFamily="34" charset="-122"/>
                <a:ea typeface="微软雅黑" pitchFamily="34" charset="-122"/>
              </a:rPr>
              <a:t>万</a:t>
            </a:r>
          </a:p>
        </p:txBody>
      </p:sp>
      <p:sp>
        <p:nvSpPr>
          <p:cNvPr id="52" name="TextBox 9"/>
          <p:cNvSpPr txBox="1">
            <a:spLocks noChangeArrowheads="1"/>
          </p:cNvSpPr>
          <p:nvPr/>
        </p:nvSpPr>
        <p:spPr bwMode="auto">
          <a:xfrm>
            <a:off x="6471602" y="472204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1600" dirty="0">
                <a:solidFill>
                  <a:schemeClr val="bg1"/>
                </a:solidFill>
                <a:latin typeface="微软雅黑" pitchFamily="34" charset="-122"/>
                <a:ea typeface="微软雅黑" pitchFamily="34" charset="-122"/>
              </a:rPr>
              <a:t>240</a:t>
            </a:r>
            <a:r>
              <a:rPr lang="zh-CN" altLang="en-US" sz="1600" dirty="0">
                <a:solidFill>
                  <a:schemeClr val="bg1"/>
                </a:solidFill>
                <a:latin typeface="微软雅黑" pitchFamily="34" charset="-122"/>
                <a:ea typeface="微软雅黑" pitchFamily="34" charset="-122"/>
              </a:rPr>
              <a:t>万</a:t>
            </a:r>
          </a:p>
        </p:txBody>
      </p:sp>
      <p:sp>
        <p:nvSpPr>
          <p:cNvPr id="53" name="矩形 52"/>
          <p:cNvSpPr/>
          <p:nvPr/>
        </p:nvSpPr>
        <p:spPr>
          <a:xfrm>
            <a:off x="8973330" y="5405636"/>
            <a:ext cx="511789" cy="2458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4" name="矩形 53"/>
          <p:cNvSpPr/>
          <p:nvPr/>
        </p:nvSpPr>
        <p:spPr>
          <a:xfrm>
            <a:off x="8973330" y="5850753"/>
            <a:ext cx="511789" cy="2458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TextBox 9"/>
          <p:cNvSpPr txBox="1">
            <a:spLocks noChangeArrowheads="1"/>
          </p:cNvSpPr>
          <p:nvPr/>
        </p:nvSpPr>
        <p:spPr bwMode="auto">
          <a:xfrm>
            <a:off x="1998514" y="1969097"/>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fontAlgn="base">
              <a:spcBef>
                <a:spcPct val="0"/>
              </a:spcBef>
              <a:spcAft>
                <a:spcPct val="0"/>
              </a:spcAft>
              <a:defRPr>
                <a:solidFill>
                  <a:schemeClr val="tx1"/>
                </a:solidFill>
                <a:latin typeface="Calibri" pitchFamily="34" charset="0"/>
                <a:ea typeface="宋体" charset="-122"/>
              </a:defRPr>
            </a:lvl6pPr>
            <a:lvl7pPr marL="2971800" indent="-228600" fontAlgn="base">
              <a:spcBef>
                <a:spcPct val="0"/>
              </a:spcBef>
              <a:spcAft>
                <a:spcPct val="0"/>
              </a:spcAft>
              <a:defRPr>
                <a:solidFill>
                  <a:schemeClr val="tx1"/>
                </a:solidFill>
                <a:latin typeface="Calibri" pitchFamily="34" charset="0"/>
                <a:ea typeface="宋体" charset="-122"/>
              </a:defRPr>
            </a:lvl7pPr>
            <a:lvl8pPr marL="3429000" indent="-228600" fontAlgn="base">
              <a:spcBef>
                <a:spcPct val="0"/>
              </a:spcBef>
              <a:spcAft>
                <a:spcPct val="0"/>
              </a:spcAft>
              <a:defRPr>
                <a:solidFill>
                  <a:schemeClr val="tx1"/>
                </a:solidFill>
                <a:latin typeface="Calibri" pitchFamily="34" charset="0"/>
                <a:ea typeface="宋体" charset="-122"/>
              </a:defRPr>
            </a:lvl8pPr>
            <a:lvl9pPr marL="3886200" indent="-228600" fontAlgn="base">
              <a:spcBef>
                <a:spcPct val="0"/>
              </a:spcBef>
              <a:spcAft>
                <a:spcPct val="0"/>
              </a:spcAft>
              <a:defRPr>
                <a:solidFill>
                  <a:schemeClr val="tx1"/>
                </a:solidFill>
                <a:latin typeface="Calibri" pitchFamily="34" charset="0"/>
                <a:ea typeface="宋体" charset="-122"/>
              </a:defRPr>
            </a:lvl9pPr>
          </a:lstStyle>
          <a:p>
            <a:pPr algn="ctr"/>
            <a:r>
              <a:rPr lang="en-US" altLang="zh-CN" sz="2000" b="1" dirty="0">
                <a:solidFill>
                  <a:srgbClr val="C00000"/>
                </a:solidFill>
                <a:latin typeface="微软雅黑" pitchFamily="34" charset="-122"/>
                <a:ea typeface="微软雅黑" pitchFamily="34" charset="-122"/>
              </a:rPr>
              <a:t>700</a:t>
            </a:r>
            <a:r>
              <a:rPr lang="zh-CN" altLang="en-US" sz="2000" b="1" dirty="0">
                <a:solidFill>
                  <a:srgbClr val="C00000"/>
                </a:solidFill>
                <a:latin typeface="微软雅黑" pitchFamily="34" charset="-122"/>
                <a:ea typeface="微软雅黑" pitchFamily="34" charset="-122"/>
              </a:rPr>
              <a:t>万</a:t>
            </a:r>
          </a:p>
        </p:txBody>
      </p:sp>
      <p:sp>
        <p:nvSpPr>
          <p:cNvPr id="56" name="Text Box 18"/>
          <p:cNvSpPr txBox="1">
            <a:spLocks noChangeArrowheads="1"/>
          </p:cNvSpPr>
          <p:nvPr/>
        </p:nvSpPr>
        <p:spPr bwMode="gray">
          <a:xfrm>
            <a:off x="4943873" y="142902"/>
            <a:ext cx="227377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利润来源分析</a:t>
            </a:r>
            <a:endParaRPr lang="zh-CN" altLang="en-US" sz="2667" dirty="0">
              <a:latin typeface="微软雅黑" pitchFamily="34" charset="-122"/>
              <a:ea typeface="微软雅黑" pitchFamily="34" charset="-122"/>
            </a:endParaRPr>
          </a:p>
        </p:txBody>
      </p:sp>
      <p:cxnSp>
        <p:nvCxnSpPr>
          <p:cNvPr id="57"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8"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76765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6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7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8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9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additive="base">
                                        <p:cTn id="56" dur="200" fill="hold"/>
                                        <p:tgtEl>
                                          <p:spTgt spid="48"/>
                                        </p:tgtEl>
                                        <p:attrNameLst>
                                          <p:attrName>ppt_x</p:attrName>
                                        </p:attrNameLst>
                                      </p:cBhvr>
                                      <p:tavLst>
                                        <p:tav tm="0">
                                          <p:val>
                                            <p:strVal val="0-#ppt_w/2"/>
                                          </p:val>
                                        </p:tav>
                                        <p:tav tm="100000">
                                          <p:val>
                                            <p:strVal val="#ppt_x"/>
                                          </p:val>
                                        </p:tav>
                                      </p:tavLst>
                                    </p:anim>
                                    <p:anim calcmode="lin" valueType="num">
                                      <p:cBhvr additive="base">
                                        <p:cTn id="57" dur="200" fill="hold"/>
                                        <p:tgtEl>
                                          <p:spTgt spid="48"/>
                                        </p:tgtEl>
                                        <p:attrNameLst>
                                          <p:attrName>ppt_y</p:attrName>
                                        </p:attrNameLst>
                                      </p:cBhvr>
                                      <p:tavLst>
                                        <p:tav tm="0">
                                          <p:val>
                                            <p:strVal val="#ppt_y"/>
                                          </p:val>
                                        </p:tav>
                                        <p:tav tm="100000">
                                          <p:val>
                                            <p:strVal val="#ppt_y"/>
                                          </p:val>
                                        </p:tav>
                                      </p:tavLst>
                                    </p:anim>
                                  </p:childTnLst>
                                </p:cTn>
                              </p:par>
                            </p:childTnLst>
                          </p:cTn>
                        </p:par>
                        <p:par>
                          <p:cTn id="58" fill="hold">
                            <p:stCondLst>
                              <p:cond delay="16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18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2100"/>
                            </p:stCondLst>
                            <p:childTnLst>
                              <p:par>
                                <p:cTn id="68" presetID="53" presetClass="entr" presetSubtype="16"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p:cTn id="70" dur="300" fill="hold"/>
                                        <p:tgtEl>
                                          <p:spTgt spid="60"/>
                                        </p:tgtEl>
                                        <p:attrNameLst>
                                          <p:attrName>ppt_w</p:attrName>
                                        </p:attrNameLst>
                                      </p:cBhvr>
                                      <p:tavLst>
                                        <p:tav tm="0">
                                          <p:val>
                                            <p:fltVal val="0"/>
                                          </p:val>
                                        </p:tav>
                                        <p:tav tm="100000">
                                          <p:val>
                                            <p:strVal val="#ppt_w"/>
                                          </p:val>
                                        </p:tav>
                                      </p:tavLst>
                                    </p:anim>
                                    <p:anim calcmode="lin" valueType="num">
                                      <p:cBhvr>
                                        <p:cTn id="71" dur="300" fill="hold"/>
                                        <p:tgtEl>
                                          <p:spTgt spid="60"/>
                                        </p:tgtEl>
                                        <p:attrNameLst>
                                          <p:attrName>ppt_h</p:attrName>
                                        </p:attrNameLst>
                                      </p:cBhvr>
                                      <p:tavLst>
                                        <p:tav tm="0">
                                          <p:val>
                                            <p:fltVal val="0"/>
                                          </p:val>
                                        </p:tav>
                                        <p:tav tm="100000">
                                          <p:val>
                                            <p:strVal val="#ppt_h"/>
                                          </p:val>
                                        </p:tav>
                                      </p:tavLst>
                                    </p:anim>
                                    <p:animEffect transition="in" filter="fade">
                                      <p:cBhvr>
                                        <p:cTn id="72" dur="300"/>
                                        <p:tgtEl>
                                          <p:spTgt spid="60"/>
                                        </p:tgtEl>
                                      </p:cBhvr>
                                    </p:animEffect>
                                  </p:childTnLst>
                                </p:cTn>
                              </p:par>
                            </p:childTnLst>
                          </p:cTn>
                        </p:par>
                        <p:par>
                          <p:cTn id="73" fill="hold">
                            <p:stCondLst>
                              <p:cond delay="24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29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300" fill="hold"/>
                                        <p:tgtEl>
                                          <p:spTgt spid="49"/>
                                        </p:tgtEl>
                                        <p:attrNameLst>
                                          <p:attrName>ppt_w</p:attrName>
                                        </p:attrNameLst>
                                      </p:cBhvr>
                                      <p:tavLst>
                                        <p:tav tm="0">
                                          <p:val>
                                            <p:fltVal val="0"/>
                                          </p:val>
                                        </p:tav>
                                        <p:tav tm="100000">
                                          <p:val>
                                            <p:strVal val="#ppt_w"/>
                                          </p:val>
                                        </p:tav>
                                      </p:tavLst>
                                    </p:anim>
                                    <p:anim calcmode="lin" valueType="num">
                                      <p:cBhvr>
                                        <p:cTn id="81" dur="300" fill="hold"/>
                                        <p:tgtEl>
                                          <p:spTgt spid="49"/>
                                        </p:tgtEl>
                                        <p:attrNameLst>
                                          <p:attrName>ppt_h</p:attrName>
                                        </p:attrNameLst>
                                      </p:cBhvr>
                                      <p:tavLst>
                                        <p:tav tm="0">
                                          <p:val>
                                            <p:fltVal val="0"/>
                                          </p:val>
                                        </p:tav>
                                        <p:tav tm="100000">
                                          <p:val>
                                            <p:strVal val="#ppt_h"/>
                                          </p:val>
                                        </p:tav>
                                      </p:tavLst>
                                    </p:anim>
                                    <p:animEffect transition="in" filter="fade">
                                      <p:cBhvr>
                                        <p:cTn id="82" dur="300"/>
                                        <p:tgtEl>
                                          <p:spTgt spid="49"/>
                                        </p:tgtEl>
                                      </p:cBhvr>
                                    </p:animEffect>
                                  </p:childTnLst>
                                </p:cTn>
                              </p:par>
                            </p:childTnLst>
                          </p:cTn>
                        </p:par>
                        <p:par>
                          <p:cTn id="83" fill="hold">
                            <p:stCondLst>
                              <p:cond delay="32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34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3700"/>
                            </p:stCondLst>
                            <p:childTnLst>
                              <p:par>
                                <p:cTn id="93" presetID="53" presetClass="entr" presetSubtype="16"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p:cTn id="95" dur="300" fill="hold"/>
                                        <p:tgtEl>
                                          <p:spTgt spid="43"/>
                                        </p:tgtEl>
                                        <p:attrNameLst>
                                          <p:attrName>ppt_w</p:attrName>
                                        </p:attrNameLst>
                                      </p:cBhvr>
                                      <p:tavLst>
                                        <p:tav tm="0">
                                          <p:val>
                                            <p:fltVal val="0"/>
                                          </p:val>
                                        </p:tav>
                                        <p:tav tm="100000">
                                          <p:val>
                                            <p:strVal val="#ppt_w"/>
                                          </p:val>
                                        </p:tav>
                                      </p:tavLst>
                                    </p:anim>
                                    <p:anim calcmode="lin" valueType="num">
                                      <p:cBhvr>
                                        <p:cTn id="96" dur="300" fill="hold"/>
                                        <p:tgtEl>
                                          <p:spTgt spid="43"/>
                                        </p:tgtEl>
                                        <p:attrNameLst>
                                          <p:attrName>ppt_h</p:attrName>
                                        </p:attrNameLst>
                                      </p:cBhvr>
                                      <p:tavLst>
                                        <p:tav tm="0">
                                          <p:val>
                                            <p:fltVal val="0"/>
                                          </p:val>
                                        </p:tav>
                                        <p:tav tm="100000">
                                          <p:val>
                                            <p:strVal val="#ppt_h"/>
                                          </p:val>
                                        </p:tav>
                                      </p:tavLst>
                                    </p:anim>
                                    <p:animEffect transition="in" filter="fade">
                                      <p:cBhvr>
                                        <p:cTn id="97" dur="300"/>
                                        <p:tgtEl>
                                          <p:spTgt spid="43"/>
                                        </p:tgtEl>
                                      </p:cBhvr>
                                    </p:animEffect>
                                  </p:childTnLst>
                                </p:cTn>
                              </p:par>
                            </p:childTnLst>
                          </p:cTn>
                        </p:par>
                        <p:par>
                          <p:cTn id="98" fill="hold">
                            <p:stCondLst>
                              <p:cond delay="40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4500"/>
                            </p:stCondLst>
                            <p:childTnLst>
                              <p:par>
                                <p:cTn id="103" presetID="53" presetClass="entr" presetSubtype="16"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 calcmode="lin" valueType="num">
                                      <p:cBhvr>
                                        <p:cTn id="105" dur="300" fill="hold"/>
                                        <p:tgtEl>
                                          <p:spTgt spid="50"/>
                                        </p:tgtEl>
                                        <p:attrNameLst>
                                          <p:attrName>ppt_w</p:attrName>
                                        </p:attrNameLst>
                                      </p:cBhvr>
                                      <p:tavLst>
                                        <p:tav tm="0">
                                          <p:val>
                                            <p:fltVal val="0"/>
                                          </p:val>
                                        </p:tav>
                                        <p:tav tm="100000">
                                          <p:val>
                                            <p:strVal val="#ppt_w"/>
                                          </p:val>
                                        </p:tav>
                                      </p:tavLst>
                                    </p:anim>
                                    <p:anim calcmode="lin" valueType="num">
                                      <p:cBhvr>
                                        <p:cTn id="106" dur="300" fill="hold"/>
                                        <p:tgtEl>
                                          <p:spTgt spid="50"/>
                                        </p:tgtEl>
                                        <p:attrNameLst>
                                          <p:attrName>ppt_h</p:attrName>
                                        </p:attrNameLst>
                                      </p:cBhvr>
                                      <p:tavLst>
                                        <p:tav tm="0">
                                          <p:val>
                                            <p:fltVal val="0"/>
                                          </p:val>
                                        </p:tav>
                                        <p:tav tm="100000">
                                          <p:val>
                                            <p:strVal val="#ppt_h"/>
                                          </p:val>
                                        </p:tav>
                                      </p:tavLst>
                                    </p:anim>
                                    <p:animEffect transition="in" filter="fade">
                                      <p:cBhvr>
                                        <p:cTn id="107" dur="300"/>
                                        <p:tgtEl>
                                          <p:spTgt spid="50"/>
                                        </p:tgtEl>
                                      </p:cBhvr>
                                    </p:animEffect>
                                  </p:childTnLst>
                                </p:cTn>
                              </p:par>
                            </p:childTnLst>
                          </p:cTn>
                        </p:par>
                        <p:par>
                          <p:cTn id="108" fill="hold">
                            <p:stCondLst>
                              <p:cond delay="48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5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5300"/>
                            </p:stCondLst>
                            <p:childTnLst>
                              <p:par>
                                <p:cTn id="118" presetID="53" presetClass="entr" presetSubtype="16"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 calcmode="lin" valueType="num">
                                      <p:cBhvr>
                                        <p:cTn id="120" dur="300" fill="hold"/>
                                        <p:tgtEl>
                                          <p:spTgt spid="42"/>
                                        </p:tgtEl>
                                        <p:attrNameLst>
                                          <p:attrName>ppt_w</p:attrName>
                                        </p:attrNameLst>
                                      </p:cBhvr>
                                      <p:tavLst>
                                        <p:tav tm="0">
                                          <p:val>
                                            <p:fltVal val="0"/>
                                          </p:val>
                                        </p:tav>
                                        <p:tav tm="100000">
                                          <p:val>
                                            <p:strVal val="#ppt_w"/>
                                          </p:val>
                                        </p:tav>
                                      </p:tavLst>
                                    </p:anim>
                                    <p:anim calcmode="lin" valueType="num">
                                      <p:cBhvr>
                                        <p:cTn id="121" dur="300" fill="hold"/>
                                        <p:tgtEl>
                                          <p:spTgt spid="42"/>
                                        </p:tgtEl>
                                        <p:attrNameLst>
                                          <p:attrName>ppt_h</p:attrName>
                                        </p:attrNameLst>
                                      </p:cBhvr>
                                      <p:tavLst>
                                        <p:tav tm="0">
                                          <p:val>
                                            <p:fltVal val="0"/>
                                          </p:val>
                                        </p:tav>
                                        <p:tav tm="100000">
                                          <p:val>
                                            <p:strVal val="#ppt_h"/>
                                          </p:val>
                                        </p:tav>
                                      </p:tavLst>
                                    </p:anim>
                                    <p:animEffect transition="in" filter="fade">
                                      <p:cBhvr>
                                        <p:cTn id="122" dur="300"/>
                                        <p:tgtEl>
                                          <p:spTgt spid="42"/>
                                        </p:tgtEl>
                                      </p:cBhvr>
                                    </p:animEffect>
                                  </p:childTnLst>
                                </p:cTn>
                              </p:par>
                            </p:childTnLst>
                          </p:cTn>
                        </p:par>
                        <p:par>
                          <p:cTn id="123" fill="hold">
                            <p:stCondLst>
                              <p:cond delay="56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6100"/>
                            </p:stCondLst>
                            <p:childTnLst>
                              <p:par>
                                <p:cTn id="128" presetID="53" presetClass="entr" presetSubtype="16" fill="hold" grpId="0" nodeType="afterEffect">
                                  <p:stCondLst>
                                    <p:cond delay="0"/>
                                  </p:stCondLst>
                                  <p:childTnLst>
                                    <p:set>
                                      <p:cBhvr>
                                        <p:cTn id="129" dur="1" fill="hold">
                                          <p:stCondLst>
                                            <p:cond delay="0"/>
                                          </p:stCondLst>
                                        </p:cTn>
                                        <p:tgtEl>
                                          <p:spTgt spid="51"/>
                                        </p:tgtEl>
                                        <p:attrNameLst>
                                          <p:attrName>style.visibility</p:attrName>
                                        </p:attrNameLst>
                                      </p:cBhvr>
                                      <p:to>
                                        <p:strVal val="visible"/>
                                      </p:to>
                                    </p:set>
                                    <p:anim calcmode="lin" valueType="num">
                                      <p:cBhvr>
                                        <p:cTn id="130" dur="300" fill="hold"/>
                                        <p:tgtEl>
                                          <p:spTgt spid="51"/>
                                        </p:tgtEl>
                                        <p:attrNameLst>
                                          <p:attrName>ppt_w</p:attrName>
                                        </p:attrNameLst>
                                      </p:cBhvr>
                                      <p:tavLst>
                                        <p:tav tm="0">
                                          <p:val>
                                            <p:fltVal val="0"/>
                                          </p:val>
                                        </p:tav>
                                        <p:tav tm="100000">
                                          <p:val>
                                            <p:strVal val="#ppt_w"/>
                                          </p:val>
                                        </p:tav>
                                      </p:tavLst>
                                    </p:anim>
                                    <p:anim calcmode="lin" valueType="num">
                                      <p:cBhvr>
                                        <p:cTn id="131" dur="300" fill="hold"/>
                                        <p:tgtEl>
                                          <p:spTgt spid="51"/>
                                        </p:tgtEl>
                                        <p:attrNameLst>
                                          <p:attrName>ppt_h</p:attrName>
                                        </p:attrNameLst>
                                      </p:cBhvr>
                                      <p:tavLst>
                                        <p:tav tm="0">
                                          <p:val>
                                            <p:fltVal val="0"/>
                                          </p:val>
                                        </p:tav>
                                        <p:tav tm="100000">
                                          <p:val>
                                            <p:strVal val="#ppt_h"/>
                                          </p:val>
                                        </p:tav>
                                      </p:tavLst>
                                    </p:anim>
                                    <p:animEffect transition="in" filter="fade">
                                      <p:cBhvr>
                                        <p:cTn id="132" dur="300"/>
                                        <p:tgtEl>
                                          <p:spTgt spid="51"/>
                                        </p:tgtEl>
                                      </p:cBhvr>
                                    </p:animEffect>
                                  </p:childTnLst>
                                </p:cTn>
                              </p:par>
                            </p:childTnLst>
                          </p:cTn>
                        </p:par>
                        <p:par>
                          <p:cTn id="133" fill="hold">
                            <p:stCondLst>
                              <p:cond delay="64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66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6900"/>
                            </p:stCondLst>
                            <p:childTnLst>
                              <p:par>
                                <p:cTn id="143" presetID="53" presetClass="entr" presetSubtype="16" fill="hold" grpId="0" nodeType="afterEffect">
                                  <p:stCondLst>
                                    <p:cond delay="0"/>
                                  </p:stCondLst>
                                  <p:childTnLst>
                                    <p:set>
                                      <p:cBhvr>
                                        <p:cTn id="144" dur="1" fill="hold">
                                          <p:stCondLst>
                                            <p:cond delay="0"/>
                                          </p:stCondLst>
                                        </p:cTn>
                                        <p:tgtEl>
                                          <p:spTgt spid="44"/>
                                        </p:tgtEl>
                                        <p:attrNameLst>
                                          <p:attrName>style.visibility</p:attrName>
                                        </p:attrNameLst>
                                      </p:cBhvr>
                                      <p:to>
                                        <p:strVal val="visible"/>
                                      </p:to>
                                    </p:set>
                                    <p:anim calcmode="lin" valueType="num">
                                      <p:cBhvr>
                                        <p:cTn id="145" dur="300" fill="hold"/>
                                        <p:tgtEl>
                                          <p:spTgt spid="44"/>
                                        </p:tgtEl>
                                        <p:attrNameLst>
                                          <p:attrName>ppt_w</p:attrName>
                                        </p:attrNameLst>
                                      </p:cBhvr>
                                      <p:tavLst>
                                        <p:tav tm="0">
                                          <p:val>
                                            <p:fltVal val="0"/>
                                          </p:val>
                                        </p:tav>
                                        <p:tav tm="100000">
                                          <p:val>
                                            <p:strVal val="#ppt_w"/>
                                          </p:val>
                                        </p:tav>
                                      </p:tavLst>
                                    </p:anim>
                                    <p:anim calcmode="lin" valueType="num">
                                      <p:cBhvr>
                                        <p:cTn id="146" dur="300" fill="hold"/>
                                        <p:tgtEl>
                                          <p:spTgt spid="44"/>
                                        </p:tgtEl>
                                        <p:attrNameLst>
                                          <p:attrName>ppt_h</p:attrName>
                                        </p:attrNameLst>
                                      </p:cBhvr>
                                      <p:tavLst>
                                        <p:tav tm="0">
                                          <p:val>
                                            <p:fltVal val="0"/>
                                          </p:val>
                                        </p:tav>
                                        <p:tav tm="100000">
                                          <p:val>
                                            <p:strVal val="#ppt_h"/>
                                          </p:val>
                                        </p:tav>
                                      </p:tavLst>
                                    </p:anim>
                                    <p:animEffect transition="in" filter="fade">
                                      <p:cBhvr>
                                        <p:cTn id="147" dur="300"/>
                                        <p:tgtEl>
                                          <p:spTgt spid="44"/>
                                        </p:tgtEl>
                                      </p:cBhvr>
                                    </p:animEffect>
                                  </p:childTnLst>
                                </p:cTn>
                              </p:par>
                            </p:childTnLst>
                          </p:cTn>
                        </p:par>
                        <p:par>
                          <p:cTn id="148" fill="hold">
                            <p:stCondLst>
                              <p:cond delay="72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7700"/>
                            </p:stCondLst>
                            <p:childTnLst>
                              <p:par>
                                <p:cTn id="153" presetID="53" presetClass="entr" presetSubtype="16" fill="hold" grpId="0" nodeType="afterEffect">
                                  <p:stCondLst>
                                    <p:cond delay="0"/>
                                  </p:stCondLst>
                                  <p:childTnLst>
                                    <p:set>
                                      <p:cBhvr>
                                        <p:cTn id="154" dur="1" fill="hold">
                                          <p:stCondLst>
                                            <p:cond delay="0"/>
                                          </p:stCondLst>
                                        </p:cTn>
                                        <p:tgtEl>
                                          <p:spTgt spid="52"/>
                                        </p:tgtEl>
                                        <p:attrNameLst>
                                          <p:attrName>style.visibility</p:attrName>
                                        </p:attrNameLst>
                                      </p:cBhvr>
                                      <p:to>
                                        <p:strVal val="visible"/>
                                      </p:to>
                                    </p:set>
                                    <p:anim calcmode="lin" valueType="num">
                                      <p:cBhvr>
                                        <p:cTn id="155" dur="300" fill="hold"/>
                                        <p:tgtEl>
                                          <p:spTgt spid="52"/>
                                        </p:tgtEl>
                                        <p:attrNameLst>
                                          <p:attrName>ppt_w</p:attrName>
                                        </p:attrNameLst>
                                      </p:cBhvr>
                                      <p:tavLst>
                                        <p:tav tm="0">
                                          <p:val>
                                            <p:fltVal val="0"/>
                                          </p:val>
                                        </p:tav>
                                        <p:tav tm="100000">
                                          <p:val>
                                            <p:strVal val="#ppt_w"/>
                                          </p:val>
                                        </p:tav>
                                      </p:tavLst>
                                    </p:anim>
                                    <p:anim calcmode="lin" valueType="num">
                                      <p:cBhvr>
                                        <p:cTn id="156" dur="300" fill="hold"/>
                                        <p:tgtEl>
                                          <p:spTgt spid="52"/>
                                        </p:tgtEl>
                                        <p:attrNameLst>
                                          <p:attrName>ppt_h</p:attrName>
                                        </p:attrNameLst>
                                      </p:cBhvr>
                                      <p:tavLst>
                                        <p:tav tm="0">
                                          <p:val>
                                            <p:fltVal val="0"/>
                                          </p:val>
                                        </p:tav>
                                        <p:tav tm="100000">
                                          <p:val>
                                            <p:strVal val="#ppt_h"/>
                                          </p:val>
                                        </p:tav>
                                      </p:tavLst>
                                    </p:anim>
                                    <p:animEffect transition="in" filter="fade">
                                      <p:cBhvr>
                                        <p:cTn id="157" dur="300"/>
                                        <p:tgtEl>
                                          <p:spTgt spid="52"/>
                                        </p:tgtEl>
                                      </p:cBhvr>
                                    </p:animEffect>
                                  </p:childTnLst>
                                </p:cTn>
                              </p:par>
                            </p:childTnLst>
                          </p:cTn>
                        </p:par>
                        <p:par>
                          <p:cTn id="158" fill="hold">
                            <p:stCondLst>
                              <p:cond delay="80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83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86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91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9600"/>
                            </p:stCondLst>
                            <p:childTnLst>
                              <p:par>
                                <p:cTn id="177" presetID="22" presetClass="entr" presetSubtype="8"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Effect transition="in" filter="wipe(left)">
                                      <p:cBhvr>
                                        <p:cTn id="179" dur="500"/>
                                        <p:tgtEl>
                                          <p:spTgt spid="39"/>
                                        </p:tgtEl>
                                      </p:cBhvr>
                                    </p:animEffect>
                                  </p:childTnLst>
                                </p:cTn>
                              </p:par>
                            </p:childTnLst>
                          </p:cTn>
                        </p:par>
                        <p:par>
                          <p:cTn id="180" fill="hold">
                            <p:stCondLst>
                              <p:cond delay="10100"/>
                            </p:stCondLst>
                            <p:childTnLst>
                              <p:par>
                                <p:cTn id="181" presetID="22" presetClass="entr" presetSubtype="4" fill="hold" grpId="0" nodeType="afterEffect">
                                  <p:stCondLst>
                                    <p:cond delay="0"/>
                                  </p:stCondLst>
                                  <p:childTnLst>
                                    <p:set>
                                      <p:cBhvr>
                                        <p:cTn id="182" dur="1" fill="hold">
                                          <p:stCondLst>
                                            <p:cond delay="0"/>
                                          </p:stCondLst>
                                        </p:cTn>
                                        <p:tgtEl>
                                          <p:spTgt spid="53"/>
                                        </p:tgtEl>
                                        <p:attrNameLst>
                                          <p:attrName>style.visibility</p:attrName>
                                        </p:attrNameLst>
                                      </p:cBhvr>
                                      <p:to>
                                        <p:strVal val="visible"/>
                                      </p:to>
                                    </p:set>
                                    <p:animEffect transition="in" filter="wipe(down)">
                                      <p:cBhvr>
                                        <p:cTn id="183" dur="500"/>
                                        <p:tgtEl>
                                          <p:spTgt spid="53"/>
                                        </p:tgtEl>
                                      </p:cBhvr>
                                    </p:animEffect>
                                  </p:childTnLst>
                                </p:cTn>
                              </p:par>
                            </p:childTnLst>
                          </p:cTn>
                        </p:par>
                        <p:par>
                          <p:cTn id="184" fill="hold">
                            <p:stCondLst>
                              <p:cond delay="10600"/>
                            </p:stCondLst>
                            <p:childTnLst>
                              <p:par>
                                <p:cTn id="185" presetID="22" presetClass="entr" presetSubtype="8" fill="hold" grpId="0" nodeType="afterEffect">
                                  <p:stCondLst>
                                    <p:cond delay="0"/>
                                  </p:stCondLst>
                                  <p:childTnLst>
                                    <p:set>
                                      <p:cBhvr>
                                        <p:cTn id="186" dur="1" fill="hold">
                                          <p:stCondLst>
                                            <p:cond delay="0"/>
                                          </p:stCondLst>
                                        </p:cTn>
                                        <p:tgtEl>
                                          <p:spTgt spid="40"/>
                                        </p:tgtEl>
                                        <p:attrNameLst>
                                          <p:attrName>style.visibility</p:attrName>
                                        </p:attrNameLst>
                                      </p:cBhvr>
                                      <p:to>
                                        <p:strVal val="visible"/>
                                      </p:to>
                                    </p:set>
                                    <p:animEffect transition="in" filter="wipe(left)">
                                      <p:cBhvr>
                                        <p:cTn id="187" dur="500"/>
                                        <p:tgtEl>
                                          <p:spTgt spid="40"/>
                                        </p:tgtEl>
                                      </p:cBhvr>
                                    </p:animEffect>
                                  </p:childTnLst>
                                </p:cTn>
                              </p:par>
                            </p:childTnLst>
                          </p:cTn>
                        </p:par>
                        <p:par>
                          <p:cTn id="188" fill="hold">
                            <p:stCondLst>
                              <p:cond delay="11100"/>
                            </p:stCondLst>
                            <p:childTnLst>
                              <p:par>
                                <p:cTn id="189" presetID="22" presetClass="entr" presetSubtype="4" fill="hold" grpId="0" nodeType="afterEffect">
                                  <p:stCondLst>
                                    <p:cond delay="0"/>
                                  </p:stCondLst>
                                  <p:childTnLst>
                                    <p:set>
                                      <p:cBhvr>
                                        <p:cTn id="190" dur="1" fill="hold">
                                          <p:stCondLst>
                                            <p:cond delay="0"/>
                                          </p:stCondLst>
                                        </p:cTn>
                                        <p:tgtEl>
                                          <p:spTgt spid="54"/>
                                        </p:tgtEl>
                                        <p:attrNameLst>
                                          <p:attrName>style.visibility</p:attrName>
                                        </p:attrNameLst>
                                      </p:cBhvr>
                                      <p:to>
                                        <p:strVal val="visible"/>
                                      </p:to>
                                    </p:set>
                                    <p:animEffect transition="in" filter="wipe(down)">
                                      <p:cBhvr>
                                        <p:cTn id="1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9" grpId="0"/>
      <p:bldP spid="40" grpId="0"/>
      <p:bldP spid="42" grpId="0"/>
      <p:bldP spid="43" grpId="0"/>
      <p:bldP spid="44" grpId="0"/>
      <p:bldP spid="48" grpId="0"/>
      <p:bldP spid="49" grpId="0"/>
      <p:bldP spid="50" grpId="0"/>
      <p:bldP spid="51" grpId="0"/>
      <p:bldP spid="52" grpId="0"/>
      <p:bldP spid="53" grpId="0" animBg="1"/>
      <p:bldP spid="54" grpId="0" animBg="1"/>
      <p:bldP spid="6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2"/>
          <p:cNvSpPr txBox="1"/>
          <p:nvPr/>
        </p:nvSpPr>
        <p:spPr>
          <a:xfrm>
            <a:off x="2563128" y="3877986"/>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04</a:t>
            </a:r>
            <a:endParaRPr lang="zh-CN" altLang="en-US" sz="1600" dirty="0" smtClean="0">
              <a:latin typeface="微软雅黑" pitchFamily="34" charset="-122"/>
              <a:ea typeface="微软雅黑" pitchFamily="34" charset="-122"/>
            </a:endParaRPr>
          </a:p>
        </p:txBody>
      </p:sp>
      <p:grpSp>
        <p:nvGrpSpPr>
          <p:cNvPr id="5" name="组合 4"/>
          <p:cNvGrpSpPr/>
          <p:nvPr/>
        </p:nvGrpSpPr>
        <p:grpSpPr>
          <a:xfrm>
            <a:off x="2251975" y="2292561"/>
            <a:ext cx="1301106" cy="1301106"/>
            <a:chOff x="2262782" y="1446400"/>
            <a:chExt cx="1301106" cy="1301106"/>
          </a:xfrm>
        </p:grpSpPr>
        <p:sp>
          <p:nvSpPr>
            <p:cNvPr id="6" name="椭圆 5"/>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a:spLocks/>
            </p:cNvSpPr>
            <p:nvPr/>
          </p:nvSpPr>
          <p:spPr bwMode="auto">
            <a:xfrm>
              <a:off x="2573935" y="1804771"/>
              <a:ext cx="695127" cy="59085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15" name="文本框 14"/>
          <p:cNvSpPr txBox="1"/>
          <p:nvPr/>
        </p:nvSpPr>
        <p:spPr>
          <a:xfrm>
            <a:off x="5049672" y="1624619"/>
            <a:ext cx="3262432" cy="1015663"/>
          </a:xfrm>
          <a:prstGeom prst="rect">
            <a:avLst/>
          </a:prstGeom>
          <a:noFill/>
        </p:spPr>
        <p:txBody>
          <a:bodyPr wrap="none" rtlCol="0">
            <a:spAutoFit/>
          </a:bodyPr>
          <a:lstStyle/>
          <a:p>
            <a:r>
              <a:rPr lang="zh-CN" altLang="en-US" sz="6000" dirty="0" smtClean="0">
                <a:solidFill>
                  <a:srgbClr val="C00000"/>
                </a:solidFill>
                <a:latin typeface="方正正准黑简体" panose="02000000000000000000" pitchFamily="2" charset="-122"/>
                <a:ea typeface="方正正准黑简体" panose="02000000000000000000" pitchFamily="2" charset="-122"/>
              </a:rPr>
              <a:t>发展前景</a:t>
            </a:r>
            <a:endParaRPr lang="zh-CN" altLang="en-US" sz="6000" dirty="0">
              <a:solidFill>
                <a:srgbClr val="C00000"/>
              </a:solidFill>
              <a:latin typeface="方正正准黑简体" panose="02000000000000000000" pitchFamily="2" charset="-122"/>
              <a:ea typeface="方正正准黑简体" panose="02000000000000000000" pitchFamily="2" charset="-122"/>
            </a:endParaRPr>
          </a:p>
        </p:txBody>
      </p:sp>
      <p:sp>
        <p:nvSpPr>
          <p:cNvPr id="16" name="文本框 15"/>
          <p:cNvSpPr txBox="1"/>
          <p:nvPr/>
        </p:nvSpPr>
        <p:spPr>
          <a:xfrm>
            <a:off x="5049672" y="2752902"/>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产品研发计划</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7" name="文本框 16"/>
          <p:cNvSpPr txBox="1"/>
          <p:nvPr/>
        </p:nvSpPr>
        <p:spPr>
          <a:xfrm>
            <a:off x="5049672" y="3320342"/>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市场开拓计划</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8" name="文本框 17"/>
          <p:cNvSpPr txBox="1"/>
          <p:nvPr/>
        </p:nvSpPr>
        <p:spPr>
          <a:xfrm>
            <a:off x="5049672" y="3848361"/>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五年发展规划</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9" name="文本框 18"/>
          <p:cNvSpPr txBox="1"/>
          <p:nvPr/>
        </p:nvSpPr>
        <p:spPr>
          <a:xfrm>
            <a:off x="5049671" y="4376380"/>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销售网络布局</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0" name="文本框 19"/>
          <p:cNvSpPr txBox="1"/>
          <p:nvPr/>
        </p:nvSpPr>
        <p:spPr>
          <a:xfrm>
            <a:off x="7416517" y="2811031"/>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短期盈利计划</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2" name="文本框 11"/>
          <p:cNvSpPr txBox="1"/>
          <p:nvPr/>
        </p:nvSpPr>
        <p:spPr>
          <a:xfrm>
            <a:off x="9277350" y="7219950"/>
            <a:ext cx="3060453" cy="369332"/>
          </a:xfrm>
          <a:prstGeom prst="rect">
            <a:avLst/>
          </a:prstGeom>
          <a:noFill/>
        </p:spPr>
        <p:txBody>
          <a:bodyPr wrap="none" rtlCol="0">
            <a:spAutoFit/>
          </a:bodyPr>
          <a:lstStyle/>
          <a:p>
            <a:r>
              <a:rPr lang="zh-CN" altLang="en-US" dirty="0" smtClean="0"/>
              <a:t>此文字为延迟文字  不用删除</a:t>
            </a:r>
            <a:endParaRPr lang="zh-CN" altLang="en-US" dirty="0"/>
          </a:p>
        </p:txBody>
      </p:sp>
    </p:spTree>
    <p:extLst>
      <p:ext uri="{BB962C8B-B14F-4D97-AF65-F5344CB8AC3E}">
        <p14:creationId xmlns:p14="http://schemas.microsoft.com/office/powerpoint/2010/main" val="324866800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750" fill="hold"/>
                                        <p:tgtEl>
                                          <p:spTgt spid="16"/>
                                        </p:tgtEl>
                                        <p:attrNameLst>
                                          <p:attrName>ppt_x</p:attrName>
                                        </p:attrNameLst>
                                      </p:cBhvr>
                                      <p:tavLst>
                                        <p:tav tm="0">
                                          <p:val>
                                            <p:strVal val="#ppt_x"/>
                                          </p:val>
                                        </p:tav>
                                        <p:tav tm="100000">
                                          <p:val>
                                            <p:strVal val="#ppt_x"/>
                                          </p:val>
                                        </p:tav>
                                      </p:tavLst>
                                    </p:anim>
                                    <p:anim calcmode="lin" valueType="num">
                                      <p:cBhvr additive="base">
                                        <p:cTn id="23" dur="75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750" fill="hold"/>
                                        <p:tgtEl>
                                          <p:spTgt spid="17"/>
                                        </p:tgtEl>
                                        <p:attrNameLst>
                                          <p:attrName>ppt_x</p:attrName>
                                        </p:attrNameLst>
                                      </p:cBhvr>
                                      <p:tavLst>
                                        <p:tav tm="0">
                                          <p:val>
                                            <p:strVal val="#ppt_x"/>
                                          </p:val>
                                        </p:tav>
                                        <p:tav tm="100000">
                                          <p:val>
                                            <p:strVal val="#ppt_x"/>
                                          </p:val>
                                        </p:tav>
                                      </p:tavLst>
                                    </p:anim>
                                    <p:anim calcmode="lin" valueType="num">
                                      <p:cBhvr additive="base">
                                        <p:cTn id="27" dur="75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750" fill="hold"/>
                                        <p:tgtEl>
                                          <p:spTgt spid="18"/>
                                        </p:tgtEl>
                                        <p:attrNameLst>
                                          <p:attrName>ppt_x</p:attrName>
                                        </p:attrNameLst>
                                      </p:cBhvr>
                                      <p:tavLst>
                                        <p:tav tm="0">
                                          <p:val>
                                            <p:strVal val="#ppt_x"/>
                                          </p:val>
                                        </p:tav>
                                        <p:tav tm="100000">
                                          <p:val>
                                            <p:strVal val="#ppt_x"/>
                                          </p:val>
                                        </p:tav>
                                      </p:tavLst>
                                    </p:anim>
                                    <p:anim calcmode="lin" valueType="num">
                                      <p:cBhvr additive="base">
                                        <p:cTn id="31" dur="75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750" fill="hold"/>
                                        <p:tgtEl>
                                          <p:spTgt spid="19"/>
                                        </p:tgtEl>
                                        <p:attrNameLst>
                                          <p:attrName>ppt_x</p:attrName>
                                        </p:attrNameLst>
                                      </p:cBhvr>
                                      <p:tavLst>
                                        <p:tav tm="0">
                                          <p:val>
                                            <p:strVal val="#ppt_x"/>
                                          </p:val>
                                        </p:tav>
                                        <p:tav tm="100000">
                                          <p:val>
                                            <p:strVal val="#ppt_x"/>
                                          </p:val>
                                        </p:tav>
                                      </p:tavLst>
                                    </p:anim>
                                    <p:anim calcmode="lin" valueType="num">
                                      <p:cBhvr additive="base">
                                        <p:cTn id="35" dur="75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750" fill="hold"/>
                                        <p:tgtEl>
                                          <p:spTgt spid="20"/>
                                        </p:tgtEl>
                                        <p:attrNameLst>
                                          <p:attrName>ppt_x</p:attrName>
                                        </p:attrNameLst>
                                      </p:cBhvr>
                                      <p:tavLst>
                                        <p:tav tm="0">
                                          <p:val>
                                            <p:strVal val="#ppt_x"/>
                                          </p:val>
                                        </p:tav>
                                        <p:tav tm="100000">
                                          <p:val>
                                            <p:strVal val="#ppt_x"/>
                                          </p:val>
                                        </p:tav>
                                      </p:tavLst>
                                    </p:anim>
                                    <p:anim calcmode="lin" valueType="num">
                                      <p:cBhvr additive="base">
                                        <p:cTn id="39" dur="75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0-#ppt_w/2"/>
                                          </p:val>
                                        </p:tav>
                                        <p:tav tm="100000">
                                          <p:val>
                                            <p:strVal val="#ppt_x"/>
                                          </p:val>
                                        </p:tav>
                                      </p:tavLst>
                                    </p:anim>
                                    <p:anim calcmode="lin" valueType="num">
                                      <p:cBhvr additive="base">
                                        <p:cTn id="44"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P spid="2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5"/>
          <p:cNvCxnSpPr/>
          <p:nvPr/>
        </p:nvCxnSpPr>
        <p:spPr bwMode="auto">
          <a:xfrm>
            <a:off x="6550229" y="1792117"/>
            <a:ext cx="235585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5" name="组合 4"/>
          <p:cNvGrpSpPr>
            <a:grpSpLocks/>
          </p:cNvGrpSpPr>
          <p:nvPr/>
        </p:nvGrpSpPr>
        <p:grpSpPr bwMode="auto">
          <a:xfrm>
            <a:off x="7281781" y="4425593"/>
            <a:ext cx="1502809" cy="809756"/>
            <a:chOff x="7906533" y="4840050"/>
            <a:chExt cx="1125966" cy="606826"/>
          </a:xfrm>
        </p:grpSpPr>
        <p:cxnSp>
          <p:nvCxnSpPr>
            <p:cNvPr id="6"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7"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组合 8"/>
          <p:cNvGrpSpPr>
            <a:grpSpLocks/>
          </p:cNvGrpSpPr>
          <p:nvPr/>
        </p:nvGrpSpPr>
        <p:grpSpPr bwMode="auto">
          <a:xfrm>
            <a:off x="7397958" y="2906467"/>
            <a:ext cx="1506012" cy="744548"/>
            <a:chOff x="7902901" y="3124000"/>
            <a:chExt cx="1129418" cy="558855"/>
          </a:xfrm>
        </p:grpSpPr>
        <p:cxnSp>
          <p:nvCxnSpPr>
            <p:cNvPr id="10"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a:off x="3264049" y="1853146"/>
            <a:ext cx="1733551" cy="361951"/>
            <a:chOff x="3181205" y="2010025"/>
            <a:chExt cx="1299921" cy="271166"/>
          </a:xfrm>
        </p:grpSpPr>
        <p:cxnSp>
          <p:nvCxnSpPr>
            <p:cNvPr id="14"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a:off x="3371334" y="4293094"/>
            <a:ext cx="1280188" cy="1111577"/>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3419652" y="3629193"/>
            <a:ext cx="2495816" cy="434571"/>
            <a:chOff x="3279710" y="3713495"/>
            <a:chExt cx="1872464" cy="325928"/>
          </a:xfrm>
        </p:grpSpPr>
        <p:cxnSp>
          <p:nvCxnSpPr>
            <p:cNvPr id="22"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5" name="TextBox 59"/>
          <p:cNvSpPr txBox="1">
            <a:spLocks noChangeArrowheads="1"/>
          </p:cNvSpPr>
          <p:nvPr/>
        </p:nvSpPr>
        <p:spPr bwMode="auto">
          <a:xfrm flipH="1">
            <a:off x="663915" y="1644693"/>
            <a:ext cx="2381811" cy="430877"/>
          </a:xfrm>
          <a:prstGeom prst="rect">
            <a:avLst/>
          </a:prstGeom>
          <a:noFill/>
          <a:ln>
            <a:noFill/>
          </a:ln>
          <a:extLst/>
        </p:spPr>
        <p:txBody>
          <a:bodyPr wrap="square" lIns="121908" tIns="60955" rIns="121908" bIns="6095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1219079">
              <a:defRPr/>
            </a:pPr>
            <a:r>
              <a:rPr lang="zh-CN" altLang="en-US" sz="2000" dirty="0">
                <a:latin typeface="微软雅黑" pitchFamily="34" charset="-122"/>
                <a:ea typeface="微软雅黑" pitchFamily="34" charset="-122"/>
              </a:rPr>
              <a:t>核心产品一</a:t>
            </a:r>
            <a:endParaRPr lang="en-US" altLang="ko-KR" sz="2000" dirty="0">
              <a:latin typeface="微软雅黑" pitchFamily="34" charset="-122"/>
              <a:ea typeface="微软雅黑" pitchFamily="34" charset="-122"/>
            </a:endParaRPr>
          </a:p>
        </p:txBody>
      </p:sp>
      <p:sp>
        <p:nvSpPr>
          <p:cNvPr id="26" name="矩形 17"/>
          <p:cNvSpPr>
            <a:spLocks noChangeArrowheads="1"/>
          </p:cNvSpPr>
          <p:nvPr/>
        </p:nvSpPr>
        <p:spPr bwMode="auto">
          <a:xfrm>
            <a:off x="623392" y="2110756"/>
            <a:ext cx="2429933" cy="868113"/>
          </a:xfrm>
          <a:prstGeom prst="rect">
            <a:avLst/>
          </a:prstGeom>
          <a:noFill/>
          <a:ln>
            <a:noFill/>
          </a:ln>
          <a:extLst/>
        </p:spPr>
        <p:txBody>
          <a:bodyPr lIns="121908" tIns="60955" rIns="121908" bIns="60955">
            <a:spAutoFit/>
          </a:bodyPr>
          <a:lstStyle/>
          <a:p>
            <a:pPr algn="r" defTabSz="1219079">
              <a:lnSpc>
                <a:spcPct val="110000"/>
              </a:lnSpc>
              <a:defRPr/>
            </a:pPr>
            <a:r>
              <a:rPr lang="zh-CN" altLang="en-US" sz="1467"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467" dirty="0">
              <a:latin typeface="微软雅黑" pitchFamily="34" charset="-122"/>
              <a:ea typeface="微软雅黑" pitchFamily="34" charset="-122"/>
            </a:endParaRPr>
          </a:p>
        </p:txBody>
      </p:sp>
      <p:sp>
        <p:nvSpPr>
          <p:cNvPr id="27" name="TextBox 59"/>
          <p:cNvSpPr txBox="1">
            <a:spLocks noChangeArrowheads="1"/>
          </p:cNvSpPr>
          <p:nvPr/>
        </p:nvSpPr>
        <p:spPr bwMode="auto">
          <a:xfrm flipH="1">
            <a:off x="663915" y="3410667"/>
            <a:ext cx="2429933" cy="430877"/>
          </a:xfrm>
          <a:prstGeom prst="rect">
            <a:avLst/>
          </a:prstGeom>
          <a:noFill/>
          <a:ln>
            <a:noFill/>
          </a:ln>
          <a:extLst/>
        </p:spPr>
        <p:txBody>
          <a:bodyPr wrap="square" lIns="121908" tIns="60955" rIns="121908" bIns="6095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1219079">
              <a:defRPr/>
            </a:pPr>
            <a:r>
              <a:rPr lang="zh-CN" altLang="en-US" sz="2000" dirty="0">
                <a:latin typeface="微软雅黑" pitchFamily="34" charset="-122"/>
                <a:ea typeface="微软雅黑" pitchFamily="34" charset="-122"/>
              </a:rPr>
              <a:t>核心产品二</a:t>
            </a:r>
            <a:endParaRPr lang="en-US" altLang="ko-KR" sz="2000" dirty="0">
              <a:latin typeface="微软雅黑" pitchFamily="34" charset="-122"/>
              <a:ea typeface="微软雅黑" pitchFamily="34" charset="-122"/>
            </a:endParaRPr>
          </a:p>
        </p:txBody>
      </p:sp>
      <p:sp>
        <p:nvSpPr>
          <p:cNvPr id="28" name="矩形 17"/>
          <p:cNvSpPr>
            <a:spLocks noChangeArrowheads="1"/>
          </p:cNvSpPr>
          <p:nvPr/>
        </p:nvSpPr>
        <p:spPr bwMode="auto">
          <a:xfrm>
            <a:off x="632559" y="3824639"/>
            <a:ext cx="2429933" cy="868113"/>
          </a:xfrm>
          <a:prstGeom prst="rect">
            <a:avLst/>
          </a:prstGeom>
          <a:noFill/>
          <a:ln>
            <a:noFill/>
          </a:ln>
          <a:extLst/>
        </p:spPr>
        <p:txBody>
          <a:bodyPr lIns="121908" tIns="60955" rIns="121908" bIns="60955">
            <a:spAutoFit/>
          </a:bodyPr>
          <a:lstStyle/>
          <a:p>
            <a:pPr algn="r" defTabSz="1219079">
              <a:lnSpc>
                <a:spcPct val="110000"/>
              </a:lnSpc>
              <a:defRPr/>
            </a:pPr>
            <a:r>
              <a:rPr lang="zh-CN" altLang="en-US" sz="1467"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467" dirty="0">
              <a:latin typeface="微软雅黑" pitchFamily="34" charset="-122"/>
              <a:ea typeface="微软雅黑" pitchFamily="34" charset="-122"/>
            </a:endParaRPr>
          </a:p>
        </p:txBody>
      </p:sp>
      <p:sp>
        <p:nvSpPr>
          <p:cNvPr id="29" name="TextBox 59"/>
          <p:cNvSpPr txBox="1">
            <a:spLocks noChangeArrowheads="1"/>
          </p:cNvSpPr>
          <p:nvPr/>
        </p:nvSpPr>
        <p:spPr bwMode="auto">
          <a:xfrm flipH="1">
            <a:off x="663915" y="5218763"/>
            <a:ext cx="2389411" cy="430877"/>
          </a:xfrm>
          <a:prstGeom prst="rect">
            <a:avLst/>
          </a:prstGeom>
          <a:noFill/>
          <a:ln>
            <a:noFill/>
          </a:ln>
          <a:extLst/>
        </p:spPr>
        <p:txBody>
          <a:bodyPr wrap="square" lIns="121908" tIns="60955" rIns="121908" bIns="6095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lgn="r" defTabSz="1219079">
              <a:defRPr/>
            </a:pPr>
            <a:r>
              <a:rPr lang="zh-CN" altLang="en-US" sz="2000" dirty="0">
                <a:latin typeface="微软雅黑" pitchFamily="34" charset="-122"/>
                <a:ea typeface="微软雅黑" pitchFamily="34" charset="-122"/>
              </a:rPr>
              <a:t>核心产品三</a:t>
            </a:r>
            <a:endParaRPr lang="en-US" altLang="ko-KR" sz="2000" dirty="0">
              <a:latin typeface="微软雅黑" pitchFamily="34" charset="-122"/>
              <a:ea typeface="微软雅黑" pitchFamily="34" charset="-122"/>
            </a:endParaRPr>
          </a:p>
        </p:txBody>
      </p:sp>
      <p:sp>
        <p:nvSpPr>
          <p:cNvPr id="30" name="矩形 17"/>
          <p:cNvSpPr>
            <a:spLocks noChangeArrowheads="1"/>
          </p:cNvSpPr>
          <p:nvPr/>
        </p:nvSpPr>
        <p:spPr bwMode="auto">
          <a:xfrm>
            <a:off x="663915" y="5654623"/>
            <a:ext cx="2429933" cy="868113"/>
          </a:xfrm>
          <a:prstGeom prst="rect">
            <a:avLst/>
          </a:prstGeom>
          <a:noFill/>
          <a:ln>
            <a:noFill/>
          </a:ln>
          <a:extLst/>
        </p:spPr>
        <p:txBody>
          <a:bodyPr lIns="121908" tIns="60955" rIns="121908" bIns="60955">
            <a:spAutoFit/>
          </a:bodyPr>
          <a:lstStyle/>
          <a:p>
            <a:pPr algn="r" defTabSz="1219079">
              <a:lnSpc>
                <a:spcPct val="110000"/>
              </a:lnSpc>
              <a:defRPr/>
            </a:pPr>
            <a:r>
              <a:rPr lang="zh-CN" altLang="en-US" sz="1467" dirty="0">
                <a:latin typeface="微软雅黑" pitchFamily="34" charset="-122"/>
                <a:ea typeface="微软雅黑" pitchFamily="34" charset="-122"/>
                <a:sym typeface="微软雅黑" pitchFamily="34" charset="-122"/>
              </a:rPr>
              <a:t>在此录入上述图表的描述说明，在此录入图表的描述说明。</a:t>
            </a:r>
            <a:endParaRPr lang="zh-CN" altLang="en-US" sz="1467" dirty="0">
              <a:latin typeface="微软雅黑" pitchFamily="34" charset="-122"/>
              <a:ea typeface="微软雅黑" pitchFamily="34" charset="-122"/>
            </a:endParaRPr>
          </a:p>
        </p:txBody>
      </p:sp>
      <p:sp>
        <p:nvSpPr>
          <p:cNvPr id="31" name="TextBox 59"/>
          <p:cNvSpPr txBox="1">
            <a:spLocks noChangeArrowheads="1"/>
          </p:cNvSpPr>
          <p:nvPr/>
        </p:nvSpPr>
        <p:spPr bwMode="auto">
          <a:xfrm flipH="1">
            <a:off x="9217770" y="1535914"/>
            <a:ext cx="2132993" cy="430877"/>
          </a:xfrm>
          <a:prstGeom prst="rect">
            <a:avLst/>
          </a:prstGeom>
          <a:noFill/>
          <a:ln>
            <a:noFill/>
          </a:ln>
          <a:extLst/>
        </p:spPr>
        <p:txBody>
          <a:bodyPr wrap="square" lIns="121908" tIns="60955" rIns="121908" bIns="6095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219079">
              <a:defRPr/>
            </a:pPr>
            <a:r>
              <a:rPr lang="zh-CN" altLang="en-US" sz="2000" dirty="0">
                <a:latin typeface="微软雅黑" pitchFamily="34" charset="-122"/>
                <a:ea typeface="微软雅黑" pitchFamily="34" charset="-122"/>
              </a:rPr>
              <a:t>附属产品一</a:t>
            </a:r>
            <a:endParaRPr lang="en-US" altLang="ko-KR" sz="2000" dirty="0">
              <a:latin typeface="微软雅黑" pitchFamily="34" charset="-122"/>
              <a:ea typeface="微软雅黑" pitchFamily="34" charset="-122"/>
            </a:endParaRPr>
          </a:p>
        </p:txBody>
      </p:sp>
      <p:sp>
        <p:nvSpPr>
          <p:cNvPr id="32" name="矩形 17"/>
          <p:cNvSpPr>
            <a:spLocks noChangeArrowheads="1"/>
          </p:cNvSpPr>
          <p:nvPr/>
        </p:nvSpPr>
        <p:spPr bwMode="auto">
          <a:xfrm>
            <a:off x="9217771" y="2001650"/>
            <a:ext cx="2429933" cy="868113"/>
          </a:xfrm>
          <a:prstGeom prst="rect">
            <a:avLst/>
          </a:prstGeom>
          <a:noFill/>
          <a:ln>
            <a:noFill/>
          </a:ln>
          <a:extLst/>
        </p:spPr>
        <p:txBody>
          <a:bodyPr lIns="121908" tIns="60955" rIns="121908" bIns="60955">
            <a:spAutoFit/>
          </a:bodyPr>
          <a:lstStyle/>
          <a:p>
            <a:pPr defTabSz="1219079">
              <a:lnSpc>
                <a:spcPct val="110000"/>
              </a:lnSpc>
              <a:defRPr/>
            </a:pPr>
            <a:r>
              <a:rPr lang="zh-CN" altLang="en-US" sz="1467"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467" dirty="0">
              <a:latin typeface="微软雅黑" pitchFamily="34" charset="-122"/>
              <a:ea typeface="微软雅黑" pitchFamily="34" charset="-122"/>
            </a:endParaRPr>
          </a:p>
        </p:txBody>
      </p:sp>
      <p:sp>
        <p:nvSpPr>
          <p:cNvPr id="33" name="TextBox 59"/>
          <p:cNvSpPr txBox="1">
            <a:spLocks noChangeArrowheads="1"/>
          </p:cNvSpPr>
          <p:nvPr/>
        </p:nvSpPr>
        <p:spPr bwMode="auto">
          <a:xfrm flipH="1">
            <a:off x="9217769" y="3428538"/>
            <a:ext cx="2132996" cy="430877"/>
          </a:xfrm>
          <a:prstGeom prst="rect">
            <a:avLst/>
          </a:prstGeom>
          <a:noFill/>
          <a:ln>
            <a:noFill/>
          </a:ln>
          <a:extLst/>
        </p:spPr>
        <p:txBody>
          <a:bodyPr wrap="square" lIns="121908" tIns="60955" rIns="121908" bIns="6095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219079">
              <a:defRPr/>
            </a:pPr>
            <a:r>
              <a:rPr lang="zh-CN" altLang="en-US" sz="2000" dirty="0">
                <a:latin typeface="微软雅黑" pitchFamily="34" charset="-122"/>
                <a:ea typeface="微软雅黑" pitchFamily="34" charset="-122"/>
              </a:rPr>
              <a:t>附属产品二</a:t>
            </a:r>
            <a:endParaRPr lang="en-US" altLang="ko-KR" sz="2000" dirty="0">
              <a:latin typeface="微软雅黑" pitchFamily="34" charset="-122"/>
              <a:ea typeface="微软雅黑" pitchFamily="34" charset="-122"/>
            </a:endParaRPr>
          </a:p>
        </p:txBody>
      </p:sp>
      <p:sp>
        <p:nvSpPr>
          <p:cNvPr id="34" name="矩形 17"/>
          <p:cNvSpPr>
            <a:spLocks noChangeArrowheads="1"/>
          </p:cNvSpPr>
          <p:nvPr/>
        </p:nvSpPr>
        <p:spPr bwMode="auto">
          <a:xfrm>
            <a:off x="9217771" y="3857756"/>
            <a:ext cx="2429933" cy="868113"/>
          </a:xfrm>
          <a:prstGeom prst="rect">
            <a:avLst/>
          </a:prstGeom>
          <a:noFill/>
          <a:ln>
            <a:noFill/>
          </a:ln>
          <a:extLst/>
        </p:spPr>
        <p:txBody>
          <a:bodyPr lIns="121908" tIns="60955" rIns="121908" bIns="60955">
            <a:spAutoFit/>
          </a:bodyPr>
          <a:lstStyle/>
          <a:p>
            <a:pPr defTabSz="1219079">
              <a:lnSpc>
                <a:spcPct val="110000"/>
              </a:lnSpc>
              <a:defRPr/>
            </a:pPr>
            <a:r>
              <a:rPr lang="zh-CN" altLang="en-US" sz="1467" dirty="0">
                <a:latin typeface="微软雅黑" pitchFamily="34" charset="-122"/>
                <a:ea typeface="微软雅黑" pitchFamily="34" charset="-122"/>
                <a:sym typeface="微软雅黑" pitchFamily="34" charset="-122"/>
              </a:rPr>
              <a:t>在此录入上述图表的综合描述说明，在此录入上述图表的综合描述说明。</a:t>
            </a:r>
            <a:endParaRPr lang="zh-CN" altLang="en-US" sz="1467" dirty="0">
              <a:latin typeface="微软雅黑" pitchFamily="34" charset="-122"/>
              <a:ea typeface="微软雅黑" pitchFamily="34" charset="-122"/>
            </a:endParaRPr>
          </a:p>
        </p:txBody>
      </p:sp>
      <p:sp>
        <p:nvSpPr>
          <p:cNvPr id="35" name="TextBox 59"/>
          <p:cNvSpPr txBox="1">
            <a:spLocks noChangeArrowheads="1"/>
          </p:cNvSpPr>
          <p:nvPr/>
        </p:nvSpPr>
        <p:spPr bwMode="auto">
          <a:xfrm flipH="1">
            <a:off x="9217770" y="5024281"/>
            <a:ext cx="2132993" cy="430877"/>
          </a:xfrm>
          <a:prstGeom prst="rect">
            <a:avLst/>
          </a:prstGeom>
          <a:noFill/>
          <a:ln>
            <a:noFill/>
          </a:ln>
          <a:extLst/>
        </p:spPr>
        <p:txBody>
          <a:bodyPr wrap="square" lIns="121908" tIns="60955" rIns="121908" bIns="60955">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defTabSz="1219079">
              <a:defRPr/>
            </a:pPr>
            <a:r>
              <a:rPr lang="zh-CN" altLang="en-US" sz="2000" dirty="0">
                <a:latin typeface="微软雅黑" pitchFamily="34" charset="-122"/>
                <a:ea typeface="微软雅黑" pitchFamily="34" charset="-122"/>
              </a:rPr>
              <a:t>附属产品三</a:t>
            </a:r>
            <a:endParaRPr lang="en-US" altLang="ko-KR" sz="2000" dirty="0">
              <a:latin typeface="微软雅黑" pitchFamily="34" charset="-122"/>
              <a:ea typeface="微软雅黑" pitchFamily="34" charset="-122"/>
            </a:endParaRPr>
          </a:p>
        </p:txBody>
      </p:sp>
      <p:sp>
        <p:nvSpPr>
          <p:cNvPr id="36" name="矩形 17"/>
          <p:cNvSpPr>
            <a:spLocks noChangeArrowheads="1"/>
          </p:cNvSpPr>
          <p:nvPr/>
        </p:nvSpPr>
        <p:spPr bwMode="auto">
          <a:xfrm>
            <a:off x="9217771" y="5475012"/>
            <a:ext cx="2429933" cy="619775"/>
          </a:xfrm>
          <a:prstGeom prst="rect">
            <a:avLst/>
          </a:prstGeom>
          <a:noFill/>
          <a:ln>
            <a:noFill/>
          </a:ln>
          <a:extLst/>
        </p:spPr>
        <p:txBody>
          <a:bodyPr lIns="121908" tIns="60955" rIns="121908" bIns="60955">
            <a:spAutoFit/>
          </a:bodyPr>
          <a:lstStyle/>
          <a:p>
            <a:pPr defTabSz="1219079">
              <a:lnSpc>
                <a:spcPct val="110000"/>
              </a:lnSpc>
              <a:defRPr/>
            </a:pPr>
            <a:r>
              <a:rPr lang="zh-CN" altLang="en-US" sz="1467" dirty="0">
                <a:latin typeface="微软雅黑" pitchFamily="34" charset="-122"/>
                <a:ea typeface="微软雅黑" pitchFamily="34" charset="-122"/>
                <a:sym typeface="微软雅黑" pitchFamily="34" charset="-122"/>
              </a:rPr>
              <a:t>在此录入上述图表的综合描述说明，在此录入。</a:t>
            </a:r>
            <a:endParaRPr lang="zh-CN" altLang="en-US" sz="1467" dirty="0">
              <a:latin typeface="微软雅黑" pitchFamily="34" charset="-122"/>
              <a:ea typeface="微软雅黑" pitchFamily="34" charset="-122"/>
            </a:endParaRPr>
          </a:p>
        </p:txBody>
      </p:sp>
      <p:sp>
        <p:nvSpPr>
          <p:cNvPr id="64" name="Freeform 6"/>
          <p:cNvSpPr>
            <a:spLocks noEditPoints="1"/>
          </p:cNvSpPr>
          <p:nvPr/>
        </p:nvSpPr>
        <p:spPr bwMode="auto">
          <a:xfrm>
            <a:off x="5095104" y="4743640"/>
            <a:ext cx="1983680" cy="2114361"/>
          </a:xfrm>
          <a:custGeom>
            <a:avLst/>
            <a:gdLst>
              <a:gd name="T0" fmla="*/ 1459818 w 957"/>
              <a:gd name="T1" fmla="*/ 614910 h 1020"/>
              <a:gd name="T2" fmla="*/ 1485360 w 957"/>
              <a:gd name="T3" fmla="*/ 840835 h 1020"/>
              <a:gd name="T4" fmla="*/ 1383192 w 957"/>
              <a:gd name="T5" fmla="*/ 1007823 h 1020"/>
              <a:gd name="T6" fmla="*/ 1422488 w 957"/>
              <a:gd name="T7" fmla="*/ 669918 h 1020"/>
              <a:gd name="T8" fmla="*/ 1383192 w 957"/>
              <a:gd name="T9" fmla="*/ 298614 h 1020"/>
              <a:gd name="T10" fmla="*/ 1872418 w 957"/>
              <a:gd name="T11" fmla="*/ 1817225 h 1020"/>
              <a:gd name="T12" fmla="*/ 1383192 w 957"/>
              <a:gd name="T13" fmla="*/ 2003859 h 1020"/>
              <a:gd name="T14" fmla="*/ 939156 w 957"/>
              <a:gd name="T15" fmla="*/ 31433 h 1020"/>
              <a:gd name="T16" fmla="*/ 1383192 w 957"/>
              <a:gd name="T17" fmla="*/ 605087 h 1020"/>
              <a:gd name="T18" fmla="*/ 1334073 w 957"/>
              <a:gd name="T19" fmla="*/ 970496 h 1020"/>
              <a:gd name="T20" fmla="*/ 1383192 w 957"/>
              <a:gd name="T21" fmla="*/ 1007823 h 1020"/>
              <a:gd name="T22" fmla="*/ 1306567 w 957"/>
              <a:gd name="T23" fmla="*/ 1111946 h 1020"/>
              <a:gd name="T24" fmla="*/ 1343897 w 957"/>
              <a:gd name="T25" fmla="*/ 1420383 h 1020"/>
              <a:gd name="T26" fmla="*/ 1383192 w 957"/>
              <a:gd name="T27" fmla="*/ 2003859 h 1020"/>
              <a:gd name="T28" fmla="*/ 939156 w 957"/>
              <a:gd name="T29" fmla="*/ 1933135 h 1020"/>
              <a:gd name="T30" fmla="*/ 968628 w 957"/>
              <a:gd name="T31" fmla="*/ 1903666 h 1020"/>
              <a:gd name="T32" fmla="*/ 939156 w 957"/>
              <a:gd name="T33" fmla="*/ 1876162 h 1020"/>
              <a:gd name="T34" fmla="*/ 943086 w 957"/>
              <a:gd name="T35" fmla="*/ 1856516 h 1020"/>
              <a:gd name="T36" fmla="*/ 943086 w 957"/>
              <a:gd name="T37" fmla="*/ 1799544 h 1020"/>
              <a:gd name="T38" fmla="*/ 939156 w 957"/>
              <a:gd name="T39" fmla="*/ 1770076 h 1020"/>
              <a:gd name="T40" fmla="*/ 1157245 w 957"/>
              <a:gd name="T41" fmla="*/ 1302509 h 1020"/>
              <a:gd name="T42" fmla="*/ 941121 w 957"/>
              <a:gd name="T43" fmla="*/ 1392879 h 1020"/>
              <a:gd name="T44" fmla="*/ 939156 w 957"/>
              <a:gd name="T45" fmla="*/ 1204280 h 1020"/>
              <a:gd name="T46" fmla="*/ 1019712 w 957"/>
              <a:gd name="T47" fmla="*/ 1233749 h 1020"/>
              <a:gd name="T48" fmla="*/ 939156 w 957"/>
              <a:gd name="T49" fmla="*/ 1005859 h 1020"/>
              <a:gd name="T50" fmla="*/ 1153315 w 957"/>
              <a:gd name="T51" fmla="*/ 986213 h 1020"/>
              <a:gd name="T52" fmla="*/ 1304602 w 957"/>
              <a:gd name="T53" fmla="*/ 626697 h 1020"/>
              <a:gd name="T54" fmla="*/ 939156 w 957"/>
              <a:gd name="T55" fmla="*/ 31433 h 1020"/>
              <a:gd name="T56" fmla="*/ 776081 w 957"/>
              <a:gd name="T57" fmla="*/ 68760 h 1020"/>
              <a:gd name="T58" fmla="*/ 939156 w 957"/>
              <a:gd name="T59" fmla="*/ 31433 h 1020"/>
              <a:gd name="T60" fmla="*/ 835024 w 957"/>
              <a:gd name="T61" fmla="*/ 400772 h 1020"/>
              <a:gd name="T62" fmla="*/ 577640 w 957"/>
              <a:gd name="T63" fmla="*/ 557937 h 1020"/>
              <a:gd name="T64" fmla="*/ 711244 w 957"/>
              <a:gd name="T65" fmla="*/ 994071 h 1020"/>
              <a:gd name="T66" fmla="*/ 937191 w 957"/>
              <a:gd name="T67" fmla="*/ 939063 h 1020"/>
              <a:gd name="T68" fmla="*/ 939156 w 957"/>
              <a:gd name="T69" fmla="*/ 1005859 h 1020"/>
              <a:gd name="T70" fmla="*/ 860566 w 957"/>
              <a:gd name="T71" fmla="*/ 1233749 h 1020"/>
              <a:gd name="T72" fmla="*/ 939156 w 957"/>
              <a:gd name="T73" fmla="*/ 1392879 h 1020"/>
              <a:gd name="T74" fmla="*/ 726962 w 957"/>
              <a:gd name="T75" fmla="*/ 1306438 h 1020"/>
              <a:gd name="T76" fmla="*/ 939156 w 957"/>
              <a:gd name="T77" fmla="*/ 1770076 h 1020"/>
              <a:gd name="T78" fmla="*/ 939156 w 957"/>
              <a:gd name="T79" fmla="*/ 1799544 h 1020"/>
              <a:gd name="T80" fmla="*/ 939156 w 957"/>
              <a:gd name="T81" fmla="*/ 1856516 h 1020"/>
              <a:gd name="T82" fmla="*/ 915579 w 957"/>
              <a:gd name="T83" fmla="*/ 1903666 h 1020"/>
              <a:gd name="T84" fmla="*/ 939156 w 957"/>
              <a:gd name="T85" fmla="*/ 2003859 h 1020"/>
              <a:gd name="T86" fmla="*/ 497085 w 957"/>
              <a:gd name="T87" fmla="*/ 1434135 h 1020"/>
              <a:gd name="T88" fmla="*/ 671949 w 957"/>
              <a:gd name="T89" fmla="*/ 1257323 h 1020"/>
              <a:gd name="T90" fmla="*/ 520662 w 957"/>
              <a:gd name="T91" fmla="*/ 1019611 h 1020"/>
              <a:gd name="T92" fmla="*/ 497085 w 957"/>
              <a:gd name="T93" fmla="*/ 937099 h 1020"/>
              <a:gd name="T94" fmla="*/ 542274 w 957"/>
              <a:gd name="T95" fmla="*/ 669918 h 1020"/>
              <a:gd name="T96" fmla="*/ 497085 w 957"/>
              <a:gd name="T97" fmla="*/ 280933 h 1020"/>
              <a:gd name="T98" fmla="*/ 420459 w 957"/>
              <a:gd name="T99" fmla="*/ 614910 h 1020"/>
              <a:gd name="T100" fmla="*/ 497085 w 957"/>
              <a:gd name="T101" fmla="*/ 609016 h 1020"/>
              <a:gd name="T102" fmla="*/ 497085 w 957"/>
              <a:gd name="T103" fmla="*/ 937099 h 1020"/>
              <a:gd name="T104" fmla="*/ 446001 w 957"/>
              <a:gd name="T105" fmla="*/ 962638 h 1020"/>
              <a:gd name="T106" fmla="*/ 390988 w 957"/>
              <a:gd name="T107" fmla="*/ 705280 h 1020"/>
              <a:gd name="T108" fmla="*/ 497085 w 957"/>
              <a:gd name="T109" fmla="*/ 2003859 h 1020"/>
              <a:gd name="T110" fmla="*/ 5894 w 957"/>
              <a:gd name="T111" fmla="*/ 1817225 h 1020"/>
              <a:gd name="T112" fmla="*/ 497085 w 957"/>
              <a:gd name="T113" fmla="*/ 2003859 h 10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7"/>
              <a:gd name="T172" fmla="*/ 0 h 1020"/>
              <a:gd name="T173" fmla="*/ 957 w 957"/>
              <a:gd name="T174" fmla="*/ 1020 h 10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7" h="1020">
                <a:moveTo>
                  <a:pt x="704" y="152"/>
                </a:moveTo>
                <a:cubicBezTo>
                  <a:pt x="723" y="197"/>
                  <a:pt x="736" y="251"/>
                  <a:pt x="743" y="313"/>
                </a:cubicBezTo>
                <a:cubicBezTo>
                  <a:pt x="750" y="327"/>
                  <a:pt x="755" y="342"/>
                  <a:pt x="757" y="359"/>
                </a:cubicBezTo>
                <a:cubicBezTo>
                  <a:pt x="761" y="381"/>
                  <a:pt x="760" y="406"/>
                  <a:pt x="756" y="428"/>
                </a:cubicBezTo>
                <a:cubicBezTo>
                  <a:pt x="751" y="452"/>
                  <a:pt x="742" y="473"/>
                  <a:pt x="729" y="490"/>
                </a:cubicBezTo>
                <a:cubicBezTo>
                  <a:pt x="722" y="500"/>
                  <a:pt x="713" y="508"/>
                  <a:pt x="704" y="513"/>
                </a:cubicBezTo>
                <a:cubicBezTo>
                  <a:pt x="704" y="476"/>
                  <a:pt x="704" y="476"/>
                  <a:pt x="704" y="476"/>
                </a:cubicBezTo>
                <a:cubicBezTo>
                  <a:pt x="730" y="445"/>
                  <a:pt x="739" y="384"/>
                  <a:pt x="724" y="341"/>
                </a:cubicBezTo>
                <a:cubicBezTo>
                  <a:pt x="718" y="320"/>
                  <a:pt x="710" y="310"/>
                  <a:pt x="704" y="308"/>
                </a:cubicBezTo>
                <a:lnTo>
                  <a:pt x="704" y="152"/>
                </a:lnTo>
                <a:close/>
                <a:moveTo>
                  <a:pt x="704" y="731"/>
                </a:moveTo>
                <a:cubicBezTo>
                  <a:pt x="815" y="772"/>
                  <a:pt x="957" y="791"/>
                  <a:pt x="953" y="925"/>
                </a:cubicBezTo>
                <a:cubicBezTo>
                  <a:pt x="952" y="956"/>
                  <a:pt x="940" y="988"/>
                  <a:pt x="921" y="1020"/>
                </a:cubicBezTo>
                <a:cubicBezTo>
                  <a:pt x="704" y="1020"/>
                  <a:pt x="704" y="1020"/>
                  <a:pt x="704" y="1020"/>
                </a:cubicBezTo>
                <a:lnTo>
                  <a:pt x="704" y="731"/>
                </a:lnTo>
                <a:close/>
                <a:moveTo>
                  <a:pt x="478" y="16"/>
                </a:moveTo>
                <a:cubicBezTo>
                  <a:pt x="588" y="0"/>
                  <a:pt x="661" y="52"/>
                  <a:pt x="704" y="152"/>
                </a:cubicBezTo>
                <a:cubicBezTo>
                  <a:pt x="704" y="308"/>
                  <a:pt x="704" y="308"/>
                  <a:pt x="704" y="308"/>
                </a:cubicBezTo>
                <a:cubicBezTo>
                  <a:pt x="693" y="305"/>
                  <a:pt x="684" y="321"/>
                  <a:pt x="680" y="350"/>
                </a:cubicBezTo>
                <a:cubicBezTo>
                  <a:pt x="675" y="381"/>
                  <a:pt x="674" y="429"/>
                  <a:pt x="679" y="494"/>
                </a:cubicBezTo>
                <a:cubicBezTo>
                  <a:pt x="688" y="491"/>
                  <a:pt x="697" y="484"/>
                  <a:pt x="704" y="476"/>
                </a:cubicBezTo>
                <a:cubicBezTo>
                  <a:pt x="704" y="513"/>
                  <a:pt x="704" y="513"/>
                  <a:pt x="704" y="513"/>
                </a:cubicBezTo>
                <a:cubicBezTo>
                  <a:pt x="700" y="515"/>
                  <a:pt x="696" y="517"/>
                  <a:pt x="692" y="519"/>
                </a:cubicBezTo>
                <a:cubicBezTo>
                  <a:pt x="684" y="535"/>
                  <a:pt x="675" y="552"/>
                  <a:pt x="665" y="566"/>
                </a:cubicBezTo>
                <a:cubicBezTo>
                  <a:pt x="654" y="594"/>
                  <a:pt x="635" y="619"/>
                  <a:pt x="614" y="640"/>
                </a:cubicBezTo>
                <a:cubicBezTo>
                  <a:pt x="621" y="675"/>
                  <a:pt x="640" y="705"/>
                  <a:pt x="684" y="723"/>
                </a:cubicBezTo>
                <a:cubicBezTo>
                  <a:pt x="690" y="726"/>
                  <a:pt x="697" y="728"/>
                  <a:pt x="704" y="731"/>
                </a:cubicBezTo>
                <a:cubicBezTo>
                  <a:pt x="704" y="1020"/>
                  <a:pt x="704" y="1020"/>
                  <a:pt x="704" y="1020"/>
                </a:cubicBezTo>
                <a:cubicBezTo>
                  <a:pt x="478" y="1020"/>
                  <a:pt x="478" y="1020"/>
                  <a:pt x="478" y="1020"/>
                </a:cubicBezTo>
                <a:cubicBezTo>
                  <a:pt x="478" y="984"/>
                  <a:pt x="478" y="984"/>
                  <a:pt x="478" y="984"/>
                </a:cubicBezTo>
                <a:cubicBezTo>
                  <a:pt x="479" y="984"/>
                  <a:pt x="479" y="984"/>
                  <a:pt x="480" y="984"/>
                </a:cubicBezTo>
                <a:cubicBezTo>
                  <a:pt x="487" y="984"/>
                  <a:pt x="493" y="977"/>
                  <a:pt x="493" y="969"/>
                </a:cubicBezTo>
                <a:cubicBezTo>
                  <a:pt x="493" y="961"/>
                  <a:pt x="487" y="955"/>
                  <a:pt x="480" y="955"/>
                </a:cubicBezTo>
                <a:cubicBezTo>
                  <a:pt x="479" y="955"/>
                  <a:pt x="479" y="955"/>
                  <a:pt x="478" y="955"/>
                </a:cubicBezTo>
                <a:cubicBezTo>
                  <a:pt x="478" y="945"/>
                  <a:pt x="478" y="945"/>
                  <a:pt x="478" y="945"/>
                </a:cubicBezTo>
                <a:cubicBezTo>
                  <a:pt x="479" y="945"/>
                  <a:pt x="479" y="945"/>
                  <a:pt x="480" y="945"/>
                </a:cubicBezTo>
                <a:cubicBezTo>
                  <a:pt x="487" y="945"/>
                  <a:pt x="493" y="938"/>
                  <a:pt x="493" y="930"/>
                </a:cubicBezTo>
                <a:cubicBezTo>
                  <a:pt x="493" y="922"/>
                  <a:pt x="487" y="916"/>
                  <a:pt x="480" y="916"/>
                </a:cubicBezTo>
                <a:cubicBezTo>
                  <a:pt x="479" y="916"/>
                  <a:pt x="479" y="916"/>
                  <a:pt x="478" y="916"/>
                </a:cubicBezTo>
                <a:cubicBezTo>
                  <a:pt x="478" y="901"/>
                  <a:pt x="478" y="901"/>
                  <a:pt x="478" y="901"/>
                </a:cubicBezTo>
                <a:cubicBezTo>
                  <a:pt x="556" y="871"/>
                  <a:pt x="598" y="831"/>
                  <a:pt x="661" y="751"/>
                </a:cubicBezTo>
                <a:cubicBezTo>
                  <a:pt x="625" y="737"/>
                  <a:pt x="602" y="703"/>
                  <a:pt x="589" y="663"/>
                </a:cubicBezTo>
                <a:cubicBezTo>
                  <a:pt x="553" y="691"/>
                  <a:pt x="514" y="709"/>
                  <a:pt x="485" y="709"/>
                </a:cubicBezTo>
                <a:cubicBezTo>
                  <a:pt x="483" y="709"/>
                  <a:pt x="481" y="709"/>
                  <a:pt x="479" y="709"/>
                </a:cubicBezTo>
                <a:cubicBezTo>
                  <a:pt x="478" y="709"/>
                  <a:pt x="478" y="709"/>
                  <a:pt x="478" y="709"/>
                </a:cubicBezTo>
                <a:cubicBezTo>
                  <a:pt x="478" y="613"/>
                  <a:pt x="478" y="613"/>
                  <a:pt x="478" y="613"/>
                </a:cubicBezTo>
                <a:cubicBezTo>
                  <a:pt x="479" y="613"/>
                  <a:pt x="479" y="613"/>
                  <a:pt x="479" y="613"/>
                </a:cubicBezTo>
                <a:cubicBezTo>
                  <a:pt x="493" y="613"/>
                  <a:pt x="503" y="634"/>
                  <a:pt x="519" y="628"/>
                </a:cubicBezTo>
                <a:cubicBezTo>
                  <a:pt x="555" y="615"/>
                  <a:pt x="571" y="591"/>
                  <a:pt x="571" y="565"/>
                </a:cubicBezTo>
                <a:cubicBezTo>
                  <a:pt x="571" y="529"/>
                  <a:pt x="525" y="512"/>
                  <a:pt x="478" y="512"/>
                </a:cubicBezTo>
                <a:cubicBezTo>
                  <a:pt x="478" y="478"/>
                  <a:pt x="478" y="478"/>
                  <a:pt x="478" y="478"/>
                </a:cubicBezTo>
                <a:cubicBezTo>
                  <a:pt x="531" y="470"/>
                  <a:pt x="566" y="485"/>
                  <a:pt x="587" y="502"/>
                </a:cubicBezTo>
                <a:cubicBezTo>
                  <a:pt x="588" y="503"/>
                  <a:pt x="590" y="504"/>
                  <a:pt x="591" y="506"/>
                </a:cubicBezTo>
                <a:cubicBezTo>
                  <a:pt x="644" y="538"/>
                  <a:pt x="663" y="405"/>
                  <a:pt x="664" y="319"/>
                </a:cubicBezTo>
                <a:cubicBezTo>
                  <a:pt x="580" y="314"/>
                  <a:pt x="531" y="271"/>
                  <a:pt x="478" y="235"/>
                </a:cubicBezTo>
                <a:lnTo>
                  <a:pt x="478" y="16"/>
                </a:lnTo>
                <a:close/>
                <a:moveTo>
                  <a:pt x="253" y="143"/>
                </a:moveTo>
                <a:cubicBezTo>
                  <a:pt x="281" y="83"/>
                  <a:pt x="325" y="38"/>
                  <a:pt x="395" y="35"/>
                </a:cubicBezTo>
                <a:cubicBezTo>
                  <a:pt x="408" y="31"/>
                  <a:pt x="422" y="27"/>
                  <a:pt x="437" y="25"/>
                </a:cubicBezTo>
                <a:cubicBezTo>
                  <a:pt x="451" y="21"/>
                  <a:pt x="465" y="18"/>
                  <a:pt x="478" y="16"/>
                </a:cubicBezTo>
                <a:cubicBezTo>
                  <a:pt x="478" y="235"/>
                  <a:pt x="478" y="235"/>
                  <a:pt x="478" y="235"/>
                </a:cubicBezTo>
                <a:cubicBezTo>
                  <a:pt x="461" y="223"/>
                  <a:pt x="444" y="212"/>
                  <a:pt x="425" y="204"/>
                </a:cubicBezTo>
                <a:cubicBezTo>
                  <a:pt x="378" y="183"/>
                  <a:pt x="333" y="179"/>
                  <a:pt x="316" y="207"/>
                </a:cubicBezTo>
                <a:cubicBezTo>
                  <a:pt x="303" y="228"/>
                  <a:pt x="296" y="254"/>
                  <a:pt x="294" y="284"/>
                </a:cubicBezTo>
                <a:cubicBezTo>
                  <a:pt x="294" y="285"/>
                  <a:pt x="294" y="287"/>
                  <a:pt x="294" y="289"/>
                </a:cubicBezTo>
                <a:cubicBezTo>
                  <a:pt x="290" y="370"/>
                  <a:pt x="303" y="542"/>
                  <a:pt x="362" y="506"/>
                </a:cubicBezTo>
                <a:cubicBezTo>
                  <a:pt x="364" y="504"/>
                  <a:pt x="365" y="503"/>
                  <a:pt x="367" y="502"/>
                </a:cubicBezTo>
                <a:cubicBezTo>
                  <a:pt x="388" y="485"/>
                  <a:pt x="423" y="469"/>
                  <a:pt x="477" y="478"/>
                </a:cubicBezTo>
                <a:cubicBezTo>
                  <a:pt x="478" y="478"/>
                  <a:pt x="478" y="478"/>
                  <a:pt x="478" y="478"/>
                </a:cubicBezTo>
                <a:cubicBezTo>
                  <a:pt x="478" y="512"/>
                  <a:pt x="478" y="512"/>
                  <a:pt x="478" y="512"/>
                </a:cubicBezTo>
                <a:cubicBezTo>
                  <a:pt x="432" y="512"/>
                  <a:pt x="384" y="529"/>
                  <a:pt x="382" y="561"/>
                </a:cubicBezTo>
                <a:cubicBezTo>
                  <a:pt x="380" y="588"/>
                  <a:pt x="400" y="615"/>
                  <a:pt x="438" y="628"/>
                </a:cubicBezTo>
                <a:cubicBezTo>
                  <a:pt x="454" y="634"/>
                  <a:pt x="464" y="613"/>
                  <a:pt x="478" y="613"/>
                </a:cubicBezTo>
                <a:cubicBezTo>
                  <a:pt x="478" y="709"/>
                  <a:pt x="478" y="709"/>
                  <a:pt x="478" y="709"/>
                </a:cubicBezTo>
                <a:cubicBezTo>
                  <a:pt x="477" y="709"/>
                  <a:pt x="475" y="709"/>
                  <a:pt x="472" y="709"/>
                </a:cubicBezTo>
                <a:cubicBezTo>
                  <a:pt x="444" y="709"/>
                  <a:pt x="405" y="692"/>
                  <a:pt x="370" y="665"/>
                </a:cubicBezTo>
                <a:cubicBezTo>
                  <a:pt x="357" y="704"/>
                  <a:pt x="334" y="737"/>
                  <a:pt x="298" y="751"/>
                </a:cubicBezTo>
                <a:cubicBezTo>
                  <a:pt x="358" y="841"/>
                  <a:pt x="407" y="878"/>
                  <a:pt x="478" y="901"/>
                </a:cubicBezTo>
                <a:cubicBezTo>
                  <a:pt x="478" y="901"/>
                  <a:pt x="478" y="901"/>
                  <a:pt x="478" y="901"/>
                </a:cubicBezTo>
                <a:cubicBezTo>
                  <a:pt x="478" y="916"/>
                  <a:pt x="478" y="916"/>
                  <a:pt x="478" y="916"/>
                </a:cubicBezTo>
                <a:cubicBezTo>
                  <a:pt x="471" y="916"/>
                  <a:pt x="466" y="923"/>
                  <a:pt x="466" y="930"/>
                </a:cubicBezTo>
                <a:cubicBezTo>
                  <a:pt x="466" y="938"/>
                  <a:pt x="471" y="944"/>
                  <a:pt x="478" y="945"/>
                </a:cubicBezTo>
                <a:cubicBezTo>
                  <a:pt x="478" y="955"/>
                  <a:pt x="478" y="955"/>
                  <a:pt x="478" y="955"/>
                </a:cubicBezTo>
                <a:cubicBezTo>
                  <a:pt x="471" y="956"/>
                  <a:pt x="466" y="962"/>
                  <a:pt x="466" y="969"/>
                </a:cubicBezTo>
                <a:cubicBezTo>
                  <a:pt x="466" y="977"/>
                  <a:pt x="471" y="983"/>
                  <a:pt x="478" y="984"/>
                </a:cubicBezTo>
                <a:cubicBezTo>
                  <a:pt x="478" y="1020"/>
                  <a:pt x="478" y="1020"/>
                  <a:pt x="478" y="1020"/>
                </a:cubicBezTo>
                <a:cubicBezTo>
                  <a:pt x="253" y="1020"/>
                  <a:pt x="253" y="1020"/>
                  <a:pt x="253" y="1020"/>
                </a:cubicBezTo>
                <a:cubicBezTo>
                  <a:pt x="253" y="730"/>
                  <a:pt x="253" y="730"/>
                  <a:pt x="253" y="730"/>
                </a:cubicBezTo>
                <a:cubicBezTo>
                  <a:pt x="260" y="728"/>
                  <a:pt x="266" y="726"/>
                  <a:pt x="272" y="723"/>
                </a:cubicBezTo>
                <a:cubicBezTo>
                  <a:pt x="317" y="704"/>
                  <a:pt x="336" y="675"/>
                  <a:pt x="342" y="640"/>
                </a:cubicBezTo>
                <a:cubicBezTo>
                  <a:pt x="322" y="619"/>
                  <a:pt x="304" y="595"/>
                  <a:pt x="293" y="569"/>
                </a:cubicBezTo>
                <a:cubicBezTo>
                  <a:pt x="282" y="554"/>
                  <a:pt x="273" y="537"/>
                  <a:pt x="265" y="519"/>
                </a:cubicBezTo>
                <a:cubicBezTo>
                  <a:pt x="261" y="517"/>
                  <a:pt x="257" y="516"/>
                  <a:pt x="253" y="513"/>
                </a:cubicBezTo>
                <a:cubicBezTo>
                  <a:pt x="253" y="477"/>
                  <a:pt x="253" y="477"/>
                  <a:pt x="253" y="477"/>
                </a:cubicBezTo>
                <a:cubicBezTo>
                  <a:pt x="260" y="485"/>
                  <a:pt x="269" y="491"/>
                  <a:pt x="278" y="494"/>
                </a:cubicBezTo>
                <a:cubicBezTo>
                  <a:pt x="283" y="431"/>
                  <a:pt x="283" y="374"/>
                  <a:pt x="276" y="341"/>
                </a:cubicBezTo>
                <a:cubicBezTo>
                  <a:pt x="271" y="317"/>
                  <a:pt x="262" y="308"/>
                  <a:pt x="253" y="310"/>
                </a:cubicBezTo>
                <a:lnTo>
                  <a:pt x="253" y="143"/>
                </a:lnTo>
                <a:close/>
                <a:moveTo>
                  <a:pt x="214" y="313"/>
                </a:moveTo>
                <a:cubicBezTo>
                  <a:pt x="214" y="313"/>
                  <a:pt x="214" y="313"/>
                  <a:pt x="214" y="313"/>
                </a:cubicBezTo>
                <a:cubicBezTo>
                  <a:pt x="218" y="258"/>
                  <a:pt x="229" y="195"/>
                  <a:pt x="253" y="143"/>
                </a:cubicBezTo>
                <a:cubicBezTo>
                  <a:pt x="253" y="310"/>
                  <a:pt x="253" y="310"/>
                  <a:pt x="253" y="310"/>
                </a:cubicBezTo>
                <a:cubicBezTo>
                  <a:pt x="246" y="312"/>
                  <a:pt x="238" y="323"/>
                  <a:pt x="233" y="339"/>
                </a:cubicBezTo>
                <a:cubicBezTo>
                  <a:pt x="217" y="383"/>
                  <a:pt x="226" y="445"/>
                  <a:pt x="253" y="477"/>
                </a:cubicBezTo>
                <a:cubicBezTo>
                  <a:pt x="253" y="513"/>
                  <a:pt x="253" y="513"/>
                  <a:pt x="253" y="513"/>
                </a:cubicBezTo>
                <a:cubicBezTo>
                  <a:pt x="243" y="508"/>
                  <a:pt x="235" y="500"/>
                  <a:pt x="227" y="490"/>
                </a:cubicBezTo>
                <a:cubicBezTo>
                  <a:pt x="214" y="473"/>
                  <a:pt x="206" y="452"/>
                  <a:pt x="201" y="428"/>
                </a:cubicBezTo>
                <a:cubicBezTo>
                  <a:pt x="196" y="406"/>
                  <a:pt x="195" y="381"/>
                  <a:pt x="199" y="359"/>
                </a:cubicBezTo>
                <a:cubicBezTo>
                  <a:pt x="202" y="342"/>
                  <a:pt x="206" y="326"/>
                  <a:pt x="214" y="313"/>
                </a:cubicBezTo>
                <a:moveTo>
                  <a:pt x="253" y="1020"/>
                </a:moveTo>
                <a:cubicBezTo>
                  <a:pt x="35" y="1020"/>
                  <a:pt x="35" y="1020"/>
                  <a:pt x="35" y="1020"/>
                </a:cubicBezTo>
                <a:cubicBezTo>
                  <a:pt x="16" y="988"/>
                  <a:pt x="4" y="956"/>
                  <a:pt x="3" y="925"/>
                </a:cubicBezTo>
                <a:cubicBezTo>
                  <a:pt x="0" y="791"/>
                  <a:pt x="142" y="772"/>
                  <a:pt x="253" y="730"/>
                </a:cubicBezTo>
                <a:lnTo>
                  <a:pt x="253" y="1020"/>
                </a:lnTo>
                <a:close/>
              </a:path>
            </a:pathLst>
          </a:custGeom>
          <a:solidFill>
            <a:schemeClr val="tx1"/>
          </a:solidFill>
          <a:ln w="9525">
            <a:noFill/>
            <a:round/>
            <a:headEnd/>
            <a:tailEnd/>
          </a:ln>
        </p:spPr>
        <p:txBody>
          <a:bodyPr lIns="162560" tIns="81280" rIns="162560" bIns="81280"/>
          <a:lstStyle/>
          <a:p>
            <a:endParaRPr lang="zh-CN" altLang="en-US" sz="2400"/>
          </a:p>
        </p:txBody>
      </p:sp>
      <p:grpSp>
        <p:nvGrpSpPr>
          <p:cNvPr id="65" name="组合 64"/>
          <p:cNvGrpSpPr/>
          <p:nvPr/>
        </p:nvGrpSpPr>
        <p:grpSpPr>
          <a:xfrm>
            <a:off x="5398105" y="3546401"/>
            <a:ext cx="1034727" cy="1034727"/>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7" name="椭圆 66"/>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8" name="组合 67"/>
          <p:cNvGrpSpPr/>
          <p:nvPr/>
        </p:nvGrpSpPr>
        <p:grpSpPr>
          <a:xfrm>
            <a:off x="6678743" y="2276872"/>
            <a:ext cx="1206067" cy="1206067"/>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0" name="椭圆 69"/>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1" name="组合 70"/>
          <p:cNvGrpSpPr/>
          <p:nvPr/>
        </p:nvGrpSpPr>
        <p:grpSpPr>
          <a:xfrm>
            <a:off x="4830361" y="1934042"/>
            <a:ext cx="1494959" cy="14949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3" name="椭圆 72"/>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4" name="组合 73"/>
          <p:cNvGrpSpPr/>
          <p:nvPr/>
        </p:nvGrpSpPr>
        <p:grpSpPr>
          <a:xfrm>
            <a:off x="6309979" y="1361720"/>
            <a:ext cx="873245" cy="873245"/>
            <a:chOff x="304800" y="673100"/>
            <a:chExt cx="4000500" cy="4000500"/>
          </a:xfrm>
          <a:effectLst>
            <a:outerShdw blurRad="444500" dist="254000" dir="8100000" algn="tr" rotWithShape="0">
              <a:prstClr val="black">
                <a:alpha val="50000"/>
              </a:prstClr>
            </a:outerShdw>
          </a:effectLst>
        </p:grpSpPr>
        <p:sp>
          <p:nvSpPr>
            <p:cNvPr id="75" name="同心圆 7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6" name="椭圆 75"/>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7" name="组合 76"/>
          <p:cNvGrpSpPr/>
          <p:nvPr/>
        </p:nvGrpSpPr>
        <p:grpSpPr>
          <a:xfrm>
            <a:off x="6696525" y="3867976"/>
            <a:ext cx="1115241" cy="1115241"/>
            <a:chOff x="304800" y="673100"/>
            <a:chExt cx="4000500" cy="4000500"/>
          </a:xfrm>
          <a:effectLst>
            <a:outerShdw blurRad="444500" dist="254000" dir="8100000" algn="tr" rotWithShape="0">
              <a:prstClr val="black">
                <a:alpha val="50000"/>
              </a:prstClr>
            </a:outerShdw>
          </a:effectLst>
        </p:grpSpPr>
        <p:sp>
          <p:nvSpPr>
            <p:cNvPr id="78" name="同心圆 7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9" name="椭圆 7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0" name="组合 79"/>
          <p:cNvGrpSpPr/>
          <p:nvPr/>
        </p:nvGrpSpPr>
        <p:grpSpPr>
          <a:xfrm>
            <a:off x="4100156" y="3694980"/>
            <a:ext cx="1089521" cy="1089521"/>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2" name="椭圆 8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3" name="椭圆 82"/>
          <p:cNvSpPr/>
          <p:nvPr/>
        </p:nvSpPr>
        <p:spPr>
          <a:xfrm>
            <a:off x="4702935" y="2948947"/>
            <a:ext cx="599159" cy="59915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4" name="椭圆 83"/>
          <p:cNvSpPr/>
          <p:nvPr/>
        </p:nvSpPr>
        <p:spPr>
          <a:xfrm>
            <a:off x="4414437" y="2342280"/>
            <a:ext cx="183465" cy="18346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5" name="椭圆 84"/>
          <p:cNvSpPr/>
          <p:nvPr/>
        </p:nvSpPr>
        <p:spPr>
          <a:xfrm>
            <a:off x="7650348" y="3570395"/>
            <a:ext cx="410291" cy="410291"/>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6" name="椭圆 85"/>
          <p:cNvSpPr/>
          <p:nvPr/>
        </p:nvSpPr>
        <p:spPr>
          <a:xfrm>
            <a:off x="6357898" y="2782034"/>
            <a:ext cx="358935" cy="358935"/>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7" name="椭圆 86"/>
          <p:cNvSpPr/>
          <p:nvPr/>
        </p:nvSpPr>
        <p:spPr>
          <a:xfrm>
            <a:off x="4839126" y="4869159"/>
            <a:ext cx="460452" cy="460452"/>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8" name="椭圆 87"/>
          <p:cNvSpPr/>
          <p:nvPr/>
        </p:nvSpPr>
        <p:spPr>
          <a:xfrm>
            <a:off x="6262201" y="4130170"/>
            <a:ext cx="281423" cy="28142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89" name="椭圆 88"/>
          <p:cNvSpPr/>
          <p:nvPr/>
        </p:nvSpPr>
        <p:spPr>
          <a:xfrm>
            <a:off x="7414329" y="2137291"/>
            <a:ext cx="327900" cy="327900"/>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0" name="椭圆 89"/>
          <p:cNvSpPr/>
          <p:nvPr/>
        </p:nvSpPr>
        <p:spPr>
          <a:xfrm>
            <a:off x="3167767" y="1695149"/>
            <a:ext cx="345155" cy="34515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2" name="椭圆 91"/>
          <p:cNvSpPr/>
          <p:nvPr/>
        </p:nvSpPr>
        <p:spPr>
          <a:xfrm>
            <a:off x="3158459" y="3450519"/>
            <a:ext cx="345155" cy="34515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9" name="椭圆 98"/>
          <p:cNvSpPr/>
          <p:nvPr/>
        </p:nvSpPr>
        <p:spPr>
          <a:xfrm>
            <a:off x="3157168" y="5232097"/>
            <a:ext cx="345155" cy="34515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03" name="椭圆 102"/>
          <p:cNvSpPr/>
          <p:nvPr/>
        </p:nvSpPr>
        <p:spPr>
          <a:xfrm>
            <a:off x="8735411" y="1643685"/>
            <a:ext cx="345155" cy="34515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04" name="椭圆 103"/>
          <p:cNvSpPr/>
          <p:nvPr/>
        </p:nvSpPr>
        <p:spPr>
          <a:xfrm>
            <a:off x="8748264" y="3456616"/>
            <a:ext cx="345155" cy="34515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05" name="椭圆 104"/>
          <p:cNvSpPr/>
          <p:nvPr/>
        </p:nvSpPr>
        <p:spPr>
          <a:xfrm>
            <a:off x="8735411" y="5059516"/>
            <a:ext cx="345155" cy="34515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13" name="椭圆 112"/>
          <p:cNvSpPr/>
          <p:nvPr/>
        </p:nvSpPr>
        <p:spPr>
          <a:xfrm>
            <a:off x="6678743" y="3297773"/>
            <a:ext cx="131228" cy="131228"/>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91" name="Text Box 18"/>
          <p:cNvSpPr txBox="1">
            <a:spLocks noChangeArrowheads="1"/>
          </p:cNvSpPr>
          <p:nvPr/>
        </p:nvSpPr>
        <p:spPr bwMode="gray">
          <a:xfrm>
            <a:off x="4943873" y="142902"/>
            <a:ext cx="2239351"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a:latin typeface="微软雅黑" pitchFamily="34" charset="-122"/>
                <a:ea typeface="微软雅黑" pitchFamily="34" charset="-122"/>
              </a:rPr>
              <a:t>产品研发计划</a:t>
            </a:r>
          </a:p>
        </p:txBody>
      </p:sp>
      <p:cxnSp>
        <p:nvCxnSpPr>
          <p:cNvPr id="93"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94"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53582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750"/>
                                        <p:tgtEl>
                                          <p:spTgt spid="64"/>
                                        </p:tgtEl>
                                      </p:cBhvr>
                                    </p:animEffect>
                                    <p:anim calcmode="lin" valueType="num">
                                      <p:cBhvr>
                                        <p:cTn id="8" dur="750" fill="hold"/>
                                        <p:tgtEl>
                                          <p:spTgt spid="64"/>
                                        </p:tgtEl>
                                        <p:attrNameLst>
                                          <p:attrName>ppt_x</p:attrName>
                                        </p:attrNameLst>
                                      </p:cBhvr>
                                      <p:tavLst>
                                        <p:tav tm="0">
                                          <p:val>
                                            <p:strVal val="#ppt_x"/>
                                          </p:val>
                                        </p:tav>
                                        <p:tav tm="100000">
                                          <p:val>
                                            <p:strVal val="#ppt_x"/>
                                          </p:val>
                                        </p:tav>
                                      </p:tavLst>
                                    </p:anim>
                                    <p:anim calcmode="lin" valueType="num">
                                      <p:cBhvr>
                                        <p:cTn id="9" dur="750" fill="hold"/>
                                        <p:tgtEl>
                                          <p:spTgt spid="64"/>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70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16" fill="hold" nodeType="withEffect">
                                  <p:stCondLst>
                                    <p:cond delay="200"/>
                                  </p:stCondLst>
                                  <p:childTnLst>
                                    <p:set>
                                      <p:cBhvr>
                                        <p:cTn id="16" dur="1" fill="hold">
                                          <p:stCondLst>
                                            <p:cond delay="0"/>
                                          </p:stCondLst>
                                        </p:cTn>
                                        <p:tgtEl>
                                          <p:spTgt spid="80"/>
                                        </p:tgtEl>
                                        <p:attrNameLst>
                                          <p:attrName>style.visibility</p:attrName>
                                        </p:attrNameLst>
                                      </p:cBhvr>
                                      <p:to>
                                        <p:strVal val="visible"/>
                                      </p:to>
                                    </p:set>
                                    <p:anim calcmode="lin" valueType="num">
                                      <p:cBhvr>
                                        <p:cTn id="17" dur="500" fill="hold"/>
                                        <p:tgtEl>
                                          <p:spTgt spid="80"/>
                                        </p:tgtEl>
                                        <p:attrNameLst>
                                          <p:attrName>ppt_w</p:attrName>
                                        </p:attrNameLst>
                                      </p:cBhvr>
                                      <p:tavLst>
                                        <p:tav tm="0">
                                          <p:val>
                                            <p:fltVal val="0"/>
                                          </p:val>
                                        </p:tav>
                                        <p:tav tm="100000">
                                          <p:val>
                                            <p:strVal val="#ppt_w"/>
                                          </p:val>
                                        </p:tav>
                                      </p:tavLst>
                                    </p:anim>
                                    <p:anim calcmode="lin" valueType="num">
                                      <p:cBhvr>
                                        <p:cTn id="18" dur="500" fill="hold"/>
                                        <p:tgtEl>
                                          <p:spTgt spid="80"/>
                                        </p:tgtEl>
                                        <p:attrNameLst>
                                          <p:attrName>ppt_h</p:attrName>
                                        </p:attrNameLst>
                                      </p:cBhvr>
                                      <p:tavLst>
                                        <p:tav tm="0">
                                          <p:val>
                                            <p:fltVal val="0"/>
                                          </p:val>
                                        </p:tav>
                                        <p:tav tm="100000">
                                          <p:val>
                                            <p:strVal val="#ppt_h"/>
                                          </p:val>
                                        </p:tav>
                                      </p:tavLst>
                                    </p:anim>
                                    <p:animEffect transition="in" filter="fade">
                                      <p:cBhvr>
                                        <p:cTn id="19" dur="500"/>
                                        <p:tgtEl>
                                          <p:spTgt spid="80"/>
                                        </p:tgtEl>
                                      </p:cBhvr>
                                    </p:animEffect>
                                  </p:childTnLst>
                                </p:cTn>
                              </p:par>
                              <p:par>
                                <p:cTn id="20" presetID="53" presetClass="entr" presetSubtype="16" fill="hold" nodeType="withEffect">
                                  <p:stCondLst>
                                    <p:cond delay="500"/>
                                  </p:stCondLst>
                                  <p:childTnLst>
                                    <p:set>
                                      <p:cBhvr>
                                        <p:cTn id="21" dur="1" fill="hold">
                                          <p:stCondLst>
                                            <p:cond delay="0"/>
                                          </p:stCondLst>
                                        </p:cTn>
                                        <p:tgtEl>
                                          <p:spTgt spid="74"/>
                                        </p:tgtEl>
                                        <p:attrNameLst>
                                          <p:attrName>style.visibility</p:attrName>
                                        </p:attrNameLst>
                                      </p:cBhvr>
                                      <p:to>
                                        <p:strVal val="visible"/>
                                      </p:to>
                                    </p:set>
                                    <p:anim calcmode="lin" valueType="num">
                                      <p:cBhvr>
                                        <p:cTn id="22" dur="300" fill="hold"/>
                                        <p:tgtEl>
                                          <p:spTgt spid="74"/>
                                        </p:tgtEl>
                                        <p:attrNameLst>
                                          <p:attrName>ppt_w</p:attrName>
                                        </p:attrNameLst>
                                      </p:cBhvr>
                                      <p:tavLst>
                                        <p:tav tm="0">
                                          <p:val>
                                            <p:fltVal val="0"/>
                                          </p:val>
                                        </p:tav>
                                        <p:tav tm="100000">
                                          <p:val>
                                            <p:strVal val="#ppt_w"/>
                                          </p:val>
                                        </p:tav>
                                      </p:tavLst>
                                    </p:anim>
                                    <p:anim calcmode="lin" valueType="num">
                                      <p:cBhvr>
                                        <p:cTn id="23" dur="300" fill="hold"/>
                                        <p:tgtEl>
                                          <p:spTgt spid="74"/>
                                        </p:tgtEl>
                                        <p:attrNameLst>
                                          <p:attrName>ppt_h</p:attrName>
                                        </p:attrNameLst>
                                      </p:cBhvr>
                                      <p:tavLst>
                                        <p:tav tm="0">
                                          <p:val>
                                            <p:fltVal val="0"/>
                                          </p:val>
                                        </p:tav>
                                        <p:tav tm="100000">
                                          <p:val>
                                            <p:strVal val="#ppt_h"/>
                                          </p:val>
                                        </p:tav>
                                      </p:tavLst>
                                    </p:anim>
                                    <p:animEffect transition="in" filter="fade">
                                      <p:cBhvr>
                                        <p:cTn id="24" dur="300"/>
                                        <p:tgtEl>
                                          <p:spTgt spid="74"/>
                                        </p:tgtEl>
                                      </p:cBhvr>
                                    </p:animEffect>
                                  </p:childTnLst>
                                </p:cTn>
                              </p:par>
                              <p:par>
                                <p:cTn id="25" presetID="53" presetClass="entr" presetSubtype="16" fill="hold" nodeType="withEffect">
                                  <p:stCondLst>
                                    <p:cond delay="700"/>
                                  </p:stCondLst>
                                  <p:childTnLst>
                                    <p:set>
                                      <p:cBhvr>
                                        <p:cTn id="26" dur="1" fill="hold">
                                          <p:stCondLst>
                                            <p:cond delay="0"/>
                                          </p:stCondLst>
                                        </p:cTn>
                                        <p:tgtEl>
                                          <p:spTgt spid="68"/>
                                        </p:tgtEl>
                                        <p:attrNameLst>
                                          <p:attrName>style.visibility</p:attrName>
                                        </p:attrNameLst>
                                      </p:cBhvr>
                                      <p:to>
                                        <p:strVal val="visible"/>
                                      </p:to>
                                    </p:set>
                                    <p:anim calcmode="lin" valueType="num">
                                      <p:cBhvr>
                                        <p:cTn id="27" dur="500" fill="hold"/>
                                        <p:tgtEl>
                                          <p:spTgt spid="68"/>
                                        </p:tgtEl>
                                        <p:attrNameLst>
                                          <p:attrName>ppt_w</p:attrName>
                                        </p:attrNameLst>
                                      </p:cBhvr>
                                      <p:tavLst>
                                        <p:tav tm="0">
                                          <p:val>
                                            <p:fltVal val="0"/>
                                          </p:val>
                                        </p:tav>
                                        <p:tav tm="100000">
                                          <p:val>
                                            <p:strVal val="#ppt_w"/>
                                          </p:val>
                                        </p:tav>
                                      </p:tavLst>
                                    </p:anim>
                                    <p:anim calcmode="lin" valueType="num">
                                      <p:cBhvr>
                                        <p:cTn id="28" dur="500" fill="hold"/>
                                        <p:tgtEl>
                                          <p:spTgt spid="68"/>
                                        </p:tgtEl>
                                        <p:attrNameLst>
                                          <p:attrName>ppt_h</p:attrName>
                                        </p:attrNameLst>
                                      </p:cBhvr>
                                      <p:tavLst>
                                        <p:tav tm="0">
                                          <p:val>
                                            <p:fltVal val="0"/>
                                          </p:val>
                                        </p:tav>
                                        <p:tav tm="100000">
                                          <p:val>
                                            <p:strVal val="#ppt_h"/>
                                          </p:val>
                                        </p:tav>
                                      </p:tavLst>
                                    </p:anim>
                                    <p:animEffect transition="in" filter="fade">
                                      <p:cBhvr>
                                        <p:cTn id="29" dur="500"/>
                                        <p:tgtEl>
                                          <p:spTgt spid="68"/>
                                        </p:tgtEl>
                                      </p:cBhvr>
                                    </p:animEffect>
                                  </p:childTnLst>
                                </p:cTn>
                              </p:par>
                              <p:par>
                                <p:cTn id="30" presetID="53" presetClass="entr" presetSubtype="16" fill="hold" nodeType="withEffect">
                                  <p:stCondLst>
                                    <p:cond delay="600"/>
                                  </p:stCondLst>
                                  <p:childTnLst>
                                    <p:set>
                                      <p:cBhvr>
                                        <p:cTn id="31" dur="1" fill="hold">
                                          <p:stCondLst>
                                            <p:cond delay="0"/>
                                          </p:stCondLst>
                                        </p:cTn>
                                        <p:tgtEl>
                                          <p:spTgt spid="65"/>
                                        </p:tgtEl>
                                        <p:attrNameLst>
                                          <p:attrName>style.visibility</p:attrName>
                                        </p:attrNameLst>
                                      </p:cBhvr>
                                      <p:to>
                                        <p:strVal val="visible"/>
                                      </p:to>
                                    </p:set>
                                    <p:anim calcmode="lin" valueType="num">
                                      <p:cBhvr>
                                        <p:cTn id="32" dur="500" fill="hold"/>
                                        <p:tgtEl>
                                          <p:spTgt spid="65"/>
                                        </p:tgtEl>
                                        <p:attrNameLst>
                                          <p:attrName>ppt_w</p:attrName>
                                        </p:attrNameLst>
                                      </p:cBhvr>
                                      <p:tavLst>
                                        <p:tav tm="0">
                                          <p:val>
                                            <p:fltVal val="0"/>
                                          </p:val>
                                        </p:tav>
                                        <p:tav tm="100000">
                                          <p:val>
                                            <p:strVal val="#ppt_w"/>
                                          </p:val>
                                        </p:tav>
                                      </p:tavLst>
                                    </p:anim>
                                    <p:anim calcmode="lin" valueType="num">
                                      <p:cBhvr>
                                        <p:cTn id="33" dur="500" fill="hold"/>
                                        <p:tgtEl>
                                          <p:spTgt spid="65"/>
                                        </p:tgtEl>
                                        <p:attrNameLst>
                                          <p:attrName>ppt_h</p:attrName>
                                        </p:attrNameLst>
                                      </p:cBhvr>
                                      <p:tavLst>
                                        <p:tav tm="0">
                                          <p:val>
                                            <p:fltVal val="0"/>
                                          </p:val>
                                        </p:tav>
                                        <p:tav tm="100000">
                                          <p:val>
                                            <p:strVal val="#ppt_h"/>
                                          </p:val>
                                        </p:tav>
                                      </p:tavLst>
                                    </p:anim>
                                    <p:animEffect transition="in" filter="fade">
                                      <p:cBhvr>
                                        <p:cTn id="34" dur="500"/>
                                        <p:tgtEl>
                                          <p:spTgt spid="65"/>
                                        </p:tgtEl>
                                      </p:cBhvr>
                                    </p:animEffect>
                                  </p:childTnLst>
                                </p:cTn>
                              </p:par>
                              <p:par>
                                <p:cTn id="35" presetID="53" presetClass="entr" presetSubtype="16" fill="hold" nodeType="withEffect">
                                  <p:stCondLst>
                                    <p:cond delay="200"/>
                                  </p:stCondLst>
                                  <p:childTnLst>
                                    <p:set>
                                      <p:cBhvr>
                                        <p:cTn id="36" dur="1" fill="hold">
                                          <p:stCondLst>
                                            <p:cond delay="0"/>
                                          </p:stCondLst>
                                        </p:cTn>
                                        <p:tgtEl>
                                          <p:spTgt spid="77"/>
                                        </p:tgtEl>
                                        <p:attrNameLst>
                                          <p:attrName>style.visibility</p:attrName>
                                        </p:attrNameLst>
                                      </p:cBhvr>
                                      <p:to>
                                        <p:strVal val="visible"/>
                                      </p:to>
                                    </p:set>
                                    <p:anim calcmode="lin" valueType="num">
                                      <p:cBhvr>
                                        <p:cTn id="37" dur="800" fill="hold"/>
                                        <p:tgtEl>
                                          <p:spTgt spid="77"/>
                                        </p:tgtEl>
                                        <p:attrNameLst>
                                          <p:attrName>ppt_w</p:attrName>
                                        </p:attrNameLst>
                                      </p:cBhvr>
                                      <p:tavLst>
                                        <p:tav tm="0">
                                          <p:val>
                                            <p:fltVal val="0"/>
                                          </p:val>
                                        </p:tav>
                                        <p:tav tm="100000">
                                          <p:val>
                                            <p:strVal val="#ppt_w"/>
                                          </p:val>
                                        </p:tav>
                                      </p:tavLst>
                                    </p:anim>
                                    <p:anim calcmode="lin" valueType="num">
                                      <p:cBhvr>
                                        <p:cTn id="38" dur="800" fill="hold"/>
                                        <p:tgtEl>
                                          <p:spTgt spid="77"/>
                                        </p:tgtEl>
                                        <p:attrNameLst>
                                          <p:attrName>ppt_h</p:attrName>
                                        </p:attrNameLst>
                                      </p:cBhvr>
                                      <p:tavLst>
                                        <p:tav tm="0">
                                          <p:val>
                                            <p:fltVal val="0"/>
                                          </p:val>
                                        </p:tav>
                                        <p:tav tm="100000">
                                          <p:val>
                                            <p:strVal val="#ppt_h"/>
                                          </p:val>
                                        </p:tav>
                                      </p:tavLst>
                                    </p:anim>
                                    <p:animEffect transition="in" filter="fade">
                                      <p:cBhvr>
                                        <p:cTn id="39" dur="800"/>
                                        <p:tgtEl>
                                          <p:spTgt spid="77"/>
                                        </p:tgtEl>
                                      </p:cBhvr>
                                    </p:animEffect>
                                  </p:childTnLst>
                                </p:cTn>
                              </p:par>
                              <p:par>
                                <p:cTn id="40" presetID="53" presetClass="entr" presetSubtype="16" fill="hold" grpId="0" nodeType="withEffect">
                                  <p:stCondLst>
                                    <p:cond delay="800"/>
                                  </p:stCondLst>
                                  <p:childTnLst>
                                    <p:set>
                                      <p:cBhvr>
                                        <p:cTn id="41" dur="1" fill="hold">
                                          <p:stCondLst>
                                            <p:cond delay="0"/>
                                          </p:stCondLst>
                                        </p:cTn>
                                        <p:tgtEl>
                                          <p:spTgt spid="83"/>
                                        </p:tgtEl>
                                        <p:attrNameLst>
                                          <p:attrName>style.visibility</p:attrName>
                                        </p:attrNameLst>
                                      </p:cBhvr>
                                      <p:to>
                                        <p:strVal val="visible"/>
                                      </p:to>
                                    </p:set>
                                    <p:anim calcmode="lin" valueType="num">
                                      <p:cBhvr>
                                        <p:cTn id="42" dur="500" fill="hold"/>
                                        <p:tgtEl>
                                          <p:spTgt spid="83"/>
                                        </p:tgtEl>
                                        <p:attrNameLst>
                                          <p:attrName>ppt_w</p:attrName>
                                        </p:attrNameLst>
                                      </p:cBhvr>
                                      <p:tavLst>
                                        <p:tav tm="0">
                                          <p:val>
                                            <p:fltVal val="0"/>
                                          </p:val>
                                        </p:tav>
                                        <p:tav tm="100000">
                                          <p:val>
                                            <p:strVal val="#ppt_w"/>
                                          </p:val>
                                        </p:tav>
                                      </p:tavLst>
                                    </p:anim>
                                    <p:anim calcmode="lin" valueType="num">
                                      <p:cBhvr>
                                        <p:cTn id="43" dur="500" fill="hold"/>
                                        <p:tgtEl>
                                          <p:spTgt spid="83"/>
                                        </p:tgtEl>
                                        <p:attrNameLst>
                                          <p:attrName>ppt_h</p:attrName>
                                        </p:attrNameLst>
                                      </p:cBhvr>
                                      <p:tavLst>
                                        <p:tav tm="0">
                                          <p:val>
                                            <p:fltVal val="0"/>
                                          </p:val>
                                        </p:tav>
                                        <p:tav tm="100000">
                                          <p:val>
                                            <p:strVal val="#ppt_h"/>
                                          </p:val>
                                        </p:tav>
                                      </p:tavLst>
                                    </p:anim>
                                    <p:animEffect transition="in" filter="fade">
                                      <p:cBhvr>
                                        <p:cTn id="44" dur="500"/>
                                        <p:tgtEl>
                                          <p:spTgt spid="83"/>
                                        </p:tgtEl>
                                      </p:cBhvr>
                                    </p:animEffect>
                                  </p:childTnLst>
                                </p:cTn>
                              </p:par>
                              <p:par>
                                <p:cTn id="45" presetID="53" presetClass="entr" presetSubtype="16" fill="hold" grpId="0" nodeType="withEffect">
                                  <p:stCondLst>
                                    <p:cond delay="600"/>
                                  </p:stCondLst>
                                  <p:childTnLst>
                                    <p:set>
                                      <p:cBhvr>
                                        <p:cTn id="46" dur="1" fill="hold">
                                          <p:stCondLst>
                                            <p:cond delay="0"/>
                                          </p:stCondLst>
                                        </p:cTn>
                                        <p:tgtEl>
                                          <p:spTgt spid="84"/>
                                        </p:tgtEl>
                                        <p:attrNameLst>
                                          <p:attrName>style.visibility</p:attrName>
                                        </p:attrNameLst>
                                      </p:cBhvr>
                                      <p:to>
                                        <p:strVal val="visible"/>
                                      </p:to>
                                    </p:set>
                                    <p:anim calcmode="lin" valueType="num">
                                      <p:cBhvr>
                                        <p:cTn id="47" dur="300" fill="hold"/>
                                        <p:tgtEl>
                                          <p:spTgt spid="84"/>
                                        </p:tgtEl>
                                        <p:attrNameLst>
                                          <p:attrName>ppt_w</p:attrName>
                                        </p:attrNameLst>
                                      </p:cBhvr>
                                      <p:tavLst>
                                        <p:tav tm="0">
                                          <p:val>
                                            <p:fltVal val="0"/>
                                          </p:val>
                                        </p:tav>
                                        <p:tav tm="100000">
                                          <p:val>
                                            <p:strVal val="#ppt_w"/>
                                          </p:val>
                                        </p:tav>
                                      </p:tavLst>
                                    </p:anim>
                                    <p:anim calcmode="lin" valueType="num">
                                      <p:cBhvr>
                                        <p:cTn id="48" dur="300" fill="hold"/>
                                        <p:tgtEl>
                                          <p:spTgt spid="84"/>
                                        </p:tgtEl>
                                        <p:attrNameLst>
                                          <p:attrName>ppt_h</p:attrName>
                                        </p:attrNameLst>
                                      </p:cBhvr>
                                      <p:tavLst>
                                        <p:tav tm="0">
                                          <p:val>
                                            <p:fltVal val="0"/>
                                          </p:val>
                                        </p:tav>
                                        <p:tav tm="100000">
                                          <p:val>
                                            <p:strVal val="#ppt_h"/>
                                          </p:val>
                                        </p:tav>
                                      </p:tavLst>
                                    </p:anim>
                                    <p:animEffect transition="in" filter="fade">
                                      <p:cBhvr>
                                        <p:cTn id="49" dur="300"/>
                                        <p:tgtEl>
                                          <p:spTgt spid="84"/>
                                        </p:tgtEl>
                                      </p:cBhvr>
                                    </p:animEffect>
                                  </p:childTnLst>
                                </p:cTn>
                              </p:par>
                              <p:par>
                                <p:cTn id="50" presetID="53" presetClass="entr" presetSubtype="16" fill="hold" grpId="0" nodeType="withEffect">
                                  <p:stCondLst>
                                    <p:cond delay="400"/>
                                  </p:stCondLst>
                                  <p:childTnLst>
                                    <p:set>
                                      <p:cBhvr>
                                        <p:cTn id="51" dur="1" fill="hold">
                                          <p:stCondLst>
                                            <p:cond delay="0"/>
                                          </p:stCondLst>
                                        </p:cTn>
                                        <p:tgtEl>
                                          <p:spTgt spid="85"/>
                                        </p:tgtEl>
                                        <p:attrNameLst>
                                          <p:attrName>style.visibility</p:attrName>
                                        </p:attrNameLst>
                                      </p:cBhvr>
                                      <p:to>
                                        <p:strVal val="visible"/>
                                      </p:to>
                                    </p:set>
                                    <p:anim calcmode="lin" valueType="num">
                                      <p:cBhvr>
                                        <p:cTn id="52" dur="600" fill="hold"/>
                                        <p:tgtEl>
                                          <p:spTgt spid="85"/>
                                        </p:tgtEl>
                                        <p:attrNameLst>
                                          <p:attrName>ppt_w</p:attrName>
                                        </p:attrNameLst>
                                      </p:cBhvr>
                                      <p:tavLst>
                                        <p:tav tm="0">
                                          <p:val>
                                            <p:fltVal val="0"/>
                                          </p:val>
                                        </p:tav>
                                        <p:tav tm="100000">
                                          <p:val>
                                            <p:strVal val="#ppt_w"/>
                                          </p:val>
                                        </p:tav>
                                      </p:tavLst>
                                    </p:anim>
                                    <p:anim calcmode="lin" valueType="num">
                                      <p:cBhvr>
                                        <p:cTn id="53" dur="600" fill="hold"/>
                                        <p:tgtEl>
                                          <p:spTgt spid="85"/>
                                        </p:tgtEl>
                                        <p:attrNameLst>
                                          <p:attrName>ppt_h</p:attrName>
                                        </p:attrNameLst>
                                      </p:cBhvr>
                                      <p:tavLst>
                                        <p:tav tm="0">
                                          <p:val>
                                            <p:fltVal val="0"/>
                                          </p:val>
                                        </p:tav>
                                        <p:tav tm="100000">
                                          <p:val>
                                            <p:strVal val="#ppt_h"/>
                                          </p:val>
                                        </p:tav>
                                      </p:tavLst>
                                    </p:anim>
                                    <p:animEffect transition="in" filter="fade">
                                      <p:cBhvr>
                                        <p:cTn id="54" dur="600"/>
                                        <p:tgtEl>
                                          <p:spTgt spid="85"/>
                                        </p:tgtEl>
                                      </p:cBhvr>
                                    </p:animEffect>
                                  </p:childTnLst>
                                </p:cTn>
                              </p:par>
                              <p:par>
                                <p:cTn id="55" presetID="53" presetClass="entr" presetSubtype="16" fill="hold" grpId="0" nodeType="withEffect">
                                  <p:stCondLst>
                                    <p:cond delay="20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animEffect transition="in" filter="fade">
                                      <p:cBhvr>
                                        <p:cTn id="59" dur="500"/>
                                        <p:tgtEl>
                                          <p:spTgt spid="86"/>
                                        </p:tgtEl>
                                      </p:cBhvr>
                                    </p:animEffect>
                                  </p:childTnLst>
                                </p:cTn>
                              </p:par>
                              <p:par>
                                <p:cTn id="60" presetID="53" presetClass="entr" presetSubtype="16" fill="hold" grpId="0" nodeType="withEffect">
                                  <p:stCondLst>
                                    <p:cond delay="900"/>
                                  </p:stCondLst>
                                  <p:childTnLst>
                                    <p:set>
                                      <p:cBhvr>
                                        <p:cTn id="61" dur="1" fill="hold">
                                          <p:stCondLst>
                                            <p:cond delay="0"/>
                                          </p:stCondLst>
                                        </p:cTn>
                                        <p:tgtEl>
                                          <p:spTgt spid="87"/>
                                        </p:tgtEl>
                                        <p:attrNameLst>
                                          <p:attrName>style.visibility</p:attrName>
                                        </p:attrNameLst>
                                      </p:cBhvr>
                                      <p:to>
                                        <p:strVal val="visible"/>
                                      </p:to>
                                    </p:set>
                                    <p:anim calcmode="lin" valueType="num">
                                      <p:cBhvr>
                                        <p:cTn id="62" dur="800" fill="hold"/>
                                        <p:tgtEl>
                                          <p:spTgt spid="87"/>
                                        </p:tgtEl>
                                        <p:attrNameLst>
                                          <p:attrName>ppt_w</p:attrName>
                                        </p:attrNameLst>
                                      </p:cBhvr>
                                      <p:tavLst>
                                        <p:tav tm="0">
                                          <p:val>
                                            <p:fltVal val="0"/>
                                          </p:val>
                                        </p:tav>
                                        <p:tav tm="100000">
                                          <p:val>
                                            <p:strVal val="#ppt_w"/>
                                          </p:val>
                                        </p:tav>
                                      </p:tavLst>
                                    </p:anim>
                                    <p:anim calcmode="lin" valueType="num">
                                      <p:cBhvr>
                                        <p:cTn id="63" dur="800" fill="hold"/>
                                        <p:tgtEl>
                                          <p:spTgt spid="87"/>
                                        </p:tgtEl>
                                        <p:attrNameLst>
                                          <p:attrName>ppt_h</p:attrName>
                                        </p:attrNameLst>
                                      </p:cBhvr>
                                      <p:tavLst>
                                        <p:tav tm="0">
                                          <p:val>
                                            <p:fltVal val="0"/>
                                          </p:val>
                                        </p:tav>
                                        <p:tav tm="100000">
                                          <p:val>
                                            <p:strVal val="#ppt_h"/>
                                          </p:val>
                                        </p:tav>
                                      </p:tavLst>
                                    </p:anim>
                                    <p:animEffect transition="in" filter="fade">
                                      <p:cBhvr>
                                        <p:cTn id="64" dur="800"/>
                                        <p:tgtEl>
                                          <p:spTgt spid="87"/>
                                        </p:tgtEl>
                                      </p:cBhvr>
                                    </p:animEffect>
                                  </p:childTnLst>
                                </p:cTn>
                              </p:par>
                              <p:par>
                                <p:cTn id="65" presetID="53" presetClass="entr" presetSubtype="16" fill="hold" grpId="0" nodeType="withEffect">
                                  <p:stCondLst>
                                    <p:cond delay="200"/>
                                  </p:stCondLst>
                                  <p:childTnLst>
                                    <p:set>
                                      <p:cBhvr>
                                        <p:cTn id="66" dur="1" fill="hold">
                                          <p:stCondLst>
                                            <p:cond delay="0"/>
                                          </p:stCondLst>
                                        </p:cTn>
                                        <p:tgtEl>
                                          <p:spTgt spid="88"/>
                                        </p:tgtEl>
                                        <p:attrNameLst>
                                          <p:attrName>style.visibility</p:attrName>
                                        </p:attrNameLst>
                                      </p:cBhvr>
                                      <p:to>
                                        <p:strVal val="visible"/>
                                      </p:to>
                                    </p:set>
                                    <p:anim calcmode="lin" valueType="num">
                                      <p:cBhvr>
                                        <p:cTn id="67" dur="500" fill="hold"/>
                                        <p:tgtEl>
                                          <p:spTgt spid="88"/>
                                        </p:tgtEl>
                                        <p:attrNameLst>
                                          <p:attrName>ppt_w</p:attrName>
                                        </p:attrNameLst>
                                      </p:cBhvr>
                                      <p:tavLst>
                                        <p:tav tm="0">
                                          <p:val>
                                            <p:fltVal val="0"/>
                                          </p:val>
                                        </p:tav>
                                        <p:tav tm="100000">
                                          <p:val>
                                            <p:strVal val="#ppt_w"/>
                                          </p:val>
                                        </p:tav>
                                      </p:tavLst>
                                    </p:anim>
                                    <p:anim calcmode="lin" valueType="num">
                                      <p:cBhvr>
                                        <p:cTn id="68" dur="500" fill="hold"/>
                                        <p:tgtEl>
                                          <p:spTgt spid="88"/>
                                        </p:tgtEl>
                                        <p:attrNameLst>
                                          <p:attrName>ppt_h</p:attrName>
                                        </p:attrNameLst>
                                      </p:cBhvr>
                                      <p:tavLst>
                                        <p:tav tm="0">
                                          <p:val>
                                            <p:fltVal val="0"/>
                                          </p:val>
                                        </p:tav>
                                        <p:tav tm="100000">
                                          <p:val>
                                            <p:strVal val="#ppt_h"/>
                                          </p:val>
                                        </p:tav>
                                      </p:tavLst>
                                    </p:anim>
                                    <p:animEffect transition="in" filter="fade">
                                      <p:cBhvr>
                                        <p:cTn id="69" dur="500"/>
                                        <p:tgtEl>
                                          <p:spTgt spid="88"/>
                                        </p:tgtEl>
                                      </p:cBhvr>
                                    </p:animEffect>
                                  </p:childTnLst>
                                </p:cTn>
                              </p:par>
                              <p:par>
                                <p:cTn id="70" presetID="53" presetClass="entr" presetSubtype="16" fill="hold" grpId="0" nodeType="withEffect">
                                  <p:stCondLst>
                                    <p:cond delay="600"/>
                                  </p:stCondLst>
                                  <p:childTnLst>
                                    <p:set>
                                      <p:cBhvr>
                                        <p:cTn id="71" dur="1" fill="hold">
                                          <p:stCondLst>
                                            <p:cond delay="0"/>
                                          </p:stCondLst>
                                        </p:cTn>
                                        <p:tgtEl>
                                          <p:spTgt spid="89"/>
                                        </p:tgtEl>
                                        <p:attrNameLst>
                                          <p:attrName>style.visibility</p:attrName>
                                        </p:attrNameLst>
                                      </p:cBhvr>
                                      <p:to>
                                        <p:strVal val="visible"/>
                                      </p:to>
                                    </p:set>
                                    <p:anim calcmode="lin" valueType="num">
                                      <p:cBhvr>
                                        <p:cTn id="72" dur="500" fill="hold"/>
                                        <p:tgtEl>
                                          <p:spTgt spid="89"/>
                                        </p:tgtEl>
                                        <p:attrNameLst>
                                          <p:attrName>ppt_w</p:attrName>
                                        </p:attrNameLst>
                                      </p:cBhvr>
                                      <p:tavLst>
                                        <p:tav tm="0">
                                          <p:val>
                                            <p:fltVal val="0"/>
                                          </p:val>
                                        </p:tav>
                                        <p:tav tm="100000">
                                          <p:val>
                                            <p:strVal val="#ppt_w"/>
                                          </p:val>
                                        </p:tav>
                                      </p:tavLst>
                                    </p:anim>
                                    <p:anim calcmode="lin" valueType="num">
                                      <p:cBhvr>
                                        <p:cTn id="73" dur="500" fill="hold"/>
                                        <p:tgtEl>
                                          <p:spTgt spid="89"/>
                                        </p:tgtEl>
                                        <p:attrNameLst>
                                          <p:attrName>ppt_h</p:attrName>
                                        </p:attrNameLst>
                                      </p:cBhvr>
                                      <p:tavLst>
                                        <p:tav tm="0">
                                          <p:val>
                                            <p:fltVal val="0"/>
                                          </p:val>
                                        </p:tav>
                                        <p:tav tm="100000">
                                          <p:val>
                                            <p:strVal val="#ppt_h"/>
                                          </p:val>
                                        </p:tav>
                                      </p:tavLst>
                                    </p:anim>
                                    <p:animEffect transition="in" filter="fade">
                                      <p:cBhvr>
                                        <p:cTn id="74" dur="500"/>
                                        <p:tgtEl>
                                          <p:spTgt spid="89"/>
                                        </p:tgtEl>
                                      </p:cBhvr>
                                    </p:animEffect>
                                  </p:childTnLst>
                                </p:cTn>
                              </p:par>
                              <p:par>
                                <p:cTn id="75" presetID="53" presetClass="entr" presetSubtype="16" fill="hold" grpId="0" nodeType="withEffect">
                                  <p:stCondLst>
                                    <p:cond delay="200"/>
                                  </p:stCondLst>
                                  <p:childTnLst>
                                    <p:set>
                                      <p:cBhvr>
                                        <p:cTn id="76" dur="1" fill="hold">
                                          <p:stCondLst>
                                            <p:cond delay="0"/>
                                          </p:stCondLst>
                                        </p:cTn>
                                        <p:tgtEl>
                                          <p:spTgt spid="90"/>
                                        </p:tgtEl>
                                        <p:attrNameLst>
                                          <p:attrName>style.visibility</p:attrName>
                                        </p:attrNameLst>
                                      </p:cBhvr>
                                      <p:to>
                                        <p:strVal val="visible"/>
                                      </p:to>
                                    </p:set>
                                    <p:anim calcmode="lin" valueType="num">
                                      <p:cBhvr>
                                        <p:cTn id="77" dur="300" fill="hold"/>
                                        <p:tgtEl>
                                          <p:spTgt spid="90"/>
                                        </p:tgtEl>
                                        <p:attrNameLst>
                                          <p:attrName>ppt_w</p:attrName>
                                        </p:attrNameLst>
                                      </p:cBhvr>
                                      <p:tavLst>
                                        <p:tav tm="0">
                                          <p:val>
                                            <p:fltVal val="0"/>
                                          </p:val>
                                        </p:tav>
                                        <p:tav tm="100000">
                                          <p:val>
                                            <p:strVal val="#ppt_w"/>
                                          </p:val>
                                        </p:tav>
                                      </p:tavLst>
                                    </p:anim>
                                    <p:anim calcmode="lin" valueType="num">
                                      <p:cBhvr>
                                        <p:cTn id="78" dur="300" fill="hold"/>
                                        <p:tgtEl>
                                          <p:spTgt spid="90"/>
                                        </p:tgtEl>
                                        <p:attrNameLst>
                                          <p:attrName>ppt_h</p:attrName>
                                        </p:attrNameLst>
                                      </p:cBhvr>
                                      <p:tavLst>
                                        <p:tav tm="0">
                                          <p:val>
                                            <p:fltVal val="0"/>
                                          </p:val>
                                        </p:tav>
                                        <p:tav tm="100000">
                                          <p:val>
                                            <p:strVal val="#ppt_h"/>
                                          </p:val>
                                        </p:tav>
                                      </p:tavLst>
                                    </p:anim>
                                    <p:animEffect transition="in" filter="fade">
                                      <p:cBhvr>
                                        <p:cTn id="79" dur="300"/>
                                        <p:tgtEl>
                                          <p:spTgt spid="90"/>
                                        </p:tgtEl>
                                      </p:cBhvr>
                                    </p:animEffect>
                                  </p:childTnLst>
                                </p:cTn>
                              </p:par>
                              <p:par>
                                <p:cTn id="80" presetID="53" presetClass="entr" presetSubtype="16" fill="hold" grpId="0" nodeType="withEffect">
                                  <p:stCondLst>
                                    <p:cond delay="900"/>
                                  </p:stCondLst>
                                  <p:childTnLst>
                                    <p:set>
                                      <p:cBhvr>
                                        <p:cTn id="81" dur="1" fill="hold">
                                          <p:stCondLst>
                                            <p:cond delay="0"/>
                                          </p:stCondLst>
                                        </p:cTn>
                                        <p:tgtEl>
                                          <p:spTgt spid="92"/>
                                        </p:tgtEl>
                                        <p:attrNameLst>
                                          <p:attrName>style.visibility</p:attrName>
                                        </p:attrNameLst>
                                      </p:cBhvr>
                                      <p:to>
                                        <p:strVal val="visible"/>
                                      </p:to>
                                    </p:set>
                                    <p:anim calcmode="lin" valueType="num">
                                      <p:cBhvr>
                                        <p:cTn id="82" dur="500" fill="hold"/>
                                        <p:tgtEl>
                                          <p:spTgt spid="92"/>
                                        </p:tgtEl>
                                        <p:attrNameLst>
                                          <p:attrName>ppt_w</p:attrName>
                                        </p:attrNameLst>
                                      </p:cBhvr>
                                      <p:tavLst>
                                        <p:tav tm="0">
                                          <p:val>
                                            <p:fltVal val="0"/>
                                          </p:val>
                                        </p:tav>
                                        <p:tav tm="100000">
                                          <p:val>
                                            <p:strVal val="#ppt_w"/>
                                          </p:val>
                                        </p:tav>
                                      </p:tavLst>
                                    </p:anim>
                                    <p:anim calcmode="lin" valueType="num">
                                      <p:cBhvr>
                                        <p:cTn id="83" dur="500" fill="hold"/>
                                        <p:tgtEl>
                                          <p:spTgt spid="92"/>
                                        </p:tgtEl>
                                        <p:attrNameLst>
                                          <p:attrName>ppt_h</p:attrName>
                                        </p:attrNameLst>
                                      </p:cBhvr>
                                      <p:tavLst>
                                        <p:tav tm="0">
                                          <p:val>
                                            <p:fltVal val="0"/>
                                          </p:val>
                                        </p:tav>
                                        <p:tav tm="100000">
                                          <p:val>
                                            <p:strVal val="#ppt_h"/>
                                          </p:val>
                                        </p:tav>
                                      </p:tavLst>
                                    </p:anim>
                                    <p:animEffect transition="in" filter="fade">
                                      <p:cBhvr>
                                        <p:cTn id="84" dur="500"/>
                                        <p:tgtEl>
                                          <p:spTgt spid="92"/>
                                        </p:tgtEl>
                                      </p:cBhvr>
                                    </p:animEffect>
                                  </p:childTnLst>
                                </p:cTn>
                              </p:par>
                              <p:par>
                                <p:cTn id="85" presetID="53" presetClass="entr" presetSubtype="16" fill="hold" grpId="0" nodeType="withEffect">
                                  <p:stCondLst>
                                    <p:cond delay="200"/>
                                  </p:stCondLst>
                                  <p:childTnLst>
                                    <p:set>
                                      <p:cBhvr>
                                        <p:cTn id="86" dur="1" fill="hold">
                                          <p:stCondLst>
                                            <p:cond delay="0"/>
                                          </p:stCondLst>
                                        </p:cTn>
                                        <p:tgtEl>
                                          <p:spTgt spid="99"/>
                                        </p:tgtEl>
                                        <p:attrNameLst>
                                          <p:attrName>style.visibility</p:attrName>
                                        </p:attrNameLst>
                                      </p:cBhvr>
                                      <p:to>
                                        <p:strVal val="visible"/>
                                      </p:to>
                                    </p:set>
                                    <p:anim calcmode="lin" valueType="num">
                                      <p:cBhvr>
                                        <p:cTn id="87" dur="500" fill="hold"/>
                                        <p:tgtEl>
                                          <p:spTgt spid="99"/>
                                        </p:tgtEl>
                                        <p:attrNameLst>
                                          <p:attrName>ppt_w</p:attrName>
                                        </p:attrNameLst>
                                      </p:cBhvr>
                                      <p:tavLst>
                                        <p:tav tm="0">
                                          <p:val>
                                            <p:fltVal val="0"/>
                                          </p:val>
                                        </p:tav>
                                        <p:tav tm="100000">
                                          <p:val>
                                            <p:strVal val="#ppt_w"/>
                                          </p:val>
                                        </p:tav>
                                      </p:tavLst>
                                    </p:anim>
                                    <p:anim calcmode="lin" valueType="num">
                                      <p:cBhvr>
                                        <p:cTn id="88" dur="500" fill="hold"/>
                                        <p:tgtEl>
                                          <p:spTgt spid="99"/>
                                        </p:tgtEl>
                                        <p:attrNameLst>
                                          <p:attrName>ppt_h</p:attrName>
                                        </p:attrNameLst>
                                      </p:cBhvr>
                                      <p:tavLst>
                                        <p:tav tm="0">
                                          <p:val>
                                            <p:fltVal val="0"/>
                                          </p:val>
                                        </p:tav>
                                        <p:tav tm="100000">
                                          <p:val>
                                            <p:strVal val="#ppt_h"/>
                                          </p:val>
                                        </p:tav>
                                      </p:tavLst>
                                    </p:anim>
                                    <p:animEffect transition="in" filter="fade">
                                      <p:cBhvr>
                                        <p:cTn id="89" dur="500"/>
                                        <p:tgtEl>
                                          <p:spTgt spid="99"/>
                                        </p:tgtEl>
                                      </p:cBhvr>
                                    </p:animEffect>
                                  </p:childTnLst>
                                </p:cTn>
                              </p:par>
                              <p:par>
                                <p:cTn id="90" presetID="53" presetClass="entr" presetSubtype="16" fill="hold" grpId="0" nodeType="withEffect">
                                  <p:stCondLst>
                                    <p:cond delay="600"/>
                                  </p:stCondLst>
                                  <p:childTnLst>
                                    <p:set>
                                      <p:cBhvr>
                                        <p:cTn id="91" dur="1" fill="hold">
                                          <p:stCondLst>
                                            <p:cond delay="0"/>
                                          </p:stCondLst>
                                        </p:cTn>
                                        <p:tgtEl>
                                          <p:spTgt spid="103"/>
                                        </p:tgtEl>
                                        <p:attrNameLst>
                                          <p:attrName>style.visibility</p:attrName>
                                        </p:attrNameLst>
                                      </p:cBhvr>
                                      <p:to>
                                        <p:strVal val="visible"/>
                                      </p:to>
                                    </p:set>
                                    <p:anim calcmode="lin" valueType="num">
                                      <p:cBhvr>
                                        <p:cTn id="92" dur="800" fill="hold"/>
                                        <p:tgtEl>
                                          <p:spTgt spid="103"/>
                                        </p:tgtEl>
                                        <p:attrNameLst>
                                          <p:attrName>ppt_w</p:attrName>
                                        </p:attrNameLst>
                                      </p:cBhvr>
                                      <p:tavLst>
                                        <p:tav tm="0">
                                          <p:val>
                                            <p:fltVal val="0"/>
                                          </p:val>
                                        </p:tav>
                                        <p:tav tm="100000">
                                          <p:val>
                                            <p:strVal val="#ppt_w"/>
                                          </p:val>
                                        </p:tav>
                                      </p:tavLst>
                                    </p:anim>
                                    <p:anim calcmode="lin" valueType="num">
                                      <p:cBhvr>
                                        <p:cTn id="93" dur="800" fill="hold"/>
                                        <p:tgtEl>
                                          <p:spTgt spid="103"/>
                                        </p:tgtEl>
                                        <p:attrNameLst>
                                          <p:attrName>ppt_h</p:attrName>
                                        </p:attrNameLst>
                                      </p:cBhvr>
                                      <p:tavLst>
                                        <p:tav tm="0">
                                          <p:val>
                                            <p:fltVal val="0"/>
                                          </p:val>
                                        </p:tav>
                                        <p:tav tm="100000">
                                          <p:val>
                                            <p:strVal val="#ppt_h"/>
                                          </p:val>
                                        </p:tav>
                                      </p:tavLst>
                                    </p:anim>
                                    <p:animEffect transition="in" filter="fade">
                                      <p:cBhvr>
                                        <p:cTn id="94" dur="800"/>
                                        <p:tgtEl>
                                          <p:spTgt spid="103"/>
                                        </p:tgtEl>
                                      </p:cBhvr>
                                    </p:animEffect>
                                  </p:childTnLst>
                                </p:cTn>
                              </p:par>
                              <p:par>
                                <p:cTn id="95" presetID="53" presetClass="entr" presetSubtype="16" fill="hold" grpId="0" nodeType="withEffect">
                                  <p:stCondLst>
                                    <p:cond delay="400"/>
                                  </p:stCondLst>
                                  <p:childTnLst>
                                    <p:set>
                                      <p:cBhvr>
                                        <p:cTn id="96" dur="1" fill="hold">
                                          <p:stCondLst>
                                            <p:cond delay="0"/>
                                          </p:stCondLst>
                                        </p:cTn>
                                        <p:tgtEl>
                                          <p:spTgt spid="104"/>
                                        </p:tgtEl>
                                        <p:attrNameLst>
                                          <p:attrName>style.visibility</p:attrName>
                                        </p:attrNameLst>
                                      </p:cBhvr>
                                      <p:to>
                                        <p:strVal val="visible"/>
                                      </p:to>
                                    </p:set>
                                    <p:anim calcmode="lin" valueType="num">
                                      <p:cBhvr>
                                        <p:cTn id="97" dur="500" fill="hold"/>
                                        <p:tgtEl>
                                          <p:spTgt spid="104"/>
                                        </p:tgtEl>
                                        <p:attrNameLst>
                                          <p:attrName>ppt_w</p:attrName>
                                        </p:attrNameLst>
                                      </p:cBhvr>
                                      <p:tavLst>
                                        <p:tav tm="0">
                                          <p:val>
                                            <p:fltVal val="0"/>
                                          </p:val>
                                        </p:tav>
                                        <p:tav tm="100000">
                                          <p:val>
                                            <p:strVal val="#ppt_w"/>
                                          </p:val>
                                        </p:tav>
                                      </p:tavLst>
                                    </p:anim>
                                    <p:anim calcmode="lin" valueType="num">
                                      <p:cBhvr>
                                        <p:cTn id="98" dur="500" fill="hold"/>
                                        <p:tgtEl>
                                          <p:spTgt spid="104"/>
                                        </p:tgtEl>
                                        <p:attrNameLst>
                                          <p:attrName>ppt_h</p:attrName>
                                        </p:attrNameLst>
                                      </p:cBhvr>
                                      <p:tavLst>
                                        <p:tav tm="0">
                                          <p:val>
                                            <p:fltVal val="0"/>
                                          </p:val>
                                        </p:tav>
                                        <p:tav tm="100000">
                                          <p:val>
                                            <p:strVal val="#ppt_h"/>
                                          </p:val>
                                        </p:tav>
                                      </p:tavLst>
                                    </p:anim>
                                    <p:animEffect transition="in" filter="fade">
                                      <p:cBhvr>
                                        <p:cTn id="99" dur="500"/>
                                        <p:tgtEl>
                                          <p:spTgt spid="104"/>
                                        </p:tgtEl>
                                      </p:cBhvr>
                                    </p:animEffect>
                                  </p:childTnLst>
                                </p:cTn>
                              </p:par>
                              <p:par>
                                <p:cTn id="100" presetID="53" presetClass="entr" presetSubtype="16" fill="hold" grpId="0" nodeType="withEffect">
                                  <p:stCondLst>
                                    <p:cond delay="700"/>
                                  </p:stCondLst>
                                  <p:childTnLst>
                                    <p:set>
                                      <p:cBhvr>
                                        <p:cTn id="101" dur="1" fill="hold">
                                          <p:stCondLst>
                                            <p:cond delay="0"/>
                                          </p:stCondLst>
                                        </p:cTn>
                                        <p:tgtEl>
                                          <p:spTgt spid="105"/>
                                        </p:tgtEl>
                                        <p:attrNameLst>
                                          <p:attrName>style.visibility</p:attrName>
                                        </p:attrNameLst>
                                      </p:cBhvr>
                                      <p:to>
                                        <p:strVal val="visible"/>
                                      </p:to>
                                    </p:set>
                                    <p:anim calcmode="lin" valueType="num">
                                      <p:cBhvr>
                                        <p:cTn id="102" dur="500" fill="hold"/>
                                        <p:tgtEl>
                                          <p:spTgt spid="105"/>
                                        </p:tgtEl>
                                        <p:attrNameLst>
                                          <p:attrName>ppt_w</p:attrName>
                                        </p:attrNameLst>
                                      </p:cBhvr>
                                      <p:tavLst>
                                        <p:tav tm="0">
                                          <p:val>
                                            <p:fltVal val="0"/>
                                          </p:val>
                                        </p:tav>
                                        <p:tav tm="100000">
                                          <p:val>
                                            <p:strVal val="#ppt_w"/>
                                          </p:val>
                                        </p:tav>
                                      </p:tavLst>
                                    </p:anim>
                                    <p:anim calcmode="lin" valueType="num">
                                      <p:cBhvr>
                                        <p:cTn id="103" dur="500" fill="hold"/>
                                        <p:tgtEl>
                                          <p:spTgt spid="105"/>
                                        </p:tgtEl>
                                        <p:attrNameLst>
                                          <p:attrName>ppt_h</p:attrName>
                                        </p:attrNameLst>
                                      </p:cBhvr>
                                      <p:tavLst>
                                        <p:tav tm="0">
                                          <p:val>
                                            <p:fltVal val="0"/>
                                          </p:val>
                                        </p:tav>
                                        <p:tav tm="100000">
                                          <p:val>
                                            <p:strVal val="#ppt_h"/>
                                          </p:val>
                                        </p:tav>
                                      </p:tavLst>
                                    </p:anim>
                                    <p:animEffect transition="in" filter="fade">
                                      <p:cBhvr>
                                        <p:cTn id="104" dur="500"/>
                                        <p:tgtEl>
                                          <p:spTgt spid="105"/>
                                        </p:tgtEl>
                                      </p:cBhvr>
                                    </p:animEffect>
                                  </p:childTnLst>
                                </p:cTn>
                              </p:par>
                              <p:par>
                                <p:cTn id="105" presetID="53" presetClass="entr" presetSubtype="16" fill="hold" grpId="0" nodeType="withEffect">
                                  <p:stCondLst>
                                    <p:cond delay="200"/>
                                  </p:stCondLst>
                                  <p:childTnLst>
                                    <p:set>
                                      <p:cBhvr>
                                        <p:cTn id="106" dur="1" fill="hold">
                                          <p:stCondLst>
                                            <p:cond delay="0"/>
                                          </p:stCondLst>
                                        </p:cTn>
                                        <p:tgtEl>
                                          <p:spTgt spid="113"/>
                                        </p:tgtEl>
                                        <p:attrNameLst>
                                          <p:attrName>style.visibility</p:attrName>
                                        </p:attrNameLst>
                                      </p:cBhvr>
                                      <p:to>
                                        <p:strVal val="visible"/>
                                      </p:to>
                                    </p:set>
                                    <p:anim calcmode="lin" valueType="num">
                                      <p:cBhvr>
                                        <p:cTn id="107" dur="500" fill="hold"/>
                                        <p:tgtEl>
                                          <p:spTgt spid="113"/>
                                        </p:tgtEl>
                                        <p:attrNameLst>
                                          <p:attrName>ppt_w</p:attrName>
                                        </p:attrNameLst>
                                      </p:cBhvr>
                                      <p:tavLst>
                                        <p:tav tm="0">
                                          <p:val>
                                            <p:fltVal val="0"/>
                                          </p:val>
                                        </p:tav>
                                        <p:tav tm="100000">
                                          <p:val>
                                            <p:strVal val="#ppt_w"/>
                                          </p:val>
                                        </p:tav>
                                      </p:tavLst>
                                    </p:anim>
                                    <p:anim calcmode="lin" valueType="num">
                                      <p:cBhvr>
                                        <p:cTn id="108" dur="500" fill="hold"/>
                                        <p:tgtEl>
                                          <p:spTgt spid="113"/>
                                        </p:tgtEl>
                                        <p:attrNameLst>
                                          <p:attrName>ppt_h</p:attrName>
                                        </p:attrNameLst>
                                      </p:cBhvr>
                                      <p:tavLst>
                                        <p:tav tm="0">
                                          <p:val>
                                            <p:fltVal val="0"/>
                                          </p:val>
                                        </p:tav>
                                        <p:tav tm="100000">
                                          <p:val>
                                            <p:strVal val="#ppt_h"/>
                                          </p:val>
                                        </p:tav>
                                      </p:tavLst>
                                    </p:anim>
                                    <p:animEffect transition="in" filter="fade">
                                      <p:cBhvr>
                                        <p:cTn id="109" dur="500"/>
                                        <p:tgtEl>
                                          <p:spTgt spid="113"/>
                                        </p:tgtEl>
                                      </p:cBhvr>
                                    </p:animEffect>
                                  </p:childTnLst>
                                </p:cTn>
                              </p:par>
                            </p:childTnLst>
                          </p:cTn>
                        </p:par>
                        <p:par>
                          <p:cTn id="110" fill="hold">
                            <p:stCondLst>
                              <p:cond delay="1700"/>
                            </p:stCondLst>
                            <p:childTnLst>
                              <p:par>
                                <p:cTn id="111" presetID="22" presetClass="entr" presetSubtype="2" fill="hold" nodeType="after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wipe(right)">
                                      <p:cBhvr>
                                        <p:cTn id="113" dur="500"/>
                                        <p:tgtEl>
                                          <p:spTgt spid="13"/>
                                        </p:tgtEl>
                                      </p:cBhvr>
                                    </p:animEffect>
                                  </p:childTnLst>
                                </p:cTn>
                              </p:par>
                            </p:childTnLst>
                          </p:cTn>
                        </p:par>
                        <p:par>
                          <p:cTn id="114" fill="hold">
                            <p:stCondLst>
                              <p:cond delay="2200"/>
                            </p:stCondLst>
                            <p:childTnLst>
                              <p:par>
                                <p:cTn id="115" presetID="22" presetClass="entr" presetSubtype="2"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wipe(right)">
                                      <p:cBhvr>
                                        <p:cTn id="117" dur="500"/>
                                        <p:tgtEl>
                                          <p:spTgt spid="25"/>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wipe(right)">
                                      <p:cBhvr>
                                        <p:cTn id="120" dur="500"/>
                                        <p:tgtEl>
                                          <p:spTgt spid="26"/>
                                        </p:tgtEl>
                                      </p:cBhvr>
                                    </p:animEffect>
                                  </p:childTnLst>
                                </p:cTn>
                              </p:par>
                            </p:childTnLst>
                          </p:cTn>
                        </p:par>
                        <p:par>
                          <p:cTn id="121" fill="hold">
                            <p:stCondLst>
                              <p:cond delay="2700"/>
                            </p:stCondLst>
                            <p:childTnLst>
                              <p:par>
                                <p:cTn id="122" presetID="22" presetClass="entr" presetSubtype="2" fill="hold" nodeType="afterEffect">
                                  <p:stCondLst>
                                    <p:cond delay="0"/>
                                  </p:stCondLst>
                                  <p:childTnLst>
                                    <p:set>
                                      <p:cBhvr>
                                        <p:cTn id="123" dur="1" fill="hold">
                                          <p:stCondLst>
                                            <p:cond delay="0"/>
                                          </p:stCondLst>
                                        </p:cTn>
                                        <p:tgtEl>
                                          <p:spTgt spid="21"/>
                                        </p:tgtEl>
                                        <p:attrNameLst>
                                          <p:attrName>style.visibility</p:attrName>
                                        </p:attrNameLst>
                                      </p:cBhvr>
                                      <p:to>
                                        <p:strVal val="visible"/>
                                      </p:to>
                                    </p:set>
                                    <p:animEffect transition="in" filter="wipe(right)">
                                      <p:cBhvr>
                                        <p:cTn id="124" dur="500"/>
                                        <p:tgtEl>
                                          <p:spTgt spid="21"/>
                                        </p:tgtEl>
                                      </p:cBhvr>
                                    </p:animEffect>
                                  </p:childTnLst>
                                </p:cTn>
                              </p:par>
                            </p:childTnLst>
                          </p:cTn>
                        </p:par>
                        <p:par>
                          <p:cTn id="125" fill="hold">
                            <p:stCondLst>
                              <p:cond delay="3200"/>
                            </p:stCondLst>
                            <p:childTnLst>
                              <p:par>
                                <p:cTn id="126" presetID="22" presetClass="entr" presetSubtype="2" fill="hold" grpId="0" nodeType="after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wipe(right)">
                                      <p:cBhvr>
                                        <p:cTn id="128" dur="500"/>
                                        <p:tgtEl>
                                          <p:spTgt spid="27"/>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wipe(right)">
                                      <p:cBhvr>
                                        <p:cTn id="131" dur="500"/>
                                        <p:tgtEl>
                                          <p:spTgt spid="28"/>
                                        </p:tgtEl>
                                      </p:cBhvr>
                                    </p:animEffect>
                                  </p:childTnLst>
                                </p:cTn>
                              </p:par>
                            </p:childTnLst>
                          </p:cTn>
                        </p:par>
                        <p:par>
                          <p:cTn id="132" fill="hold">
                            <p:stCondLst>
                              <p:cond delay="3700"/>
                            </p:stCondLst>
                            <p:childTnLst>
                              <p:par>
                                <p:cTn id="133" presetID="22" presetClass="entr" presetSubtype="2"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wipe(right)">
                                      <p:cBhvr>
                                        <p:cTn id="135" dur="500"/>
                                        <p:tgtEl>
                                          <p:spTgt spid="17"/>
                                        </p:tgtEl>
                                      </p:cBhvr>
                                    </p:animEffect>
                                  </p:childTnLst>
                                </p:cTn>
                              </p:par>
                            </p:childTnLst>
                          </p:cTn>
                        </p:par>
                        <p:par>
                          <p:cTn id="136" fill="hold">
                            <p:stCondLst>
                              <p:cond delay="4200"/>
                            </p:stCondLst>
                            <p:childTnLst>
                              <p:par>
                                <p:cTn id="137" presetID="22" presetClass="entr" presetSubtype="2"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wipe(right)">
                                      <p:cBhvr>
                                        <p:cTn id="139" dur="500"/>
                                        <p:tgtEl>
                                          <p:spTgt spid="29"/>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wipe(right)">
                                      <p:cBhvr>
                                        <p:cTn id="142" dur="500"/>
                                        <p:tgtEl>
                                          <p:spTgt spid="30"/>
                                        </p:tgtEl>
                                      </p:cBhvr>
                                    </p:animEffect>
                                  </p:childTnLst>
                                </p:cTn>
                              </p:par>
                            </p:childTnLst>
                          </p:cTn>
                        </p:par>
                        <p:par>
                          <p:cTn id="143" fill="hold">
                            <p:stCondLst>
                              <p:cond delay="4700"/>
                            </p:stCondLst>
                            <p:childTnLst>
                              <p:par>
                                <p:cTn id="144" presetID="22" presetClass="entr" presetSubtype="8" fill="hold" nodeType="afterEffect">
                                  <p:stCondLst>
                                    <p:cond delay="0"/>
                                  </p:stCondLst>
                                  <p:childTnLst>
                                    <p:set>
                                      <p:cBhvr>
                                        <p:cTn id="145" dur="1" fill="hold">
                                          <p:stCondLst>
                                            <p:cond delay="0"/>
                                          </p:stCondLst>
                                        </p:cTn>
                                        <p:tgtEl>
                                          <p:spTgt spid="3"/>
                                        </p:tgtEl>
                                        <p:attrNameLst>
                                          <p:attrName>style.visibility</p:attrName>
                                        </p:attrNameLst>
                                      </p:cBhvr>
                                      <p:to>
                                        <p:strVal val="visible"/>
                                      </p:to>
                                    </p:set>
                                    <p:animEffect transition="in" filter="wipe(left)">
                                      <p:cBhvr>
                                        <p:cTn id="146" dur="500"/>
                                        <p:tgtEl>
                                          <p:spTgt spid="3"/>
                                        </p:tgtEl>
                                      </p:cBhvr>
                                    </p:animEffect>
                                  </p:childTnLst>
                                </p:cTn>
                              </p:par>
                            </p:childTnLst>
                          </p:cTn>
                        </p:par>
                        <p:par>
                          <p:cTn id="147" fill="hold">
                            <p:stCondLst>
                              <p:cond delay="5200"/>
                            </p:stCondLst>
                            <p:childTnLst>
                              <p:par>
                                <p:cTn id="148" presetID="22" presetClass="entr" presetSubtype="8" fill="hold" grpId="0" nodeType="afterEffect">
                                  <p:stCondLst>
                                    <p:cond delay="0"/>
                                  </p:stCondLst>
                                  <p:childTnLst>
                                    <p:set>
                                      <p:cBhvr>
                                        <p:cTn id="149" dur="1" fill="hold">
                                          <p:stCondLst>
                                            <p:cond delay="0"/>
                                          </p:stCondLst>
                                        </p:cTn>
                                        <p:tgtEl>
                                          <p:spTgt spid="31"/>
                                        </p:tgtEl>
                                        <p:attrNameLst>
                                          <p:attrName>style.visibility</p:attrName>
                                        </p:attrNameLst>
                                      </p:cBhvr>
                                      <p:to>
                                        <p:strVal val="visible"/>
                                      </p:to>
                                    </p:set>
                                    <p:animEffect transition="in" filter="wipe(left)">
                                      <p:cBhvr>
                                        <p:cTn id="150" dur="500"/>
                                        <p:tgtEl>
                                          <p:spTgt spid="31"/>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32"/>
                                        </p:tgtEl>
                                        <p:attrNameLst>
                                          <p:attrName>style.visibility</p:attrName>
                                        </p:attrNameLst>
                                      </p:cBhvr>
                                      <p:to>
                                        <p:strVal val="visible"/>
                                      </p:to>
                                    </p:set>
                                    <p:animEffect transition="in" filter="wipe(left)">
                                      <p:cBhvr>
                                        <p:cTn id="153" dur="500"/>
                                        <p:tgtEl>
                                          <p:spTgt spid="32"/>
                                        </p:tgtEl>
                                      </p:cBhvr>
                                    </p:animEffect>
                                  </p:childTnLst>
                                </p:cTn>
                              </p:par>
                            </p:childTnLst>
                          </p:cTn>
                        </p:par>
                        <p:par>
                          <p:cTn id="154" fill="hold">
                            <p:stCondLst>
                              <p:cond delay="5700"/>
                            </p:stCondLst>
                            <p:childTnLst>
                              <p:par>
                                <p:cTn id="155" presetID="22" presetClass="entr" presetSubtype="8" fill="hold" nodeType="after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wipe(left)">
                                      <p:cBhvr>
                                        <p:cTn id="157" dur="500"/>
                                        <p:tgtEl>
                                          <p:spTgt spid="9"/>
                                        </p:tgtEl>
                                      </p:cBhvr>
                                    </p:animEffect>
                                  </p:childTnLst>
                                </p:cTn>
                              </p:par>
                              <p:par>
                                <p:cTn id="158" presetID="22" presetClass="entr" presetSubtype="8" fill="hold" grpId="0" nodeType="withEffect">
                                  <p:stCondLst>
                                    <p:cond delay="500"/>
                                  </p:stCondLst>
                                  <p:childTnLst>
                                    <p:set>
                                      <p:cBhvr>
                                        <p:cTn id="159" dur="1" fill="hold">
                                          <p:stCondLst>
                                            <p:cond delay="0"/>
                                          </p:stCondLst>
                                        </p:cTn>
                                        <p:tgtEl>
                                          <p:spTgt spid="33"/>
                                        </p:tgtEl>
                                        <p:attrNameLst>
                                          <p:attrName>style.visibility</p:attrName>
                                        </p:attrNameLst>
                                      </p:cBhvr>
                                      <p:to>
                                        <p:strVal val="visible"/>
                                      </p:to>
                                    </p:set>
                                    <p:animEffect transition="in" filter="wipe(left)">
                                      <p:cBhvr>
                                        <p:cTn id="160" dur="500"/>
                                        <p:tgtEl>
                                          <p:spTgt spid="33"/>
                                        </p:tgtEl>
                                      </p:cBhvr>
                                    </p:animEffect>
                                  </p:childTnLst>
                                </p:cTn>
                              </p:par>
                              <p:par>
                                <p:cTn id="161" presetID="22" presetClass="entr" presetSubtype="8" fill="hold" grpId="0" nodeType="withEffect">
                                  <p:stCondLst>
                                    <p:cond delay="500"/>
                                  </p:stCondLst>
                                  <p:childTnLst>
                                    <p:set>
                                      <p:cBhvr>
                                        <p:cTn id="162" dur="1" fill="hold">
                                          <p:stCondLst>
                                            <p:cond delay="0"/>
                                          </p:stCondLst>
                                        </p:cTn>
                                        <p:tgtEl>
                                          <p:spTgt spid="34"/>
                                        </p:tgtEl>
                                        <p:attrNameLst>
                                          <p:attrName>style.visibility</p:attrName>
                                        </p:attrNameLst>
                                      </p:cBhvr>
                                      <p:to>
                                        <p:strVal val="visible"/>
                                      </p:to>
                                    </p:set>
                                    <p:animEffect transition="in" filter="wipe(left)">
                                      <p:cBhvr>
                                        <p:cTn id="163" dur="500"/>
                                        <p:tgtEl>
                                          <p:spTgt spid="34"/>
                                        </p:tgtEl>
                                      </p:cBhvr>
                                    </p:animEffect>
                                  </p:childTnLst>
                                </p:cTn>
                              </p:par>
                            </p:childTnLst>
                          </p:cTn>
                        </p:par>
                        <p:par>
                          <p:cTn id="164" fill="hold">
                            <p:stCondLst>
                              <p:cond delay="6700"/>
                            </p:stCondLst>
                            <p:childTnLst>
                              <p:par>
                                <p:cTn id="165" presetID="22" presetClass="entr" presetSubtype="8" fill="hold" nodeType="afterEffect">
                                  <p:stCondLst>
                                    <p:cond delay="0"/>
                                  </p:stCondLst>
                                  <p:childTnLst>
                                    <p:set>
                                      <p:cBhvr>
                                        <p:cTn id="166" dur="1" fill="hold">
                                          <p:stCondLst>
                                            <p:cond delay="0"/>
                                          </p:stCondLst>
                                        </p:cTn>
                                        <p:tgtEl>
                                          <p:spTgt spid="5"/>
                                        </p:tgtEl>
                                        <p:attrNameLst>
                                          <p:attrName>style.visibility</p:attrName>
                                        </p:attrNameLst>
                                      </p:cBhvr>
                                      <p:to>
                                        <p:strVal val="visible"/>
                                      </p:to>
                                    </p:set>
                                    <p:animEffect transition="in" filter="wipe(left)">
                                      <p:cBhvr>
                                        <p:cTn id="167" dur="500"/>
                                        <p:tgtEl>
                                          <p:spTgt spid="5"/>
                                        </p:tgtEl>
                                      </p:cBhvr>
                                    </p:animEffect>
                                  </p:childTnLst>
                                </p:cTn>
                              </p:par>
                            </p:childTnLst>
                          </p:cTn>
                        </p:par>
                        <p:par>
                          <p:cTn id="168" fill="hold">
                            <p:stCondLst>
                              <p:cond delay="72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6"/>
                                        </p:tgtEl>
                                        <p:attrNameLst>
                                          <p:attrName>style.visibility</p:attrName>
                                        </p:attrNameLst>
                                      </p:cBhvr>
                                      <p:to>
                                        <p:strVal val="visible"/>
                                      </p:to>
                                    </p:set>
                                    <p:animEffect transition="in" filter="wipe(left)">
                                      <p:cBhvr>
                                        <p:cTn id="1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P spid="33" grpId="0"/>
      <p:bldP spid="34" grpId="0"/>
      <p:bldP spid="35" grpId="0"/>
      <p:bldP spid="36" grpId="0"/>
      <p:bldP spid="64" grpId="0" animBg="1"/>
      <p:bldP spid="83" grpId="0" animBg="1"/>
      <p:bldP spid="84" grpId="0" animBg="1"/>
      <p:bldP spid="85" grpId="0" animBg="1"/>
      <p:bldP spid="86" grpId="0" animBg="1"/>
      <p:bldP spid="87" grpId="0" animBg="1"/>
      <p:bldP spid="88" grpId="0" animBg="1"/>
      <p:bldP spid="89" grpId="0" animBg="1"/>
      <p:bldP spid="90" grpId="0" animBg="1"/>
      <p:bldP spid="92" grpId="0" animBg="1"/>
      <p:bldP spid="99" grpId="0" animBg="1"/>
      <p:bldP spid="103" grpId="0" animBg="1"/>
      <p:bldP spid="104" grpId="0" animBg="1"/>
      <p:bldP spid="105" grpId="0" animBg="1"/>
      <p:bldP spid="1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2"/>
          <p:cNvSpPr txBox="1"/>
          <p:nvPr/>
        </p:nvSpPr>
        <p:spPr>
          <a:xfrm>
            <a:off x="2495824" y="3848361"/>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01</a:t>
            </a:r>
            <a:endParaRPr lang="zh-CN" altLang="en-US" sz="1600" dirty="0" smtClean="0">
              <a:latin typeface="微软雅黑" pitchFamily="34" charset="-122"/>
              <a:ea typeface="微软雅黑" pitchFamily="34" charset="-122"/>
            </a:endParaRPr>
          </a:p>
        </p:txBody>
      </p:sp>
      <p:grpSp>
        <p:nvGrpSpPr>
          <p:cNvPr id="41" name="组合 40"/>
          <p:cNvGrpSpPr/>
          <p:nvPr/>
        </p:nvGrpSpPr>
        <p:grpSpPr>
          <a:xfrm>
            <a:off x="2235486" y="2265266"/>
            <a:ext cx="1301106" cy="1301106"/>
            <a:chOff x="2262782" y="1446400"/>
            <a:chExt cx="1301106" cy="1301106"/>
          </a:xfrm>
        </p:grpSpPr>
        <p:sp>
          <p:nvSpPr>
            <p:cNvPr id="42" name="椭圆 41"/>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KSO_Shape"/>
            <p:cNvSpPr>
              <a:spLocks/>
            </p:cNvSpPr>
            <p:nvPr/>
          </p:nvSpPr>
          <p:spPr bwMode="auto">
            <a:xfrm>
              <a:off x="2523120" y="1821416"/>
              <a:ext cx="836342" cy="57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44" name="文本框 43"/>
          <p:cNvSpPr txBox="1"/>
          <p:nvPr/>
        </p:nvSpPr>
        <p:spPr>
          <a:xfrm>
            <a:off x="5049672" y="1624619"/>
            <a:ext cx="4031873" cy="1015663"/>
          </a:xfrm>
          <a:prstGeom prst="rect">
            <a:avLst/>
          </a:prstGeom>
          <a:noFill/>
        </p:spPr>
        <p:txBody>
          <a:bodyPr wrap="none" rtlCol="0">
            <a:spAutoFit/>
          </a:bodyPr>
          <a:lstStyle/>
          <a:p>
            <a:r>
              <a:rPr lang="zh-CN" altLang="en-US" sz="6000" dirty="0" smtClean="0">
                <a:solidFill>
                  <a:srgbClr val="C00000"/>
                </a:solidFill>
                <a:latin typeface="方正正准黑简体" panose="02000000000000000000" pitchFamily="2" charset="-122"/>
                <a:ea typeface="方正正准黑简体" panose="02000000000000000000" pitchFamily="2" charset="-122"/>
              </a:rPr>
              <a:t>公司与团队</a:t>
            </a:r>
            <a:endParaRPr lang="zh-CN" altLang="en-US" sz="6000" dirty="0">
              <a:solidFill>
                <a:srgbClr val="C00000"/>
              </a:solidFill>
              <a:latin typeface="方正正准黑简体" panose="02000000000000000000" pitchFamily="2" charset="-122"/>
              <a:ea typeface="方正正准黑简体" panose="02000000000000000000" pitchFamily="2" charset="-122"/>
            </a:endParaRPr>
          </a:p>
        </p:txBody>
      </p:sp>
      <p:sp>
        <p:nvSpPr>
          <p:cNvPr id="45" name="文本框 44"/>
          <p:cNvSpPr txBox="1"/>
          <p:nvPr/>
        </p:nvSpPr>
        <p:spPr>
          <a:xfrm>
            <a:off x="5049672" y="275290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公司简介</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6" name="文本框 45"/>
          <p:cNvSpPr txBox="1"/>
          <p:nvPr/>
        </p:nvSpPr>
        <p:spPr>
          <a:xfrm>
            <a:off x="5049672" y="332034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团队介绍</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7" name="文本框 46"/>
          <p:cNvSpPr txBox="1"/>
          <p:nvPr/>
        </p:nvSpPr>
        <p:spPr>
          <a:xfrm>
            <a:off x="5049672" y="3848361"/>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项目成员</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8" name="文本框 47"/>
          <p:cNvSpPr txBox="1"/>
          <p:nvPr/>
        </p:nvSpPr>
        <p:spPr>
          <a:xfrm>
            <a:off x="5049671" y="4376380"/>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核心成员</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49" name="文本框 48"/>
          <p:cNvSpPr txBox="1"/>
          <p:nvPr/>
        </p:nvSpPr>
        <p:spPr>
          <a:xfrm>
            <a:off x="7416517" y="2811031"/>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组织架构</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50" name="文本框 49"/>
          <p:cNvSpPr txBox="1"/>
          <p:nvPr/>
        </p:nvSpPr>
        <p:spPr>
          <a:xfrm>
            <a:off x="7414908" y="3386696"/>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公司</a:t>
            </a:r>
            <a:r>
              <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rPr>
              <a:t>纪实</a:t>
            </a:r>
          </a:p>
        </p:txBody>
      </p:sp>
      <p:sp>
        <p:nvSpPr>
          <p:cNvPr id="51" name="文本框 50"/>
          <p:cNvSpPr txBox="1"/>
          <p:nvPr/>
        </p:nvSpPr>
        <p:spPr>
          <a:xfrm>
            <a:off x="7414907" y="3914715"/>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企业理念</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 name="文本框 1"/>
          <p:cNvSpPr txBox="1"/>
          <p:nvPr/>
        </p:nvSpPr>
        <p:spPr>
          <a:xfrm>
            <a:off x="9277350" y="7219950"/>
            <a:ext cx="3060453" cy="369332"/>
          </a:xfrm>
          <a:prstGeom prst="rect">
            <a:avLst/>
          </a:prstGeom>
          <a:noFill/>
        </p:spPr>
        <p:txBody>
          <a:bodyPr wrap="none" rtlCol="0">
            <a:spAutoFit/>
          </a:bodyPr>
          <a:lstStyle/>
          <a:p>
            <a:r>
              <a:rPr lang="zh-CN" altLang="en-US" dirty="0" smtClean="0"/>
              <a:t>此文字为延迟文字  不用删除</a:t>
            </a:r>
            <a:endParaRPr lang="zh-CN" altLang="en-US" dirty="0"/>
          </a:p>
        </p:txBody>
      </p:sp>
    </p:spTree>
    <p:extLst>
      <p:ext uri="{BB962C8B-B14F-4D97-AF65-F5344CB8AC3E}">
        <p14:creationId xmlns:p14="http://schemas.microsoft.com/office/powerpoint/2010/main" val="417342258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anim calcmode="lin" valueType="num">
                                      <p:cBhvr>
                                        <p:cTn id="13" dur="500" fill="hold"/>
                                        <p:tgtEl>
                                          <p:spTgt spid="40"/>
                                        </p:tgtEl>
                                        <p:attrNameLst>
                                          <p:attrName>ppt_x</p:attrName>
                                        </p:attrNameLst>
                                      </p:cBhvr>
                                      <p:tavLst>
                                        <p:tav tm="0">
                                          <p:val>
                                            <p:strVal val="#ppt_x"/>
                                          </p:val>
                                        </p:tav>
                                        <p:tav tm="100000">
                                          <p:val>
                                            <p:strVal val="#ppt_x"/>
                                          </p:val>
                                        </p:tav>
                                      </p:tavLst>
                                    </p:anim>
                                    <p:anim calcmode="lin" valueType="num">
                                      <p:cBhvr>
                                        <p:cTn id="14" dur="500" fill="hold"/>
                                        <p:tgtEl>
                                          <p:spTgt spid="40"/>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750" fill="hold"/>
                                        <p:tgtEl>
                                          <p:spTgt spid="44"/>
                                        </p:tgtEl>
                                        <p:attrNameLst>
                                          <p:attrName>ppt_x</p:attrName>
                                        </p:attrNameLst>
                                      </p:cBhvr>
                                      <p:tavLst>
                                        <p:tav tm="0">
                                          <p:val>
                                            <p:strVal val="0-#ppt_w/2"/>
                                          </p:val>
                                        </p:tav>
                                        <p:tav tm="100000">
                                          <p:val>
                                            <p:strVal val="#ppt_x"/>
                                          </p:val>
                                        </p:tav>
                                      </p:tavLst>
                                    </p:anim>
                                    <p:anim calcmode="lin" valueType="num">
                                      <p:cBhvr additive="base">
                                        <p:cTn id="18" dur="750" fill="hold"/>
                                        <p:tgtEl>
                                          <p:spTgt spid="44"/>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750" fill="hold"/>
                                        <p:tgtEl>
                                          <p:spTgt spid="45"/>
                                        </p:tgtEl>
                                        <p:attrNameLst>
                                          <p:attrName>ppt_x</p:attrName>
                                        </p:attrNameLst>
                                      </p:cBhvr>
                                      <p:tavLst>
                                        <p:tav tm="0">
                                          <p:val>
                                            <p:strVal val="#ppt_x"/>
                                          </p:val>
                                        </p:tav>
                                        <p:tav tm="100000">
                                          <p:val>
                                            <p:strVal val="#ppt_x"/>
                                          </p:val>
                                        </p:tav>
                                      </p:tavLst>
                                    </p:anim>
                                    <p:anim calcmode="lin" valueType="num">
                                      <p:cBhvr additive="base">
                                        <p:cTn id="23" dur="750" fill="hold"/>
                                        <p:tgtEl>
                                          <p:spTgt spid="4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46"/>
                                        </p:tgtEl>
                                        <p:attrNameLst>
                                          <p:attrName>style.visibility</p:attrName>
                                        </p:attrNameLst>
                                      </p:cBhvr>
                                      <p:to>
                                        <p:strVal val="visible"/>
                                      </p:to>
                                    </p:set>
                                    <p:anim calcmode="lin" valueType="num">
                                      <p:cBhvr additive="base">
                                        <p:cTn id="26" dur="750" fill="hold"/>
                                        <p:tgtEl>
                                          <p:spTgt spid="46"/>
                                        </p:tgtEl>
                                        <p:attrNameLst>
                                          <p:attrName>ppt_x</p:attrName>
                                        </p:attrNameLst>
                                      </p:cBhvr>
                                      <p:tavLst>
                                        <p:tav tm="0">
                                          <p:val>
                                            <p:strVal val="#ppt_x"/>
                                          </p:val>
                                        </p:tav>
                                        <p:tav tm="100000">
                                          <p:val>
                                            <p:strVal val="#ppt_x"/>
                                          </p:val>
                                        </p:tav>
                                      </p:tavLst>
                                    </p:anim>
                                    <p:anim calcmode="lin" valueType="num">
                                      <p:cBhvr additive="base">
                                        <p:cTn id="27" dur="750" fill="hold"/>
                                        <p:tgtEl>
                                          <p:spTgt spid="4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750" fill="hold"/>
                                        <p:tgtEl>
                                          <p:spTgt spid="47"/>
                                        </p:tgtEl>
                                        <p:attrNameLst>
                                          <p:attrName>ppt_x</p:attrName>
                                        </p:attrNameLst>
                                      </p:cBhvr>
                                      <p:tavLst>
                                        <p:tav tm="0">
                                          <p:val>
                                            <p:strVal val="#ppt_x"/>
                                          </p:val>
                                        </p:tav>
                                        <p:tav tm="100000">
                                          <p:val>
                                            <p:strVal val="#ppt_x"/>
                                          </p:val>
                                        </p:tav>
                                      </p:tavLst>
                                    </p:anim>
                                    <p:anim calcmode="lin" valueType="num">
                                      <p:cBhvr additive="base">
                                        <p:cTn id="31" dur="750" fill="hold"/>
                                        <p:tgtEl>
                                          <p:spTgt spid="4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 calcmode="lin" valueType="num">
                                      <p:cBhvr additive="base">
                                        <p:cTn id="34" dur="750" fill="hold"/>
                                        <p:tgtEl>
                                          <p:spTgt spid="48"/>
                                        </p:tgtEl>
                                        <p:attrNameLst>
                                          <p:attrName>ppt_x</p:attrName>
                                        </p:attrNameLst>
                                      </p:cBhvr>
                                      <p:tavLst>
                                        <p:tav tm="0">
                                          <p:val>
                                            <p:strVal val="#ppt_x"/>
                                          </p:val>
                                        </p:tav>
                                        <p:tav tm="100000">
                                          <p:val>
                                            <p:strVal val="#ppt_x"/>
                                          </p:val>
                                        </p:tav>
                                      </p:tavLst>
                                    </p:anim>
                                    <p:anim calcmode="lin" valueType="num">
                                      <p:cBhvr additive="base">
                                        <p:cTn id="35" dur="750" fill="hold"/>
                                        <p:tgtEl>
                                          <p:spTgt spid="48"/>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9">
                                            <p:txEl>
                                              <p:pRg st="0" end="0"/>
                                            </p:txEl>
                                          </p:spTgt>
                                        </p:tgtEl>
                                        <p:attrNameLst>
                                          <p:attrName>style.visibility</p:attrName>
                                        </p:attrNameLst>
                                      </p:cBhvr>
                                      <p:to>
                                        <p:strVal val="visible"/>
                                      </p:to>
                                    </p:set>
                                    <p:anim calcmode="lin" valueType="num">
                                      <p:cBhvr additive="base">
                                        <p:cTn id="38" dur="750" fill="hold"/>
                                        <p:tgtEl>
                                          <p:spTgt spid="49">
                                            <p:txEl>
                                              <p:pRg st="0" end="0"/>
                                            </p:txEl>
                                          </p:spTgt>
                                        </p:tgtEl>
                                        <p:attrNameLst>
                                          <p:attrName>ppt_x</p:attrName>
                                        </p:attrNameLst>
                                      </p:cBhvr>
                                      <p:tavLst>
                                        <p:tav tm="0">
                                          <p:val>
                                            <p:strVal val="#ppt_x"/>
                                          </p:val>
                                        </p:tav>
                                        <p:tav tm="100000">
                                          <p:val>
                                            <p:strVal val="#ppt_x"/>
                                          </p:val>
                                        </p:tav>
                                      </p:tavLst>
                                    </p:anim>
                                    <p:anim calcmode="lin" valueType="num">
                                      <p:cBhvr additive="base">
                                        <p:cTn id="39" dur="750" fill="hold"/>
                                        <p:tgtEl>
                                          <p:spTgt spid="49">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0">
                                            <p:txEl>
                                              <p:pRg st="0" end="0"/>
                                            </p:txEl>
                                          </p:spTgt>
                                        </p:tgtEl>
                                        <p:attrNameLst>
                                          <p:attrName>style.visibility</p:attrName>
                                        </p:attrNameLst>
                                      </p:cBhvr>
                                      <p:to>
                                        <p:strVal val="visible"/>
                                      </p:to>
                                    </p:set>
                                    <p:anim calcmode="lin" valueType="num">
                                      <p:cBhvr additive="base">
                                        <p:cTn id="42" dur="75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43" dur="750" fill="hold"/>
                                        <p:tgtEl>
                                          <p:spTgt spid="50">
                                            <p:txEl>
                                              <p:pRg st="0" end="0"/>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51">
                                            <p:txEl>
                                              <p:pRg st="0" end="0"/>
                                            </p:txEl>
                                          </p:spTgt>
                                        </p:tgtEl>
                                        <p:attrNameLst>
                                          <p:attrName>style.visibility</p:attrName>
                                        </p:attrNameLst>
                                      </p:cBhvr>
                                      <p:to>
                                        <p:strVal val="visible"/>
                                      </p:to>
                                    </p:set>
                                    <p:anim calcmode="lin" valueType="num">
                                      <p:cBhvr additive="base">
                                        <p:cTn id="46" dur="75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47" dur="75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 presetClass="entr" presetSubtype="8"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750" fill="hold"/>
                                        <p:tgtEl>
                                          <p:spTgt spid="2"/>
                                        </p:tgtEl>
                                        <p:attrNameLst>
                                          <p:attrName>ppt_x</p:attrName>
                                        </p:attrNameLst>
                                      </p:cBhvr>
                                      <p:tavLst>
                                        <p:tav tm="0">
                                          <p:val>
                                            <p:strVal val="0-#ppt_w/2"/>
                                          </p:val>
                                        </p:tav>
                                        <p:tav tm="100000">
                                          <p:val>
                                            <p:strVal val="#ppt_x"/>
                                          </p:val>
                                        </p:tav>
                                      </p:tavLst>
                                    </p:anim>
                                    <p:anim calcmode="lin" valueType="num">
                                      <p:cBhvr additive="base">
                                        <p:cTn id="52"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4" grpId="0"/>
      <p:bldP spid="45" grpId="0"/>
      <p:bldP spid="46" grpId="0"/>
      <p:bldP spid="47" grpId="0"/>
      <p:bldP spid="48"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2691803" y="4279460"/>
            <a:ext cx="1798576" cy="1252737"/>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48683" y="5525851"/>
            <a:ext cx="2750557" cy="1332149"/>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4490379" y="4279461"/>
            <a:ext cx="2421427" cy="851697"/>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6911806" y="3231237"/>
            <a:ext cx="2422433" cy="1899921"/>
          </a:xfrm>
          <a:prstGeom prst="line">
            <a:avLst/>
          </a:prstGeom>
          <a:ln w="76200">
            <a:solidFill>
              <a:schemeClr val="tx1"/>
            </a:solidFill>
          </a:ln>
          <a:effectLst/>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2161173" y="4937904"/>
            <a:ext cx="1115384" cy="1115384"/>
            <a:chOff x="1566862" y="4055810"/>
            <a:chExt cx="827056" cy="827056"/>
          </a:xfrm>
        </p:grpSpPr>
        <p:grpSp>
          <p:nvGrpSpPr>
            <p:cNvPr id="7" name="组合 6"/>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 name="椭圆 9"/>
              <p:cNvSpPr/>
              <p:nvPr/>
            </p:nvSpPr>
            <p:spPr>
              <a:xfrm>
                <a:off x="431574" y="799874"/>
                <a:ext cx="3746952" cy="3746952"/>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 name="TextBox 7"/>
            <p:cNvSpPr txBox="1"/>
            <p:nvPr/>
          </p:nvSpPr>
          <p:spPr>
            <a:xfrm>
              <a:off x="1617926" y="4218412"/>
              <a:ext cx="730851" cy="494563"/>
            </a:xfrm>
            <a:prstGeom prst="rect">
              <a:avLst/>
            </a:prstGeom>
            <a:noFill/>
            <a:ln>
              <a:noFill/>
            </a:ln>
          </p:spPr>
          <p:txBody>
            <a:bodyPr wrap="square" rtlCol="0">
              <a:spAutoFit/>
            </a:bodyPr>
            <a:lstStyle/>
            <a:p>
              <a:pPr algn="ctr"/>
              <a:r>
                <a:rPr lang="zh-CN" altLang="en-US" sz="1867" dirty="0">
                  <a:latin typeface="微软雅黑" pitchFamily="34" charset="-122"/>
                  <a:ea typeface="微软雅黑" pitchFamily="34" charset="-122"/>
                </a:rPr>
                <a:t>本地</a:t>
              </a:r>
              <a:endParaRPr lang="en-US" altLang="zh-CN" sz="1867" dirty="0">
                <a:latin typeface="微软雅黑" pitchFamily="34" charset="-122"/>
                <a:ea typeface="微软雅黑" pitchFamily="34" charset="-122"/>
              </a:endParaRPr>
            </a:p>
            <a:p>
              <a:pPr algn="ctr"/>
              <a:r>
                <a:rPr lang="zh-CN" altLang="en-US" sz="1867" dirty="0">
                  <a:latin typeface="微软雅黑" pitchFamily="34" charset="-122"/>
                  <a:ea typeface="微软雅黑" pitchFamily="34" charset="-122"/>
                </a:rPr>
                <a:t>市场</a:t>
              </a:r>
            </a:p>
          </p:txBody>
        </p:sp>
      </p:grpSp>
      <p:grpSp>
        <p:nvGrpSpPr>
          <p:cNvPr id="11" name="组合 10"/>
          <p:cNvGrpSpPr/>
          <p:nvPr/>
        </p:nvGrpSpPr>
        <p:grpSpPr>
          <a:xfrm>
            <a:off x="3793355" y="3672274"/>
            <a:ext cx="1355605" cy="1355605"/>
            <a:chOff x="2781516" y="3097105"/>
            <a:chExt cx="1016704" cy="1016704"/>
          </a:xfrm>
          <a:effectLst/>
        </p:grpSpPr>
        <p:grpSp>
          <p:nvGrpSpPr>
            <p:cNvPr id="12" name="组合 11"/>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 name="椭圆 14"/>
              <p:cNvSpPr/>
              <p:nvPr/>
            </p:nvSpPr>
            <p:spPr>
              <a:xfrm>
                <a:off x="392113" y="760413"/>
                <a:ext cx="3825875" cy="3825875"/>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 name="TextBox 12"/>
            <p:cNvSpPr txBox="1"/>
            <p:nvPr/>
          </p:nvSpPr>
          <p:spPr>
            <a:xfrm>
              <a:off x="3003092" y="3315940"/>
              <a:ext cx="549670" cy="561596"/>
            </a:xfrm>
            <a:prstGeom prst="rect">
              <a:avLst/>
            </a:prstGeom>
            <a:noFill/>
            <a:ln>
              <a:noFill/>
            </a:ln>
          </p:spPr>
          <p:txBody>
            <a:bodyPr wrap="none" rtlCol="0">
              <a:spAutoFit/>
            </a:bodyPr>
            <a:lstStyle/>
            <a:p>
              <a:pPr algn="ctr"/>
              <a:r>
                <a:rPr lang="zh-CN" altLang="en-US" sz="2133" dirty="0">
                  <a:latin typeface="微软雅黑" pitchFamily="34" charset="-122"/>
                  <a:ea typeface="微软雅黑" pitchFamily="34" charset="-122"/>
                </a:rPr>
                <a:t>周边</a:t>
              </a:r>
              <a:endParaRPr lang="en-US" altLang="zh-CN" sz="2133" dirty="0">
                <a:latin typeface="微软雅黑" pitchFamily="34" charset="-122"/>
                <a:ea typeface="微软雅黑" pitchFamily="34" charset="-122"/>
              </a:endParaRPr>
            </a:p>
            <a:p>
              <a:pPr algn="ctr"/>
              <a:r>
                <a:rPr lang="zh-CN" altLang="en-US" sz="2133" dirty="0">
                  <a:latin typeface="微软雅黑" pitchFamily="34" charset="-122"/>
                  <a:ea typeface="微软雅黑" pitchFamily="34" charset="-122"/>
                </a:rPr>
                <a:t>市场</a:t>
              </a:r>
            </a:p>
          </p:txBody>
        </p:sp>
      </p:grpSp>
      <p:grpSp>
        <p:nvGrpSpPr>
          <p:cNvPr id="16" name="组合 15"/>
          <p:cNvGrpSpPr/>
          <p:nvPr/>
        </p:nvGrpSpPr>
        <p:grpSpPr>
          <a:xfrm>
            <a:off x="6123036" y="4310013"/>
            <a:ext cx="1652523" cy="1652523"/>
            <a:chOff x="4464548" y="3511181"/>
            <a:chExt cx="1303621" cy="1303621"/>
          </a:xfrm>
        </p:grpSpPr>
        <p:grpSp>
          <p:nvGrpSpPr>
            <p:cNvPr id="17" name="组合 16"/>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0" name="椭圆 19"/>
              <p:cNvSpPr/>
              <p:nvPr/>
            </p:nvSpPr>
            <p:spPr>
              <a:xfrm>
                <a:off x="404596" y="772896"/>
                <a:ext cx="3800908" cy="380090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8" name="TextBox 17"/>
            <p:cNvSpPr txBox="1"/>
            <p:nvPr/>
          </p:nvSpPr>
          <p:spPr>
            <a:xfrm>
              <a:off x="4777139" y="3825704"/>
              <a:ext cx="684378" cy="720393"/>
            </a:xfrm>
            <a:prstGeom prst="rect">
              <a:avLst/>
            </a:prstGeom>
            <a:noFill/>
            <a:ln>
              <a:noFill/>
            </a:ln>
          </p:spPr>
          <p:txBody>
            <a:bodyPr wrap="none" rtlCol="0">
              <a:spAutoFit/>
            </a:bodyPr>
            <a:lstStyle/>
            <a:p>
              <a:pPr algn="ctr"/>
              <a:r>
                <a:rPr lang="zh-CN" altLang="en-US" sz="2667" dirty="0">
                  <a:latin typeface="微软雅黑" pitchFamily="34" charset="-122"/>
                  <a:ea typeface="微软雅黑" pitchFamily="34" charset="-122"/>
                </a:rPr>
                <a:t>细分</a:t>
              </a:r>
              <a:endParaRPr lang="en-US" altLang="zh-CN" sz="2667" dirty="0">
                <a:latin typeface="微软雅黑" pitchFamily="34" charset="-122"/>
                <a:ea typeface="微软雅黑" pitchFamily="34" charset="-122"/>
              </a:endParaRPr>
            </a:p>
            <a:p>
              <a:pPr algn="ctr"/>
              <a:r>
                <a:rPr lang="zh-CN" altLang="en-US" sz="2667" dirty="0">
                  <a:latin typeface="微软雅黑" pitchFamily="34" charset="-122"/>
                  <a:ea typeface="微软雅黑" pitchFamily="34" charset="-122"/>
                </a:rPr>
                <a:t>市场</a:t>
              </a:r>
            </a:p>
          </p:txBody>
        </p:sp>
      </p:grpSp>
      <p:grpSp>
        <p:nvGrpSpPr>
          <p:cNvPr id="21" name="组合 20"/>
          <p:cNvGrpSpPr/>
          <p:nvPr/>
        </p:nvGrpSpPr>
        <p:grpSpPr>
          <a:xfrm>
            <a:off x="8400256" y="2180861"/>
            <a:ext cx="1939931" cy="1939931"/>
            <a:chOff x="6075122" y="1932896"/>
            <a:chExt cx="1688526" cy="1688526"/>
          </a:xfrm>
        </p:grpSpPr>
        <p:grpSp>
          <p:nvGrpSpPr>
            <p:cNvPr id="22" name="组合 21"/>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24" name="同心圆 2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5" name="椭圆 24"/>
              <p:cNvSpPr/>
              <p:nvPr/>
            </p:nvSpPr>
            <p:spPr>
              <a:xfrm>
                <a:off x="411027" y="779327"/>
                <a:ext cx="3788049" cy="3788049"/>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3" name="TextBox 22"/>
            <p:cNvSpPr txBox="1"/>
            <p:nvPr/>
          </p:nvSpPr>
          <p:spPr>
            <a:xfrm>
              <a:off x="6483666" y="2299775"/>
              <a:ext cx="875108" cy="937616"/>
            </a:xfrm>
            <a:prstGeom prst="rect">
              <a:avLst/>
            </a:prstGeom>
            <a:noFill/>
            <a:ln>
              <a:noFill/>
            </a:ln>
          </p:spPr>
          <p:txBody>
            <a:bodyPr wrap="none" rtlCol="0">
              <a:spAutoFit/>
            </a:bodyPr>
            <a:lstStyle/>
            <a:p>
              <a:pPr algn="ctr"/>
              <a:r>
                <a:rPr lang="zh-CN" altLang="en-US" sz="3200" dirty="0">
                  <a:latin typeface="微软雅黑" pitchFamily="34" charset="-122"/>
                  <a:ea typeface="微软雅黑" pitchFamily="34" charset="-122"/>
                </a:rPr>
                <a:t>高端</a:t>
              </a:r>
              <a:endParaRPr lang="en-US" altLang="zh-CN" sz="3200" dirty="0">
                <a:latin typeface="微软雅黑" pitchFamily="34" charset="-122"/>
                <a:ea typeface="微软雅黑" pitchFamily="34" charset="-122"/>
              </a:endParaRPr>
            </a:p>
            <a:p>
              <a:pPr algn="ctr"/>
              <a:r>
                <a:rPr lang="zh-CN" altLang="en-US" sz="3200" dirty="0">
                  <a:latin typeface="微软雅黑" pitchFamily="34" charset="-122"/>
                  <a:ea typeface="微软雅黑" pitchFamily="34" charset="-122"/>
                </a:rPr>
                <a:t>市场</a:t>
              </a:r>
            </a:p>
          </p:txBody>
        </p:sp>
      </p:grpSp>
      <p:sp>
        <p:nvSpPr>
          <p:cNvPr id="30" name="TextBox 29"/>
          <p:cNvSpPr txBox="1"/>
          <p:nvPr/>
        </p:nvSpPr>
        <p:spPr>
          <a:xfrm>
            <a:off x="2974183" y="2564904"/>
            <a:ext cx="3264363" cy="972767"/>
          </a:xfrm>
          <a:prstGeom prst="rect">
            <a:avLst/>
          </a:prstGeom>
          <a:noFill/>
        </p:spPr>
        <p:txBody>
          <a:bodyPr wrap="square" rtlCol="0">
            <a:spAutoFit/>
          </a:bodyPr>
          <a:lstStyle/>
          <a:p>
            <a:pPr>
              <a:lnSpc>
                <a:spcPct val="130000"/>
              </a:lnSpc>
            </a:pPr>
            <a:r>
              <a:rPr lang="zh-CN" altLang="en-US" sz="1467"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467" dirty="0">
              <a:latin typeface="微软雅黑" pitchFamily="34" charset="-122"/>
              <a:ea typeface="微软雅黑" pitchFamily="34" charset="-122"/>
            </a:endParaRPr>
          </a:p>
        </p:txBody>
      </p:sp>
      <p:sp>
        <p:nvSpPr>
          <p:cNvPr id="31" name="TextBox 30"/>
          <p:cNvSpPr txBox="1"/>
          <p:nvPr/>
        </p:nvSpPr>
        <p:spPr>
          <a:xfrm>
            <a:off x="431371" y="3894363"/>
            <a:ext cx="3264363" cy="972767"/>
          </a:xfrm>
          <a:prstGeom prst="rect">
            <a:avLst/>
          </a:prstGeom>
          <a:noFill/>
        </p:spPr>
        <p:txBody>
          <a:bodyPr wrap="square" rtlCol="0">
            <a:spAutoFit/>
          </a:bodyPr>
          <a:lstStyle/>
          <a:p>
            <a:pPr>
              <a:lnSpc>
                <a:spcPct val="130000"/>
              </a:lnSpc>
            </a:pPr>
            <a:r>
              <a:rPr lang="zh-CN" altLang="en-US" sz="1467"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467" dirty="0">
              <a:latin typeface="微软雅黑" pitchFamily="34" charset="-122"/>
              <a:ea typeface="微软雅黑" pitchFamily="34" charset="-122"/>
            </a:endParaRPr>
          </a:p>
        </p:txBody>
      </p:sp>
      <p:sp>
        <p:nvSpPr>
          <p:cNvPr id="32" name="TextBox 31"/>
          <p:cNvSpPr txBox="1"/>
          <p:nvPr/>
        </p:nvSpPr>
        <p:spPr>
          <a:xfrm>
            <a:off x="8208235" y="5027938"/>
            <a:ext cx="3264363" cy="972767"/>
          </a:xfrm>
          <a:prstGeom prst="rect">
            <a:avLst/>
          </a:prstGeom>
          <a:noFill/>
        </p:spPr>
        <p:txBody>
          <a:bodyPr wrap="square" rtlCol="0">
            <a:spAutoFit/>
          </a:bodyPr>
          <a:lstStyle/>
          <a:p>
            <a:pPr>
              <a:lnSpc>
                <a:spcPct val="130000"/>
              </a:lnSpc>
            </a:pPr>
            <a:r>
              <a:rPr lang="zh-CN" altLang="en-US" sz="1467"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467" dirty="0">
              <a:latin typeface="微软雅黑" pitchFamily="34" charset="-122"/>
              <a:ea typeface="微软雅黑" pitchFamily="34" charset="-122"/>
            </a:endParaRPr>
          </a:p>
        </p:txBody>
      </p:sp>
      <p:sp>
        <p:nvSpPr>
          <p:cNvPr id="33" name="TextBox 32"/>
          <p:cNvSpPr txBox="1"/>
          <p:nvPr/>
        </p:nvSpPr>
        <p:spPr>
          <a:xfrm>
            <a:off x="7248128" y="1220755"/>
            <a:ext cx="3264363" cy="972767"/>
          </a:xfrm>
          <a:prstGeom prst="rect">
            <a:avLst/>
          </a:prstGeom>
          <a:noFill/>
        </p:spPr>
        <p:txBody>
          <a:bodyPr wrap="square" rtlCol="0">
            <a:spAutoFit/>
          </a:bodyPr>
          <a:lstStyle/>
          <a:p>
            <a:pPr>
              <a:lnSpc>
                <a:spcPct val="130000"/>
              </a:lnSpc>
            </a:pPr>
            <a:r>
              <a:rPr lang="zh-CN" altLang="en-US" sz="1467" dirty="0">
                <a:latin typeface="微软雅黑" pitchFamily="34" charset="-122"/>
                <a:ea typeface="微软雅黑" pitchFamily="34" charset="-122"/>
              </a:rPr>
              <a:t>点击输入本栏的具体文字，简明扼要的说明分项内容，此为概念图解，请根据您的具体内容酌情修改。</a:t>
            </a:r>
            <a:endParaRPr lang="en-US" altLang="zh-CN" sz="1467" dirty="0">
              <a:latin typeface="微软雅黑" pitchFamily="34" charset="-122"/>
              <a:ea typeface="微软雅黑" pitchFamily="34" charset="-122"/>
            </a:endParaRPr>
          </a:p>
        </p:txBody>
      </p:sp>
      <p:grpSp>
        <p:nvGrpSpPr>
          <p:cNvPr id="42" name="组合 41"/>
          <p:cNvGrpSpPr/>
          <p:nvPr/>
        </p:nvGrpSpPr>
        <p:grpSpPr>
          <a:xfrm>
            <a:off x="2995050" y="5541231"/>
            <a:ext cx="596041" cy="596041"/>
            <a:chOff x="2246286" y="4230035"/>
            <a:chExt cx="525513" cy="525513"/>
          </a:xfrm>
        </p:grpSpPr>
        <p:sp>
          <p:nvSpPr>
            <p:cNvPr id="26" name="椭圆 2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3" dirty="0"/>
            </a:p>
          </p:txBody>
        </p:sp>
        <p:sp>
          <p:nvSpPr>
            <p:cNvPr id="41" name="TextBox 40"/>
            <p:cNvSpPr txBox="1"/>
            <p:nvPr/>
          </p:nvSpPr>
          <p:spPr>
            <a:xfrm>
              <a:off x="2290214" y="4410054"/>
              <a:ext cx="433392" cy="180849"/>
            </a:xfrm>
            <a:prstGeom prst="rect">
              <a:avLst/>
            </a:prstGeom>
            <a:noFill/>
          </p:spPr>
          <p:txBody>
            <a:bodyPr wrap="square" lIns="0" tIns="0" rIns="0" bIns="0" rtlCol="0">
              <a:spAutoFit/>
            </a:bodyPr>
            <a:lstStyle/>
            <a:p>
              <a:pPr algn="ctr"/>
              <a:r>
                <a:rPr lang="en-US" altLang="zh-CN" sz="1333" b="1" dirty="0">
                  <a:solidFill>
                    <a:srgbClr val="C00000"/>
                  </a:solidFill>
                  <a:latin typeface="微软雅黑" pitchFamily="34" charset="-122"/>
                  <a:ea typeface="微软雅黑" pitchFamily="34" charset="-122"/>
                </a:rPr>
                <a:t>2016</a:t>
              </a:r>
              <a:endParaRPr lang="zh-CN" altLang="en-US" sz="1333" b="1" dirty="0">
                <a:solidFill>
                  <a:srgbClr val="C00000"/>
                </a:solidFill>
                <a:latin typeface="微软雅黑" pitchFamily="34" charset="-122"/>
                <a:ea typeface="微软雅黑" pitchFamily="34" charset="-122"/>
              </a:endParaRPr>
            </a:p>
          </p:txBody>
        </p:sp>
      </p:grpSp>
      <p:grpSp>
        <p:nvGrpSpPr>
          <p:cNvPr id="49" name="组合 48"/>
          <p:cNvGrpSpPr/>
          <p:nvPr/>
        </p:nvGrpSpPr>
        <p:grpSpPr>
          <a:xfrm>
            <a:off x="7436315" y="5325276"/>
            <a:ext cx="596043" cy="596042"/>
            <a:chOff x="2246285" y="4230035"/>
            <a:chExt cx="525514" cy="525513"/>
          </a:xfrm>
        </p:grpSpPr>
        <p:sp>
          <p:nvSpPr>
            <p:cNvPr id="50" name="椭圆 49"/>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3" dirty="0"/>
            </a:p>
          </p:txBody>
        </p:sp>
        <p:sp>
          <p:nvSpPr>
            <p:cNvPr id="51" name="TextBox 50"/>
            <p:cNvSpPr txBox="1"/>
            <p:nvPr/>
          </p:nvSpPr>
          <p:spPr>
            <a:xfrm>
              <a:off x="2246285" y="4324595"/>
              <a:ext cx="525513" cy="325629"/>
            </a:xfrm>
            <a:prstGeom prst="rect">
              <a:avLst/>
            </a:prstGeom>
            <a:noFill/>
          </p:spPr>
          <p:txBody>
            <a:bodyPr wrap="square" lIns="0" tIns="0" rIns="0" bIns="0" rtlCol="0">
              <a:spAutoFit/>
            </a:bodyPr>
            <a:lstStyle/>
            <a:p>
              <a:pPr algn="ctr"/>
              <a:r>
                <a:rPr lang="en-US" altLang="zh-CN" sz="1200" b="1" dirty="0">
                  <a:solidFill>
                    <a:srgbClr val="C00000"/>
                  </a:solidFill>
                  <a:latin typeface="微软雅黑" pitchFamily="34" charset="-122"/>
                  <a:ea typeface="微软雅黑" pitchFamily="34" charset="-122"/>
                </a:rPr>
                <a:t>2017</a:t>
              </a:r>
            </a:p>
            <a:p>
              <a:pPr algn="ctr"/>
              <a:r>
                <a:rPr lang="zh-CN" altLang="en-US" sz="1200" b="1" dirty="0">
                  <a:solidFill>
                    <a:srgbClr val="C00000"/>
                  </a:solidFill>
                  <a:latin typeface="微软雅黑" pitchFamily="34" charset="-122"/>
                  <a:ea typeface="微软雅黑" pitchFamily="34" charset="-122"/>
                </a:rPr>
                <a:t>下半年</a:t>
              </a:r>
            </a:p>
          </p:txBody>
        </p:sp>
      </p:grpSp>
      <p:grpSp>
        <p:nvGrpSpPr>
          <p:cNvPr id="52" name="组合 51"/>
          <p:cNvGrpSpPr/>
          <p:nvPr/>
        </p:nvGrpSpPr>
        <p:grpSpPr>
          <a:xfrm>
            <a:off x="4696799" y="4568428"/>
            <a:ext cx="596043" cy="596041"/>
            <a:chOff x="2246285" y="4230035"/>
            <a:chExt cx="525514" cy="525513"/>
          </a:xfrm>
        </p:grpSpPr>
        <p:sp>
          <p:nvSpPr>
            <p:cNvPr id="53" name="椭圆 52"/>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3" dirty="0"/>
            </a:p>
          </p:txBody>
        </p:sp>
        <p:sp>
          <p:nvSpPr>
            <p:cNvPr id="54" name="TextBox 53"/>
            <p:cNvSpPr txBox="1"/>
            <p:nvPr/>
          </p:nvSpPr>
          <p:spPr>
            <a:xfrm>
              <a:off x="2246285" y="4415895"/>
              <a:ext cx="525513" cy="162815"/>
            </a:xfrm>
            <a:prstGeom prst="rect">
              <a:avLst/>
            </a:prstGeom>
            <a:noFill/>
          </p:spPr>
          <p:txBody>
            <a:bodyPr wrap="square" lIns="0" tIns="0" rIns="0" bIns="0" rtlCol="0">
              <a:spAutoFit/>
            </a:bodyPr>
            <a:lstStyle/>
            <a:p>
              <a:pPr algn="ctr"/>
              <a:r>
                <a:rPr lang="en-US" altLang="zh-CN" sz="1200" b="1" dirty="0">
                  <a:solidFill>
                    <a:srgbClr val="C00000"/>
                  </a:solidFill>
                  <a:latin typeface="微软雅黑" pitchFamily="34" charset="-122"/>
                  <a:ea typeface="微软雅黑" pitchFamily="34" charset="-122"/>
                </a:rPr>
                <a:t>2017</a:t>
              </a:r>
              <a:endParaRPr lang="zh-CN" altLang="en-US" sz="1200" b="1" dirty="0">
                <a:solidFill>
                  <a:srgbClr val="C00000"/>
                </a:solidFill>
                <a:latin typeface="微软雅黑" pitchFamily="34" charset="-122"/>
                <a:ea typeface="微软雅黑" pitchFamily="34" charset="-122"/>
              </a:endParaRPr>
            </a:p>
          </p:txBody>
        </p:sp>
      </p:grpSp>
      <p:grpSp>
        <p:nvGrpSpPr>
          <p:cNvPr id="55" name="组合 54"/>
          <p:cNvGrpSpPr/>
          <p:nvPr/>
        </p:nvGrpSpPr>
        <p:grpSpPr>
          <a:xfrm>
            <a:off x="9936427" y="3429001"/>
            <a:ext cx="596043" cy="596041"/>
            <a:chOff x="2246285" y="4230035"/>
            <a:chExt cx="525514" cy="525513"/>
          </a:xfrm>
        </p:grpSpPr>
        <p:sp>
          <p:nvSpPr>
            <p:cNvPr id="56" name="椭圆 55"/>
            <p:cNvSpPr/>
            <p:nvPr/>
          </p:nvSpPr>
          <p:spPr>
            <a:xfrm>
              <a:off x="2246286" y="4230035"/>
              <a:ext cx="525513" cy="52551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33" dirty="0"/>
            </a:p>
          </p:txBody>
        </p:sp>
        <p:sp>
          <p:nvSpPr>
            <p:cNvPr id="57" name="TextBox 56"/>
            <p:cNvSpPr txBox="1"/>
            <p:nvPr/>
          </p:nvSpPr>
          <p:spPr>
            <a:xfrm>
              <a:off x="2246285" y="4415895"/>
              <a:ext cx="525513" cy="162815"/>
            </a:xfrm>
            <a:prstGeom prst="rect">
              <a:avLst/>
            </a:prstGeom>
            <a:noFill/>
          </p:spPr>
          <p:txBody>
            <a:bodyPr wrap="square" lIns="0" tIns="0" rIns="0" bIns="0" rtlCol="0">
              <a:spAutoFit/>
            </a:bodyPr>
            <a:lstStyle/>
            <a:p>
              <a:pPr algn="ctr"/>
              <a:r>
                <a:rPr lang="en-US" altLang="zh-CN" sz="1200" b="1" dirty="0">
                  <a:solidFill>
                    <a:srgbClr val="C00000"/>
                  </a:solidFill>
                  <a:latin typeface="微软雅黑" pitchFamily="34" charset="-122"/>
                  <a:ea typeface="微软雅黑" pitchFamily="34" charset="-122"/>
                </a:rPr>
                <a:t>2018</a:t>
              </a:r>
              <a:endParaRPr lang="zh-CN" altLang="en-US" sz="1200" b="1" dirty="0">
                <a:solidFill>
                  <a:srgbClr val="C00000"/>
                </a:solidFill>
                <a:latin typeface="微软雅黑" pitchFamily="34" charset="-122"/>
                <a:ea typeface="微软雅黑" pitchFamily="34" charset="-122"/>
              </a:endParaRPr>
            </a:p>
          </p:txBody>
        </p:sp>
      </p:grpSp>
      <p:sp>
        <p:nvSpPr>
          <p:cNvPr id="59" name="椭圆 58"/>
          <p:cNvSpPr/>
          <p:nvPr/>
        </p:nvSpPr>
        <p:spPr>
          <a:xfrm>
            <a:off x="5798940" y="4396933"/>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椭圆 59"/>
          <p:cNvSpPr/>
          <p:nvPr/>
        </p:nvSpPr>
        <p:spPr>
          <a:xfrm>
            <a:off x="5449437" y="5219790"/>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1" name="椭圆 60"/>
          <p:cNvSpPr/>
          <p:nvPr/>
        </p:nvSpPr>
        <p:spPr>
          <a:xfrm>
            <a:off x="5632621" y="5997345"/>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3687286" y="5677753"/>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椭圆 62"/>
          <p:cNvSpPr/>
          <p:nvPr/>
        </p:nvSpPr>
        <p:spPr>
          <a:xfrm>
            <a:off x="4455717" y="5065600"/>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4" name="椭圆 63"/>
          <p:cNvSpPr/>
          <p:nvPr/>
        </p:nvSpPr>
        <p:spPr>
          <a:xfrm>
            <a:off x="7939837" y="4385242"/>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椭圆 64"/>
          <p:cNvSpPr/>
          <p:nvPr/>
        </p:nvSpPr>
        <p:spPr>
          <a:xfrm>
            <a:off x="9813428" y="4279459"/>
            <a:ext cx="222965" cy="22296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椭圆 65"/>
          <p:cNvSpPr/>
          <p:nvPr/>
        </p:nvSpPr>
        <p:spPr>
          <a:xfrm>
            <a:off x="8750065" y="4151801"/>
            <a:ext cx="183185" cy="183185"/>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6881760" y="3687866"/>
            <a:ext cx="366369" cy="366369"/>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10704513" y="3076341"/>
            <a:ext cx="366369" cy="366369"/>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4" name="椭圆 73"/>
          <p:cNvSpPr/>
          <p:nvPr/>
        </p:nvSpPr>
        <p:spPr>
          <a:xfrm>
            <a:off x="10737345" y="2657355"/>
            <a:ext cx="203200" cy="203200"/>
          </a:xfrm>
          <a:prstGeom prst="ellipse">
            <a:avLst/>
          </a:prstGeom>
          <a:solidFill>
            <a:srgbClr val="C0000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5" name="椭圆 74"/>
          <p:cNvSpPr/>
          <p:nvPr/>
        </p:nvSpPr>
        <p:spPr>
          <a:xfrm>
            <a:off x="1288238" y="5733257"/>
            <a:ext cx="221543" cy="221543"/>
          </a:xfrm>
          <a:prstGeom prst="ellipse">
            <a:avLst/>
          </a:prstGeom>
          <a:solidFill>
            <a:schemeClr val="tx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Text Box 18"/>
          <p:cNvSpPr txBox="1">
            <a:spLocks noChangeArrowheads="1"/>
          </p:cNvSpPr>
          <p:nvPr/>
        </p:nvSpPr>
        <p:spPr bwMode="gray">
          <a:xfrm>
            <a:off x="4943873" y="142902"/>
            <a:ext cx="2304255"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产品开拓计划</a:t>
            </a:r>
            <a:endParaRPr lang="zh-CN" altLang="en-US" sz="2667" dirty="0">
              <a:latin typeface="微软雅黑" pitchFamily="34" charset="-122"/>
              <a:ea typeface="微软雅黑" pitchFamily="34" charset="-122"/>
            </a:endParaRPr>
          </a:p>
        </p:txBody>
      </p:sp>
      <p:cxnSp>
        <p:nvCxnSpPr>
          <p:cNvPr id="67"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68"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643218"/>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upRight)">
                                      <p:cBhvr>
                                        <p:cTn id="7" dur="300"/>
                                        <p:tgtEl>
                                          <p:spTgt spid="3"/>
                                        </p:tgtEl>
                                      </p:cBhvr>
                                    </p:animEffect>
                                  </p:childTnLst>
                                </p:cTn>
                              </p:par>
                            </p:childTnLst>
                          </p:cTn>
                        </p:par>
                        <p:par>
                          <p:cTn id="8" fill="hold">
                            <p:stCondLst>
                              <p:cond delay="3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 fill="hold"/>
                                        <p:tgtEl>
                                          <p:spTgt spid="6"/>
                                        </p:tgtEl>
                                        <p:attrNameLst>
                                          <p:attrName>ppt_w</p:attrName>
                                        </p:attrNameLst>
                                      </p:cBhvr>
                                      <p:tavLst>
                                        <p:tav tm="0">
                                          <p:val>
                                            <p:fltVal val="0"/>
                                          </p:val>
                                        </p:tav>
                                        <p:tav tm="100000">
                                          <p:val>
                                            <p:strVal val="#ppt_w"/>
                                          </p:val>
                                        </p:tav>
                                      </p:tavLst>
                                    </p:anim>
                                    <p:anim calcmode="lin" valueType="num">
                                      <p:cBhvr>
                                        <p:cTn id="12" dur="300" fill="hold"/>
                                        <p:tgtEl>
                                          <p:spTgt spid="6"/>
                                        </p:tgtEl>
                                        <p:attrNameLst>
                                          <p:attrName>ppt_h</p:attrName>
                                        </p:attrNameLst>
                                      </p:cBhvr>
                                      <p:tavLst>
                                        <p:tav tm="0">
                                          <p:val>
                                            <p:fltVal val="0"/>
                                          </p:val>
                                        </p:tav>
                                        <p:tav tm="100000">
                                          <p:val>
                                            <p:strVal val="#ppt_h"/>
                                          </p:val>
                                        </p:tav>
                                      </p:tavLst>
                                    </p:anim>
                                    <p:animEffect transition="in" filter="fade">
                                      <p:cBhvr>
                                        <p:cTn id="13" dur="3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additive="base">
                                        <p:cTn id="16" dur="300" fill="hold"/>
                                        <p:tgtEl>
                                          <p:spTgt spid="42"/>
                                        </p:tgtEl>
                                        <p:attrNameLst>
                                          <p:attrName>ppt_x</p:attrName>
                                        </p:attrNameLst>
                                      </p:cBhvr>
                                      <p:tavLst>
                                        <p:tav tm="0">
                                          <p:val>
                                            <p:strVal val="#ppt_x"/>
                                          </p:val>
                                        </p:tav>
                                        <p:tav tm="100000">
                                          <p:val>
                                            <p:strVal val="#ppt_x"/>
                                          </p:val>
                                        </p:tav>
                                      </p:tavLst>
                                    </p:anim>
                                    <p:anim calcmode="lin" valueType="num">
                                      <p:cBhvr additive="base">
                                        <p:cTn id="17" dur="300" fill="hold"/>
                                        <p:tgtEl>
                                          <p:spTgt spid="42"/>
                                        </p:tgtEl>
                                        <p:attrNameLst>
                                          <p:attrName>ppt_y</p:attrName>
                                        </p:attrNameLst>
                                      </p:cBhvr>
                                      <p:tavLst>
                                        <p:tav tm="0">
                                          <p:val>
                                            <p:strVal val="1+#ppt_h/2"/>
                                          </p:val>
                                        </p:tav>
                                        <p:tav tm="100000">
                                          <p:val>
                                            <p:strVal val="#ppt_y"/>
                                          </p:val>
                                        </p:tav>
                                      </p:tavLst>
                                    </p:anim>
                                  </p:childTnLst>
                                </p:cTn>
                              </p:par>
                            </p:childTnLst>
                          </p:cTn>
                        </p:par>
                        <p:par>
                          <p:cTn id="18" fill="hold">
                            <p:stCondLst>
                              <p:cond delay="600"/>
                            </p:stCondLst>
                            <p:childTnLst>
                              <p:par>
                                <p:cTn id="19" presetID="18" presetClass="entr" presetSubtype="3"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strips(upRight)">
                                      <p:cBhvr>
                                        <p:cTn id="21" dur="300"/>
                                        <p:tgtEl>
                                          <p:spTgt spid="2"/>
                                        </p:tgtEl>
                                      </p:cBhvr>
                                    </p:animEffect>
                                  </p:childTnLst>
                                </p:cTn>
                              </p:par>
                            </p:childTnLst>
                          </p:cTn>
                        </p:par>
                        <p:par>
                          <p:cTn id="22" fill="hold">
                            <p:stCondLst>
                              <p:cond delay="9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300" fill="hold"/>
                                        <p:tgtEl>
                                          <p:spTgt spid="11"/>
                                        </p:tgtEl>
                                        <p:attrNameLst>
                                          <p:attrName>ppt_w</p:attrName>
                                        </p:attrNameLst>
                                      </p:cBhvr>
                                      <p:tavLst>
                                        <p:tav tm="0">
                                          <p:val>
                                            <p:fltVal val="0"/>
                                          </p:val>
                                        </p:tav>
                                        <p:tav tm="100000">
                                          <p:val>
                                            <p:strVal val="#ppt_w"/>
                                          </p:val>
                                        </p:tav>
                                      </p:tavLst>
                                    </p:anim>
                                    <p:anim calcmode="lin" valueType="num">
                                      <p:cBhvr>
                                        <p:cTn id="26" dur="300" fill="hold"/>
                                        <p:tgtEl>
                                          <p:spTgt spid="11"/>
                                        </p:tgtEl>
                                        <p:attrNameLst>
                                          <p:attrName>ppt_h</p:attrName>
                                        </p:attrNameLst>
                                      </p:cBhvr>
                                      <p:tavLst>
                                        <p:tav tm="0">
                                          <p:val>
                                            <p:fltVal val="0"/>
                                          </p:val>
                                        </p:tav>
                                        <p:tav tm="100000">
                                          <p:val>
                                            <p:strVal val="#ppt_h"/>
                                          </p:val>
                                        </p:tav>
                                      </p:tavLst>
                                    </p:anim>
                                    <p:animEffect transition="in" filter="fade">
                                      <p:cBhvr>
                                        <p:cTn id="27" dur="300"/>
                                        <p:tgtEl>
                                          <p:spTgt spid="11"/>
                                        </p:tgtEl>
                                      </p:cBhvr>
                                    </p:animEffect>
                                  </p:childTnLst>
                                </p:cTn>
                              </p:par>
                              <p:par>
                                <p:cTn id="28" presetID="2" presetClass="entr" presetSubtype="4" fill="hold" nodeType="withEffect">
                                  <p:stCondLst>
                                    <p:cond delay="0"/>
                                  </p:stCondLst>
                                  <p:childTnLst>
                                    <p:set>
                                      <p:cBhvr>
                                        <p:cTn id="29" dur="1" fill="hold">
                                          <p:stCondLst>
                                            <p:cond delay="0"/>
                                          </p:stCondLst>
                                        </p:cTn>
                                        <p:tgtEl>
                                          <p:spTgt spid="52"/>
                                        </p:tgtEl>
                                        <p:attrNameLst>
                                          <p:attrName>style.visibility</p:attrName>
                                        </p:attrNameLst>
                                      </p:cBhvr>
                                      <p:to>
                                        <p:strVal val="visible"/>
                                      </p:to>
                                    </p:set>
                                    <p:anim calcmode="lin" valueType="num">
                                      <p:cBhvr additive="base">
                                        <p:cTn id="30" dur="300" fill="hold"/>
                                        <p:tgtEl>
                                          <p:spTgt spid="52"/>
                                        </p:tgtEl>
                                        <p:attrNameLst>
                                          <p:attrName>ppt_x</p:attrName>
                                        </p:attrNameLst>
                                      </p:cBhvr>
                                      <p:tavLst>
                                        <p:tav tm="0">
                                          <p:val>
                                            <p:strVal val="#ppt_x"/>
                                          </p:val>
                                        </p:tav>
                                        <p:tav tm="100000">
                                          <p:val>
                                            <p:strVal val="#ppt_x"/>
                                          </p:val>
                                        </p:tav>
                                      </p:tavLst>
                                    </p:anim>
                                    <p:anim calcmode="lin" valueType="num">
                                      <p:cBhvr additive="base">
                                        <p:cTn id="31" dur="300" fill="hold"/>
                                        <p:tgtEl>
                                          <p:spTgt spid="52"/>
                                        </p:tgtEl>
                                        <p:attrNameLst>
                                          <p:attrName>ppt_y</p:attrName>
                                        </p:attrNameLst>
                                      </p:cBhvr>
                                      <p:tavLst>
                                        <p:tav tm="0">
                                          <p:val>
                                            <p:strVal val="1+#ppt_h/2"/>
                                          </p:val>
                                        </p:tav>
                                        <p:tav tm="100000">
                                          <p:val>
                                            <p:strVal val="#ppt_y"/>
                                          </p:val>
                                        </p:tav>
                                      </p:tavLst>
                                    </p:anim>
                                  </p:childTnLst>
                                </p:cTn>
                              </p:par>
                            </p:childTnLst>
                          </p:cTn>
                        </p:par>
                        <p:par>
                          <p:cTn id="32" fill="hold">
                            <p:stCondLst>
                              <p:cond delay="1200"/>
                            </p:stCondLst>
                            <p:childTnLst>
                              <p:par>
                                <p:cTn id="33" presetID="18" presetClass="entr" presetSubtype="6"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strips(downRight)">
                                      <p:cBhvr>
                                        <p:cTn id="35" dur="300"/>
                                        <p:tgtEl>
                                          <p:spTgt spid="4"/>
                                        </p:tgtEl>
                                      </p:cBhvr>
                                    </p:animEffect>
                                  </p:childTnLst>
                                </p:cTn>
                              </p:par>
                            </p:childTnLst>
                          </p:cTn>
                        </p:par>
                        <p:par>
                          <p:cTn id="36" fill="hold">
                            <p:stCondLst>
                              <p:cond delay="1500"/>
                            </p:stCondLst>
                            <p:childTnLst>
                              <p:par>
                                <p:cTn id="37" presetID="53" presetClass="entr" presetSubtype="16"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p:cTn id="39" dur="300" fill="hold"/>
                                        <p:tgtEl>
                                          <p:spTgt spid="16"/>
                                        </p:tgtEl>
                                        <p:attrNameLst>
                                          <p:attrName>ppt_w</p:attrName>
                                        </p:attrNameLst>
                                      </p:cBhvr>
                                      <p:tavLst>
                                        <p:tav tm="0">
                                          <p:val>
                                            <p:fltVal val="0"/>
                                          </p:val>
                                        </p:tav>
                                        <p:tav tm="100000">
                                          <p:val>
                                            <p:strVal val="#ppt_w"/>
                                          </p:val>
                                        </p:tav>
                                      </p:tavLst>
                                    </p:anim>
                                    <p:anim calcmode="lin" valueType="num">
                                      <p:cBhvr>
                                        <p:cTn id="40" dur="300" fill="hold"/>
                                        <p:tgtEl>
                                          <p:spTgt spid="16"/>
                                        </p:tgtEl>
                                        <p:attrNameLst>
                                          <p:attrName>ppt_h</p:attrName>
                                        </p:attrNameLst>
                                      </p:cBhvr>
                                      <p:tavLst>
                                        <p:tav tm="0">
                                          <p:val>
                                            <p:fltVal val="0"/>
                                          </p:val>
                                        </p:tav>
                                        <p:tav tm="100000">
                                          <p:val>
                                            <p:strVal val="#ppt_h"/>
                                          </p:val>
                                        </p:tav>
                                      </p:tavLst>
                                    </p:anim>
                                    <p:animEffect transition="in" filter="fade">
                                      <p:cBhvr>
                                        <p:cTn id="41" dur="300"/>
                                        <p:tgtEl>
                                          <p:spTgt spid="16"/>
                                        </p:tgtEl>
                                      </p:cBhvr>
                                    </p:animEffect>
                                  </p:childTnLst>
                                </p:cTn>
                              </p:par>
                              <p:par>
                                <p:cTn id="42" presetID="2" presetClass="entr" presetSubtype="4"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300" fill="hold"/>
                                        <p:tgtEl>
                                          <p:spTgt spid="49"/>
                                        </p:tgtEl>
                                        <p:attrNameLst>
                                          <p:attrName>ppt_x</p:attrName>
                                        </p:attrNameLst>
                                      </p:cBhvr>
                                      <p:tavLst>
                                        <p:tav tm="0">
                                          <p:val>
                                            <p:strVal val="#ppt_x"/>
                                          </p:val>
                                        </p:tav>
                                        <p:tav tm="100000">
                                          <p:val>
                                            <p:strVal val="#ppt_x"/>
                                          </p:val>
                                        </p:tav>
                                      </p:tavLst>
                                    </p:anim>
                                    <p:anim calcmode="lin" valueType="num">
                                      <p:cBhvr additive="base">
                                        <p:cTn id="45" dur="300" fill="hold"/>
                                        <p:tgtEl>
                                          <p:spTgt spid="49"/>
                                        </p:tgtEl>
                                        <p:attrNameLst>
                                          <p:attrName>ppt_y</p:attrName>
                                        </p:attrNameLst>
                                      </p:cBhvr>
                                      <p:tavLst>
                                        <p:tav tm="0">
                                          <p:val>
                                            <p:strVal val="1+#ppt_h/2"/>
                                          </p:val>
                                        </p:tav>
                                        <p:tav tm="100000">
                                          <p:val>
                                            <p:strVal val="#ppt_y"/>
                                          </p:val>
                                        </p:tav>
                                      </p:tavLst>
                                    </p:anim>
                                  </p:childTnLst>
                                </p:cTn>
                              </p:par>
                            </p:childTnLst>
                          </p:cTn>
                        </p:par>
                        <p:par>
                          <p:cTn id="46" fill="hold">
                            <p:stCondLst>
                              <p:cond delay="1800"/>
                            </p:stCondLst>
                            <p:childTnLst>
                              <p:par>
                                <p:cTn id="47" presetID="18" presetClass="entr" presetSubtype="3"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strips(upRight)">
                                      <p:cBhvr>
                                        <p:cTn id="49" dur="300"/>
                                        <p:tgtEl>
                                          <p:spTgt spid="5"/>
                                        </p:tgtEl>
                                      </p:cBhvr>
                                    </p:animEffect>
                                  </p:childTnLst>
                                </p:cTn>
                              </p:par>
                            </p:childTnLst>
                          </p:cTn>
                        </p:par>
                        <p:par>
                          <p:cTn id="50" fill="hold">
                            <p:stCondLst>
                              <p:cond delay="2100"/>
                            </p:stCondLst>
                            <p:childTnLst>
                              <p:par>
                                <p:cTn id="51" presetID="53" presetClass="entr" presetSubtype="16"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300" fill="hold"/>
                                        <p:tgtEl>
                                          <p:spTgt spid="21"/>
                                        </p:tgtEl>
                                        <p:attrNameLst>
                                          <p:attrName>ppt_w</p:attrName>
                                        </p:attrNameLst>
                                      </p:cBhvr>
                                      <p:tavLst>
                                        <p:tav tm="0">
                                          <p:val>
                                            <p:fltVal val="0"/>
                                          </p:val>
                                        </p:tav>
                                        <p:tav tm="100000">
                                          <p:val>
                                            <p:strVal val="#ppt_w"/>
                                          </p:val>
                                        </p:tav>
                                      </p:tavLst>
                                    </p:anim>
                                    <p:anim calcmode="lin" valueType="num">
                                      <p:cBhvr>
                                        <p:cTn id="54" dur="300" fill="hold"/>
                                        <p:tgtEl>
                                          <p:spTgt spid="21"/>
                                        </p:tgtEl>
                                        <p:attrNameLst>
                                          <p:attrName>ppt_h</p:attrName>
                                        </p:attrNameLst>
                                      </p:cBhvr>
                                      <p:tavLst>
                                        <p:tav tm="0">
                                          <p:val>
                                            <p:fltVal val="0"/>
                                          </p:val>
                                        </p:tav>
                                        <p:tav tm="100000">
                                          <p:val>
                                            <p:strVal val="#ppt_h"/>
                                          </p:val>
                                        </p:tav>
                                      </p:tavLst>
                                    </p:anim>
                                    <p:animEffect transition="in" filter="fade">
                                      <p:cBhvr>
                                        <p:cTn id="55" dur="300"/>
                                        <p:tgtEl>
                                          <p:spTgt spid="21"/>
                                        </p:tgtEl>
                                      </p:cBhvr>
                                    </p:animEffect>
                                  </p:childTnLst>
                                </p:cTn>
                              </p:par>
                              <p:par>
                                <p:cTn id="56" presetID="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300" fill="hold"/>
                                        <p:tgtEl>
                                          <p:spTgt spid="55"/>
                                        </p:tgtEl>
                                        <p:attrNameLst>
                                          <p:attrName>ppt_x</p:attrName>
                                        </p:attrNameLst>
                                      </p:cBhvr>
                                      <p:tavLst>
                                        <p:tav tm="0">
                                          <p:val>
                                            <p:strVal val="#ppt_x"/>
                                          </p:val>
                                        </p:tav>
                                        <p:tav tm="100000">
                                          <p:val>
                                            <p:strVal val="#ppt_x"/>
                                          </p:val>
                                        </p:tav>
                                      </p:tavLst>
                                    </p:anim>
                                    <p:anim calcmode="lin" valueType="num">
                                      <p:cBhvr additive="base">
                                        <p:cTn id="59" dur="300" fill="hold"/>
                                        <p:tgtEl>
                                          <p:spTgt spid="55"/>
                                        </p:tgtEl>
                                        <p:attrNameLst>
                                          <p:attrName>ppt_y</p:attrName>
                                        </p:attrNameLst>
                                      </p:cBhvr>
                                      <p:tavLst>
                                        <p:tav tm="0">
                                          <p:val>
                                            <p:strVal val="1+#ppt_h/2"/>
                                          </p:val>
                                        </p:tav>
                                        <p:tav tm="100000">
                                          <p:val>
                                            <p:strVal val="#ppt_y"/>
                                          </p:val>
                                        </p:tav>
                                      </p:tavLst>
                                    </p:anim>
                                  </p:childTnLst>
                                </p:cTn>
                              </p:par>
                            </p:childTnLst>
                          </p:cTn>
                        </p:par>
                        <p:par>
                          <p:cTn id="60" fill="hold">
                            <p:stCondLst>
                              <p:cond delay="2400"/>
                            </p:stCondLst>
                            <p:childTnLst>
                              <p:par>
                                <p:cTn id="61" presetID="22" presetClass="entr" presetSubtype="1" fill="hold" grpId="0"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wipe(up)">
                                      <p:cBhvr>
                                        <p:cTn id="63" dur="500"/>
                                        <p:tgtEl>
                                          <p:spTgt spid="31"/>
                                        </p:tgtEl>
                                      </p:cBhvr>
                                    </p:animEffect>
                                  </p:childTnLst>
                                </p:cTn>
                              </p:par>
                            </p:childTnLst>
                          </p:cTn>
                        </p:par>
                        <p:par>
                          <p:cTn id="64" fill="hold">
                            <p:stCondLst>
                              <p:cond delay="2900"/>
                            </p:stCondLst>
                            <p:childTnLst>
                              <p:par>
                                <p:cTn id="65" presetID="22" presetClass="entr" presetSubtype="1"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up)">
                                      <p:cBhvr>
                                        <p:cTn id="67" dur="500"/>
                                        <p:tgtEl>
                                          <p:spTgt spid="30"/>
                                        </p:tgtEl>
                                      </p:cBhvr>
                                    </p:animEffect>
                                  </p:childTnLst>
                                </p:cTn>
                              </p:par>
                            </p:childTnLst>
                          </p:cTn>
                        </p:par>
                        <p:par>
                          <p:cTn id="68" fill="hold">
                            <p:stCondLst>
                              <p:cond delay="3400"/>
                            </p:stCondLst>
                            <p:childTnLst>
                              <p:par>
                                <p:cTn id="69" presetID="22" presetClass="entr" presetSubtype="1"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up)">
                                      <p:cBhvr>
                                        <p:cTn id="71" dur="500"/>
                                        <p:tgtEl>
                                          <p:spTgt spid="32"/>
                                        </p:tgtEl>
                                      </p:cBhvr>
                                    </p:animEffect>
                                  </p:childTnLst>
                                </p:cTn>
                              </p:par>
                            </p:childTnLst>
                          </p:cTn>
                        </p:par>
                        <p:par>
                          <p:cTn id="72" fill="hold">
                            <p:stCondLst>
                              <p:cond delay="3900"/>
                            </p:stCondLst>
                            <p:childTnLst>
                              <p:par>
                                <p:cTn id="73" presetID="22" presetClass="entr" presetSubtype="1"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up)">
                                      <p:cBhvr>
                                        <p:cTn id="75" dur="500"/>
                                        <p:tgtEl>
                                          <p:spTgt spid="33"/>
                                        </p:tgtEl>
                                      </p:cBhvr>
                                    </p:animEffect>
                                  </p:childTnLst>
                                </p:cTn>
                              </p:par>
                            </p:childTnLst>
                          </p:cTn>
                        </p:par>
                        <p:par>
                          <p:cTn id="76" fill="hold">
                            <p:stCondLst>
                              <p:cond delay="4400"/>
                            </p:stCondLst>
                            <p:childTnLst>
                              <p:par>
                                <p:cTn id="77" presetID="2" presetClass="entr" presetSubtype="12"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 calcmode="lin" valueType="num">
                                      <p:cBhvr additive="base">
                                        <p:cTn id="79" dur="700" fill="hold"/>
                                        <p:tgtEl>
                                          <p:spTgt spid="59"/>
                                        </p:tgtEl>
                                        <p:attrNameLst>
                                          <p:attrName>ppt_x</p:attrName>
                                        </p:attrNameLst>
                                      </p:cBhvr>
                                      <p:tavLst>
                                        <p:tav tm="0">
                                          <p:val>
                                            <p:strVal val="0-#ppt_w/2"/>
                                          </p:val>
                                        </p:tav>
                                        <p:tav tm="100000">
                                          <p:val>
                                            <p:strVal val="#ppt_x"/>
                                          </p:val>
                                        </p:tav>
                                      </p:tavLst>
                                    </p:anim>
                                    <p:anim calcmode="lin" valueType="num">
                                      <p:cBhvr additive="base">
                                        <p:cTn id="80" dur="700" fill="hold"/>
                                        <p:tgtEl>
                                          <p:spTgt spid="59"/>
                                        </p:tgtEl>
                                        <p:attrNameLst>
                                          <p:attrName>ppt_y</p:attrName>
                                        </p:attrNameLst>
                                      </p:cBhvr>
                                      <p:tavLst>
                                        <p:tav tm="0">
                                          <p:val>
                                            <p:strVal val="1+#ppt_h/2"/>
                                          </p:val>
                                        </p:tav>
                                        <p:tav tm="100000">
                                          <p:val>
                                            <p:strVal val="#ppt_y"/>
                                          </p:val>
                                        </p:tav>
                                      </p:tavLst>
                                    </p:anim>
                                  </p:childTnLst>
                                </p:cTn>
                              </p:par>
                              <p:par>
                                <p:cTn id="81" presetID="2" presetClass="entr" presetSubtype="12" fill="hold" grpId="0" nodeType="withEffect">
                                  <p:stCondLst>
                                    <p:cond delay="300"/>
                                  </p:stCondLst>
                                  <p:childTnLst>
                                    <p:set>
                                      <p:cBhvr>
                                        <p:cTn id="82" dur="1" fill="hold">
                                          <p:stCondLst>
                                            <p:cond delay="0"/>
                                          </p:stCondLst>
                                        </p:cTn>
                                        <p:tgtEl>
                                          <p:spTgt spid="60"/>
                                        </p:tgtEl>
                                        <p:attrNameLst>
                                          <p:attrName>style.visibility</p:attrName>
                                        </p:attrNameLst>
                                      </p:cBhvr>
                                      <p:to>
                                        <p:strVal val="visible"/>
                                      </p:to>
                                    </p:set>
                                    <p:anim calcmode="lin" valueType="num">
                                      <p:cBhvr additive="base">
                                        <p:cTn id="83" dur="500" fill="hold"/>
                                        <p:tgtEl>
                                          <p:spTgt spid="60"/>
                                        </p:tgtEl>
                                        <p:attrNameLst>
                                          <p:attrName>ppt_x</p:attrName>
                                        </p:attrNameLst>
                                      </p:cBhvr>
                                      <p:tavLst>
                                        <p:tav tm="0">
                                          <p:val>
                                            <p:strVal val="0-#ppt_w/2"/>
                                          </p:val>
                                        </p:tav>
                                        <p:tav tm="100000">
                                          <p:val>
                                            <p:strVal val="#ppt_x"/>
                                          </p:val>
                                        </p:tav>
                                      </p:tavLst>
                                    </p:anim>
                                    <p:anim calcmode="lin" valueType="num">
                                      <p:cBhvr additive="base">
                                        <p:cTn id="84" dur="500" fill="hold"/>
                                        <p:tgtEl>
                                          <p:spTgt spid="60"/>
                                        </p:tgtEl>
                                        <p:attrNameLst>
                                          <p:attrName>ppt_y</p:attrName>
                                        </p:attrNameLst>
                                      </p:cBhvr>
                                      <p:tavLst>
                                        <p:tav tm="0">
                                          <p:val>
                                            <p:strVal val="1+#ppt_h/2"/>
                                          </p:val>
                                        </p:tav>
                                        <p:tav tm="100000">
                                          <p:val>
                                            <p:strVal val="#ppt_y"/>
                                          </p:val>
                                        </p:tav>
                                      </p:tavLst>
                                    </p:anim>
                                  </p:childTnLst>
                                </p:cTn>
                              </p:par>
                              <p:par>
                                <p:cTn id="85" presetID="2" presetClass="entr" presetSubtype="12" fill="hold" grpId="0" nodeType="withEffect">
                                  <p:stCondLst>
                                    <p:cond delay="30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600" fill="hold"/>
                                        <p:tgtEl>
                                          <p:spTgt spid="61"/>
                                        </p:tgtEl>
                                        <p:attrNameLst>
                                          <p:attrName>ppt_x</p:attrName>
                                        </p:attrNameLst>
                                      </p:cBhvr>
                                      <p:tavLst>
                                        <p:tav tm="0">
                                          <p:val>
                                            <p:strVal val="0-#ppt_w/2"/>
                                          </p:val>
                                        </p:tav>
                                        <p:tav tm="100000">
                                          <p:val>
                                            <p:strVal val="#ppt_x"/>
                                          </p:val>
                                        </p:tav>
                                      </p:tavLst>
                                    </p:anim>
                                    <p:anim calcmode="lin" valueType="num">
                                      <p:cBhvr additive="base">
                                        <p:cTn id="88" dur="600" fill="hold"/>
                                        <p:tgtEl>
                                          <p:spTgt spid="61"/>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20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400" fill="hold"/>
                                        <p:tgtEl>
                                          <p:spTgt spid="62"/>
                                        </p:tgtEl>
                                        <p:attrNameLst>
                                          <p:attrName>ppt_x</p:attrName>
                                        </p:attrNameLst>
                                      </p:cBhvr>
                                      <p:tavLst>
                                        <p:tav tm="0">
                                          <p:val>
                                            <p:strVal val="0-#ppt_w/2"/>
                                          </p:val>
                                        </p:tav>
                                        <p:tav tm="100000">
                                          <p:val>
                                            <p:strVal val="#ppt_x"/>
                                          </p:val>
                                        </p:tav>
                                      </p:tavLst>
                                    </p:anim>
                                    <p:anim calcmode="lin" valueType="num">
                                      <p:cBhvr additive="base">
                                        <p:cTn id="92" dur="400" fill="hold"/>
                                        <p:tgtEl>
                                          <p:spTgt spid="62"/>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 calcmode="lin" valueType="num">
                                      <p:cBhvr additive="base">
                                        <p:cTn id="95" dur="500" fill="hold"/>
                                        <p:tgtEl>
                                          <p:spTgt spid="63"/>
                                        </p:tgtEl>
                                        <p:attrNameLst>
                                          <p:attrName>ppt_x</p:attrName>
                                        </p:attrNameLst>
                                      </p:cBhvr>
                                      <p:tavLst>
                                        <p:tav tm="0">
                                          <p:val>
                                            <p:strVal val="0-#ppt_w/2"/>
                                          </p:val>
                                        </p:tav>
                                        <p:tav tm="100000">
                                          <p:val>
                                            <p:strVal val="#ppt_x"/>
                                          </p:val>
                                        </p:tav>
                                      </p:tavLst>
                                    </p:anim>
                                    <p:anim calcmode="lin" valueType="num">
                                      <p:cBhvr additive="base">
                                        <p:cTn id="96" dur="500" fill="hold"/>
                                        <p:tgtEl>
                                          <p:spTgt spid="63"/>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64"/>
                                        </p:tgtEl>
                                        <p:attrNameLst>
                                          <p:attrName>style.visibility</p:attrName>
                                        </p:attrNameLst>
                                      </p:cBhvr>
                                      <p:to>
                                        <p:strVal val="visible"/>
                                      </p:to>
                                    </p:set>
                                    <p:anim calcmode="lin" valueType="num">
                                      <p:cBhvr additive="base">
                                        <p:cTn id="99" dur="800" fill="hold"/>
                                        <p:tgtEl>
                                          <p:spTgt spid="64"/>
                                        </p:tgtEl>
                                        <p:attrNameLst>
                                          <p:attrName>ppt_x</p:attrName>
                                        </p:attrNameLst>
                                      </p:cBhvr>
                                      <p:tavLst>
                                        <p:tav tm="0">
                                          <p:val>
                                            <p:strVal val="0-#ppt_w/2"/>
                                          </p:val>
                                        </p:tav>
                                        <p:tav tm="100000">
                                          <p:val>
                                            <p:strVal val="#ppt_x"/>
                                          </p:val>
                                        </p:tav>
                                      </p:tavLst>
                                    </p:anim>
                                    <p:anim calcmode="lin" valueType="num">
                                      <p:cBhvr additive="base">
                                        <p:cTn id="100" dur="800" fill="hold"/>
                                        <p:tgtEl>
                                          <p:spTgt spid="64"/>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additive="base">
                                        <p:cTn id="103" dur="500" fill="hold"/>
                                        <p:tgtEl>
                                          <p:spTgt spid="65"/>
                                        </p:tgtEl>
                                        <p:attrNameLst>
                                          <p:attrName>ppt_x</p:attrName>
                                        </p:attrNameLst>
                                      </p:cBhvr>
                                      <p:tavLst>
                                        <p:tav tm="0">
                                          <p:val>
                                            <p:strVal val="0-#ppt_w/2"/>
                                          </p:val>
                                        </p:tav>
                                        <p:tav tm="100000">
                                          <p:val>
                                            <p:strVal val="#ppt_x"/>
                                          </p:val>
                                        </p:tav>
                                      </p:tavLst>
                                    </p:anim>
                                    <p:anim calcmode="lin" valueType="num">
                                      <p:cBhvr additive="base">
                                        <p:cTn id="104" dur="500" fill="hold"/>
                                        <p:tgtEl>
                                          <p:spTgt spid="65"/>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66"/>
                                        </p:tgtEl>
                                        <p:attrNameLst>
                                          <p:attrName>style.visibility</p:attrName>
                                        </p:attrNameLst>
                                      </p:cBhvr>
                                      <p:to>
                                        <p:strVal val="visible"/>
                                      </p:to>
                                    </p:set>
                                    <p:anim calcmode="lin" valueType="num">
                                      <p:cBhvr additive="base">
                                        <p:cTn id="107" dur="500" fill="hold"/>
                                        <p:tgtEl>
                                          <p:spTgt spid="66"/>
                                        </p:tgtEl>
                                        <p:attrNameLst>
                                          <p:attrName>ppt_x</p:attrName>
                                        </p:attrNameLst>
                                      </p:cBhvr>
                                      <p:tavLst>
                                        <p:tav tm="0">
                                          <p:val>
                                            <p:strVal val="0-#ppt_w/2"/>
                                          </p:val>
                                        </p:tav>
                                        <p:tav tm="100000">
                                          <p:val>
                                            <p:strVal val="#ppt_x"/>
                                          </p:val>
                                        </p:tav>
                                      </p:tavLst>
                                    </p:anim>
                                    <p:anim calcmode="lin" valueType="num">
                                      <p:cBhvr additive="base">
                                        <p:cTn id="108" dur="500" fill="hold"/>
                                        <p:tgtEl>
                                          <p:spTgt spid="66"/>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72"/>
                                        </p:tgtEl>
                                        <p:attrNameLst>
                                          <p:attrName>style.visibility</p:attrName>
                                        </p:attrNameLst>
                                      </p:cBhvr>
                                      <p:to>
                                        <p:strVal val="visible"/>
                                      </p:to>
                                    </p:set>
                                    <p:anim calcmode="lin" valueType="num">
                                      <p:cBhvr additive="base">
                                        <p:cTn id="111" dur="600" fill="hold"/>
                                        <p:tgtEl>
                                          <p:spTgt spid="72"/>
                                        </p:tgtEl>
                                        <p:attrNameLst>
                                          <p:attrName>ppt_x</p:attrName>
                                        </p:attrNameLst>
                                      </p:cBhvr>
                                      <p:tavLst>
                                        <p:tav tm="0">
                                          <p:val>
                                            <p:strVal val="0-#ppt_w/2"/>
                                          </p:val>
                                        </p:tav>
                                        <p:tav tm="100000">
                                          <p:val>
                                            <p:strVal val="#ppt_x"/>
                                          </p:val>
                                        </p:tav>
                                      </p:tavLst>
                                    </p:anim>
                                    <p:anim calcmode="lin" valueType="num">
                                      <p:cBhvr additive="base">
                                        <p:cTn id="112" dur="600" fill="hold"/>
                                        <p:tgtEl>
                                          <p:spTgt spid="72"/>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0"/>
                                  </p:stCondLst>
                                  <p:childTnLst>
                                    <p:set>
                                      <p:cBhvr>
                                        <p:cTn id="114" dur="1" fill="hold">
                                          <p:stCondLst>
                                            <p:cond delay="0"/>
                                          </p:stCondLst>
                                        </p:cTn>
                                        <p:tgtEl>
                                          <p:spTgt spid="73"/>
                                        </p:tgtEl>
                                        <p:attrNameLst>
                                          <p:attrName>style.visibility</p:attrName>
                                        </p:attrNameLst>
                                      </p:cBhvr>
                                      <p:to>
                                        <p:strVal val="visible"/>
                                      </p:to>
                                    </p:set>
                                    <p:anim calcmode="lin" valueType="num">
                                      <p:cBhvr additive="base">
                                        <p:cTn id="115" dur="500" fill="hold"/>
                                        <p:tgtEl>
                                          <p:spTgt spid="73"/>
                                        </p:tgtEl>
                                        <p:attrNameLst>
                                          <p:attrName>ppt_x</p:attrName>
                                        </p:attrNameLst>
                                      </p:cBhvr>
                                      <p:tavLst>
                                        <p:tav tm="0">
                                          <p:val>
                                            <p:strVal val="0-#ppt_w/2"/>
                                          </p:val>
                                        </p:tav>
                                        <p:tav tm="100000">
                                          <p:val>
                                            <p:strVal val="#ppt_x"/>
                                          </p:val>
                                        </p:tav>
                                      </p:tavLst>
                                    </p:anim>
                                    <p:anim calcmode="lin" valueType="num">
                                      <p:cBhvr additive="base">
                                        <p:cTn id="116" dur="500" fill="hold"/>
                                        <p:tgtEl>
                                          <p:spTgt spid="73"/>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300"/>
                                  </p:stCondLst>
                                  <p:childTnLst>
                                    <p:set>
                                      <p:cBhvr>
                                        <p:cTn id="118" dur="1" fill="hold">
                                          <p:stCondLst>
                                            <p:cond delay="0"/>
                                          </p:stCondLst>
                                        </p:cTn>
                                        <p:tgtEl>
                                          <p:spTgt spid="74"/>
                                        </p:tgtEl>
                                        <p:attrNameLst>
                                          <p:attrName>style.visibility</p:attrName>
                                        </p:attrNameLst>
                                      </p:cBhvr>
                                      <p:to>
                                        <p:strVal val="visible"/>
                                      </p:to>
                                    </p:set>
                                    <p:anim calcmode="lin" valueType="num">
                                      <p:cBhvr additive="base">
                                        <p:cTn id="119" dur="400" fill="hold"/>
                                        <p:tgtEl>
                                          <p:spTgt spid="74"/>
                                        </p:tgtEl>
                                        <p:attrNameLst>
                                          <p:attrName>ppt_x</p:attrName>
                                        </p:attrNameLst>
                                      </p:cBhvr>
                                      <p:tavLst>
                                        <p:tav tm="0">
                                          <p:val>
                                            <p:strVal val="0-#ppt_w/2"/>
                                          </p:val>
                                        </p:tav>
                                        <p:tav tm="100000">
                                          <p:val>
                                            <p:strVal val="#ppt_x"/>
                                          </p:val>
                                        </p:tav>
                                      </p:tavLst>
                                    </p:anim>
                                    <p:anim calcmode="lin" valueType="num">
                                      <p:cBhvr additive="base">
                                        <p:cTn id="120" dur="400" fill="hold"/>
                                        <p:tgtEl>
                                          <p:spTgt spid="74"/>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75"/>
                                        </p:tgtEl>
                                        <p:attrNameLst>
                                          <p:attrName>style.visibility</p:attrName>
                                        </p:attrNameLst>
                                      </p:cBhvr>
                                      <p:to>
                                        <p:strVal val="visible"/>
                                      </p:to>
                                    </p:set>
                                    <p:anim calcmode="lin" valueType="num">
                                      <p:cBhvr additive="base">
                                        <p:cTn id="123" dur="500" fill="hold"/>
                                        <p:tgtEl>
                                          <p:spTgt spid="75"/>
                                        </p:tgtEl>
                                        <p:attrNameLst>
                                          <p:attrName>ppt_x</p:attrName>
                                        </p:attrNameLst>
                                      </p:cBhvr>
                                      <p:tavLst>
                                        <p:tav tm="0">
                                          <p:val>
                                            <p:strVal val="0-#ppt_w/2"/>
                                          </p:val>
                                        </p:tav>
                                        <p:tav tm="100000">
                                          <p:val>
                                            <p:strVal val="#ppt_x"/>
                                          </p:val>
                                        </p:tav>
                                      </p:tavLst>
                                    </p:anim>
                                    <p:anim calcmode="lin" valueType="num">
                                      <p:cBhvr additive="base">
                                        <p:cTn id="12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59" grpId="0" animBg="1"/>
      <p:bldP spid="60" grpId="0" animBg="1"/>
      <p:bldP spid="61" grpId="0" animBg="1"/>
      <p:bldP spid="62" grpId="0" animBg="1"/>
      <p:bldP spid="63" grpId="0" animBg="1"/>
      <p:bldP spid="64" grpId="0" animBg="1"/>
      <p:bldP spid="65" grpId="0" animBg="1"/>
      <p:bldP spid="66" grpId="0" animBg="1"/>
      <p:bldP spid="72" grpId="0" animBg="1"/>
      <p:bldP spid="73" grpId="0" animBg="1"/>
      <p:bldP spid="74" grpId="0" animBg="1"/>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5976938" y="4906212"/>
            <a:ext cx="5256213" cy="700259"/>
            <a:chOff x="4482703" y="3679657"/>
            <a:chExt cx="3942160" cy="525194"/>
          </a:xfrm>
        </p:grpSpPr>
        <p:sp>
          <p:nvSpPr>
            <p:cNvPr id="66" name="椭圆 5"/>
            <p:cNvSpPr>
              <a:spLocks noChangeAspect="1" noChangeArrowheads="1"/>
            </p:cNvSpPr>
            <p:nvPr/>
          </p:nvSpPr>
          <p:spPr bwMode="auto">
            <a:xfrm>
              <a:off x="4482703" y="3679657"/>
              <a:ext cx="338138" cy="336947"/>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4</a:t>
              </a:r>
            </a:p>
          </p:txBody>
        </p:sp>
        <p:sp>
          <p:nvSpPr>
            <p:cNvPr id="73" name="文本框 12"/>
            <p:cNvSpPr>
              <a:spLocks noChangeArrowheads="1"/>
            </p:cNvSpPr>
            <p:nvPr/>
          </p:nvSpPr>
          <p:spPr bwMode="auto">
            <a:xfrm>
              <a:off x="4945857" y="3683229"/>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74" name="矩形 13"/>
            <p:cNvSpPr>
              <a:spLocks noChangeArrowheads="1"/>
            </p:cNvSpPr>
            <p:nvPr/>
          </p:nvSpPr>
          <p:spPr bwMode="auto">
            <a:xfrm>
              <a:off x="4945857" y="397401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grpSp>
      <p:grpSp>
        <p:nvGrpSpPr>
          <p:cNvPr id="7" name="组合 6"/>
          <p:cNvGrpSpPr/>
          <p:nvPr/>
        </p:nvGrpSpPr>
        <p:grpSpPr>
          <a:xfrm>
            <a:off x="5976938" y="2031244"/>
            <a:ext cx="5256213" cy="838201"/>
            <a:chOff x="4482703" y="1523434"/>
            <a:chExt cx="3942160" cy="628651"/>
          </a:xfrm>
        </p:grpSpPr>
        <p:sp>
          <p:nvSpPr>
            <p:cNvPr id="63" name="椭圆 2"/>
            <p:cNvSpPr>
              <a:spLocks noChangeAspect="1" noChangeArrowheads="1"/>
            </p:cNvSpPr>
            <p:nvPr/>
          </p:nvSpPr>
          <p:spPr bwMode="auto">
            <a:xfrm>
              <a:off x="4482703" y="1523434"/>
              <a:ext cx="338138" cy="3381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1</a:t>
              </a:r>
            </a:p>
          </p:txBody>
        </p:sp>
        <p:sp>
          <p:nvSpPr>
            <p:cNvPr id="67" name="文本框 6"/>
            <p:cNvSpPr>
              <a:spLocks noChangeArrowheads="1"/>
            </p:cNvSpPr>
            <p:nvPr/>
          </p:nvSpPr>
          <p:spPr bwMode="auto">
            <a:xfrm>
              <a:off x="4945857" y="1523435"/>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68" name="矩形 7"/>
            <p:cNvSpPr>
              <a:spLocks noChangeArrowheads="1"/>
            </p:cNvSpPr>
            <p:nvPr/>
          </p:nvSpPr>
          <p:spPr bwMode="auto">
            <a:xfrm>
              <a:off x="4945857" y="181377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75" name="直接连接符 14"/>
            <p:cNvSpPr>
              <a:spLocks noChangeShapeType="1"/>
            </p:cNvSpPr>
            <p:nvPr/>
          </p:nvSpPr>
          <p:spPr bwMode="auto">
            <a:xfrm>
              <a:off x="4482704" y="2152085"/>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8" name="组合 7"/>
          <p:cNvGrpSpPr/>
          <p:nvPr/>
        </p:nvGrpSpPr>
        <p:grpSpPr>
          <a:xfrm>
            <a:off x="5976938" y="2983746"/>
            <a:ext cx="5256213" cy="866774"/>
            <a:chOff x="4482703" y="2237810"/>
            <a:chExt cx="3942160" cy="650081"/>
          </a:xfrm>
        </p:grpSpPr>
        <p:sp>
          <p:nvSpPr>
            <p:cNvPr id="64" name="椭圆 3"/>
            <p:cNvSpPr>
              <a:spLocks noChangeAspect="1" noChangeArrowheads="1"/>
            </p:cNvSpPr>
            <p:nvPr/>
          </p:nvSpPr>
          <p:spPr bwMode="auto">
            <a:xfrm>
              <a:off x="4482703" y="2242573"/>
              <a:ext cx="338138" cy="336947"/>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2</a:t>
              </a:r>
            </a:p>
          </p:txBody>
        </p:sp>
        <p:sp>
          <p:nvSpPr>
            <p:cNvPr id="69" name="文本框 8"/>
            <p:cNvSpPr>
              <a:spLocks noChangeArrowheads="1"/>
            </p:cNvSpPr>
            <p:nvPr/>
          </p:nvSpPr>
          <p:spPr bwMode="auto">
            <a:xfrm>
              <a:off x="4945857" y="2237810"/>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70" name="矩形 9"/>
            <p:cNvSpPr>
              <a:spLocks noChangeArrowheads="1"/>
            </p:cNvSpPr>
            <p:nvPr/>
          </p:nvSpPr>
          <p:spPr bwMode="auto">
            <a:xfrm>
              <a:off x="4945857" y="253385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76" name="直接连接符 15"/>
            <p:cNvSpPr>
              <a:spLocks noChangeShapeType="1"/>
            </p:cNvSpPr>
            <p:nvPr/>
          </p:nvSpPr>
          <p:spPr bwMode="auto">
            <a:xfrm>
              <a:off x="4482704" y="2887891"/>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9" name="组合 8"/>
          <p:cNvGrpSpPr/>
          <p:nvPr/>
        </p:nvGrpSpPr>
        <p:grpSpPr>
          <a:xfrm>
            <a:off x="5976938" y="3912434"/>
            <a:ext cx="5256213" cy="919161"/>
            <a:chOff x="4482703" y="2934326"/>
            <a:chExt cx="3942160" cy="689371"/>
          </a:xfrm>
        </p:grpSpPr>
        <p:sp>
          <p:nvSpPr>
            <p:cNvPr id="65" name="椭圆 4"/>
            <p:cNvSpPr>
              <a:spLocks noChangeAspect="1" noChangeArrowheads="1"/>
            </p:cNvSpPr>
            <p:nvPr/>
          </p:nvSpPr>
          <p:spPr bwMode="auto">
            <a:xfrm>
              <a:off x="4482703" y="2960519"/>
              <a:ext cx="338138" cy="3381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3</a:t>
              </a:r>
            </a:p>
          </p:txBody>
        </p:sp>
        <p:sp>
          <p:nvSpPr>
            <p:cNvPr id="71" name="文本框 10"/>
            <p:cNvSpPr>
              <a:spLocks noChangeArrowheads="1"/>
            </p:cNvSpPr>
            <p:nvPr/>
          </p:nvSpPr>
          <p:spPr bwMode="auto">
            <a:xfrm>
              <a:off x="4945857" y="2934326"/>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72" name="矩形 11"/>
            <p:cNvSpPr>
              <a:spLocks noChangeArrowheads="1"/>
            </p:cNvSpPr>
            <p:nvPr/>
          </p:nvSpPr>
          <p:spPr bwMode="auto">
            <a:xfrm>
              <a:off x="4945857" y="325393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77" name="直接连接符 16"/>
            <p:cNvSpPr>
              <a:spLocks noChangeShapeType="1"/>
            </p:cNvSpPr>
            <p:nvPr/>
          </p:nvSpPr>
          <p:spPr bwMode="auto">
            <a:xfrm>
              <a:off x="4482704" y="3623697"/>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2" name="组合 1"/>
          <p:cNvGrpSpPr/>
          <p:nvPr/>
        </p:nvGrpSpPr>
        <p:grpSpPr>
          <a:xfrm>
            <a:off x="527382" y="1928060"/>
            <a:ext cx="5376597" cy="4422800"/>
            <a:chOff x="395536" y="1446045"/>
            <a:chExt cx="4032448" cy="3317100"/>
          </a:xfrm>
        </p:grpSpPr>
        <p:sp>
          <p:nvSpPr>
            <p:cNvPr id="78" name="任意多边形 17"/>
            <p:cNvSpPr>
              <a:spLocks noChangeArrowheads="1"/>
            </p:cNvSpPr>
            <p:nvPr/>
          </p:nvSpPr>
          <p:spPr bwMode="auto">
            <a:xfrm>
              <a:off x="2093119" y="1446045"/>
              <a:ext cx="702469" cy="606028"/>
            </a:xfrm>
            <a:custGeom>
              <a:avLst/>
              <a:gdLst>
                <a:gd name="T0" fmla="*/ 467977 w 935954"/>
                <a:gd name="T1" fmla="*/ 0 h 806857"/>
                <a:gd name="T2" fmla="*/ 935954 w 935954"/>
                <a:gd name="T3" fmla="*/ 806857 h 806857"/>
                <a:gd name="T4" fmla="*/ 0 w 935954"/>
                <a:gd name="T5" fmla="*/ 806857 h 806857"/>
                <a:gd name="T6" fmla="*/ 467977 w 935954"/>
                <a:gd name="T7" fmla="*/ 0 h 806857"/>
                <a:gd name="T8" fmla="*/ 0 60000 65536"/>
                <a:gd name="T9" fmla="*/ 0 60000 65536"/>
                <a:gd name="T10" fmla="*/ 0 60000 65536"/>
                <a:gd name="T11" fmla="*/ 0 60000 65536"/>
                <a:gd name="T12" fmla="*/ 0 w 935954"/>
                <a:gd name="T13" fmla="*/ 0 h 806857"/>
                <a:gd name="T14" fmla="*/ 935954 w 935954"/>
                <a:gd name="T15" fmla="*/ 806857 h 806857"/>
              </a:gdLst>
              <a:ahLst/>
              <a:cxnLst>
                <a:cxn ang="T8">
                  <a:pos x="T0" y="T1"/>
                </a:cxn>
                <a:cxn ang="T9">
                  <a:pos x="T2" y="T3"/>
                </a:cxn>
                <a:cxn ang="T10">
                  <a:pos x="T4" y="T5"/>
                </a:cxn>
                <a:cxn ang="T11">
                  <a:pos x="T6" y="T7"/>
                </a:cxn>
              </a:cxnLst>
              <a:rect l="T12" t="T13" r="T14" b="T15"/>
              <a:pathLst>
                <a:path w="935954" h="806857">
                  <a:moveTo>
                    <a:pt x="467977" y="0"/>
                  </a:moveTo>
                  <a:lnTo>
                    <a:pt x="935954" y="806857"/>
                  </a:lnTo>
                  <a:lnTo>
                    <a:pt x="0" y="806857"/>
                  </a:lnTo>
                  <a:lnTo>
                    <a:pt x="467977" y="0"/>
                  </a:lnTo>
                  <a:close/>
                </a:path>
              </a:pathLst>
            </a:custGeom>
            <a:solidFill>
              <a:srgbClr val="BC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accent1"/>
                </a:solidFill>
                <a:latin typeface="微软雅黑" pitchFamily="34" charset="-122"/>
                <a:ea typeface="微软雅黑" pitchFamily="34" charset="-122"/>
                <a:sym typeface="Calibri Light" pitchFamily="34" charset="0"/>
              </a:endParaRPr>
            </a:p>
          </p:txBody>
        </p:sp>
        <p:sp>
          <p:nvSpPr>
            <p:cNvPr id="79" name="任意多边形 18"/>
            <p:cNvSpPr>
              <a:spLocks noChangeArrowheads="1"/>
            </p:cNvSpPr>
            <p:nvPr/>
          </p:nvSpPr>
          <p:spPr bwMode="auto">
            <a:xfrm>
              <a:off x="1702594" y="2116366"/>
              <a:ext cx="1483519" cy="608410"/>
            </a:xfrm>
            <a:custGeom>
              <a:avLst/>
              <a:gdLst>
                <a:gd name="T0" fmla="*/ 469800 w 1976775"/>
                <a:gd name="T1" fmla="*/ 0 h 810000"/>
                <a:gd name="T2" fmla="*/ 1506974 w 1976775"/>
                <a:gd name="T3" fmla="*/ 0 h 810000"/>
                <a:gd name="T4" fmla="*/ 1976775 w 1976775"/>
                <a:gd name="T5" fmla="*/ 810000 h 810000"/>
                <a:gd name="T6" fmla="*/ 0 w 1976775"/>
                <a:gd name="T7" fmla="*/ 810000 h 810000"/>
                <a:gd name="T8" fmla="*/ 469800 w 1976775"/>
                <a:gd name="T9" fmla="*/ 0 h 810000"/>
                <a:gd name="T10" fmla="*/ 0 60000 65536"/>
                <a:gd name="T11" fmla="*/ 0 60000 65536"/>
                <a:gd name="T12" fmla="*/ 0 60000 65536"/>
                <a:gd name="T13" fmla="*/ 0 60000 65536"/>
                <a:gd name="T14" fmla="*/ 0 60000 65536"/>
                <a:gd name="T15" fmla="*/ 0 w 1976775"/>
                <a:gd name="T16" fmla="*/ 0 h 810000"/>
                <a:gd name="T17" fmla="*/ 1976775 w 1976775"/>
                <a:gd name="T18" fmla="*/ 810000 h 810000"/>
              </a:gdLst>
              <a:ahLst/>
              <a:cxnLst>
                <a:cxn ang="T10">
                  <a:pos x="T0" y="T1"/>
                </a:cxn>
                <a:cxn ang="T11">
                  <a:pos x="T2" y="T3"/>
                </a:cxn>
                <a:cxn ang="T12">
                  <a:pos x="T4" y="T5"/>
                </a:cxn>
                <a:cxn ang="T13">
                  <a:pos x="T6" y="T7"/>
                </a:cxn>
                <a:cxn ang="T14">
                  <a:pos x="T8" y="T9"/>
                </a:cxn>
              </a:cxnLst>
              <a:rect l="T15" t="T16" r="T17" b="T18"/>
              <a:pathLst>
                <a:path w="1976775" h="810000">
                  <a:moveTo>
                    <a:pt x="469800" y="0"/>
                  </a:moveTo>
                  <a:lnTo>
                    <a:pt x="1506974" y="0"/>
                  </a:lnTo>
                  <a:lnTo>
                    <a:pt x="1976775" y="810000"/>
                  </a:lnTo>
                  <a:lnTo>
                    <a:pt x="0" y="810000"/>
                  </a:lnTo>
                  <a:lnTo>
                    <a:pt x="469800" y="0"/>
                  </a:lnTo>
                  <a:close/>
                </a:path>
              </a:pathLst>
            </a:custGeom>
            <a:solidFill>
              <a:srgbClr val="C00000"/>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accent1"/>
                </a:solidFill>
                <a:latin typeface="微软雅黑" pitchFamily="34" charset="-122"/>
                <a:ea typeface="微软雅黑" pitchFamily="34" charset="-122"/>
                <a:sym typeface="Calibri Light" pitchFamily="34" charset="0"/>
              </a:endParaRPr>
            </a:p>
          </p:txBody>
        </p:sp>
        <p:sp>
          <p:nvSpPr>
            <p:cNvPr id="80" name="任意多边形 19"/>
            <p:cNvSpPr>
              <a:spLocks noChangeArrowheads="1"/>
            </p:cNvSpPr>
            <p:nvPr/>
          </p:nvSpPr>
          <p:spPr bwMode="auto">
            <a:xfrm>
              <a:off x="1313260" y="2790260"/>
              <a:ext cx="2263378" cy="607219"/>
            </a:xfrm>
            <a:custGeom>
              <a:avLst/>
              <a:gdLst>
                <a:gd name="T0" fmla="*/ 469800 w 3017595"/>
                <a:gd name="T1" fmla="*/ 0 h 810000"/>
                <a:gd name="T2" fmla="*/ 2547795 w 3017595"/>
                <a:gd name="T3" fmla="*/ 0 h 810000"/>
                <a:gd name="T4" fmla="*/ 3017595 w 3017595"/>
                <a:gd name="T5" fmla="*/ 810000 h 810000"/>
                <a:gd name="T6" fmla="*/ 0 w 3017595"/>
                <a:gd name="T7" fmla="*/ 810000 h 810000"/>
                <a:gd name="T8" fmla="*/ 469800 w 3017595"/>
                <a:gd name="T9" fmla="*/ 0 h 810000"/>
                <a:gd name="T10" fmla="*/ 0 60000 65536"/>
                <a:gd name="T11" fmla="*/ 0 60000 65536"/>
                <a:gd name="T12" fmla="*/ 0 60000 65536"/>
                <a:gd name="T13" fmla="*/ 0 60000 65536"/>
                <a:gd name="T14" fmla="*/ 0 60000 65536"/>
                <a:gd name="T15" fmla="*/ 0 w 3017595"/>
                <a:gd name="T16" fmla="*/ 0 h 810000"/>
                <a:gd name="T17" fmla="*/ 3017595 w 3017595"/>
                <a:gd name="T18" fmla="*/ 810000 h 810000"/>
              </a:gdLst>
              <a:ahLst/>
              <a:cxnLst>
                <a:cxn ang="T10">
                  <a:pos x="T0" y="T1"/>
                </a:cxn>
                <a:cxn ang="T11">
                  <a:pos x="T2" y="T3"/>
                </a:cxn>
                <a:cxn ang="T12">
                  <a:pos x="T4" y="T5"/>
                </a:cxn>
                <a:cxn ang="T13">
                  <a:pos x="T6" y="T7"/>
                </a:cxn>
                <a:cxn ang="T14">
                  <a:pos x="T8" y="T9"/>
                </a:cxn>
              </a:cxnLst>
              <a:rect l="T15" t="T16" r="T17" b="T18"/>
              <a:pathLst>
                <a:path w="3017595" h="810000">
                  <a:moveTo>
                    <a:pt x="469800" y="0"/>
                  </a:moveTo>
                  <a:lnTo>
                    <a:pt x="2547795" y="0"/>
                  </a:lnTo>
                  <a:lnTo>
                    <a:pt x="3017595" y="810000"/>
                  </a:lnTo>
                  <a:lnTo>
                    <a:pt x="0" y="810000"/>
                  </a:lnTo>
                  <a:lnTo>
                    <a:pt x="469800" y="0"/>
                  </a:lnTo>
                  <a:close/>
                </a:path>
              </a:pathLst>
            </a:custGeom>
            <a:solidFill>
              <a:schemeClr val="tx1">
                <a:lumMod val="65000"/>
                <a:lumOff val="35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accent1"/>
                </a:solidFill>
                <a:latin typeface="微软雅黑" pitchFamily="34" charset="-122"/>
                <a:ea typeface="微软雅黑" pitchFamily="34" charset="-122"/>
                <a:sym typeface="Calibri Light" pitchFamily="34" charset="0"/>
              </a:endParaRPr>
            </a:p>
          </p:txBody>
        </p:sp>
        <p:sp>
          <p:nvSpPr>
            <p:cNvPr id="81" name="任意多边形 20"/>
            <p:cNvSpPr>
              <a:spLocks noChangeArrowheads="1"/>
            </p:cNvSpPr>
            <p:nvPr/>
          </p:nvSpPr>
          <p:spPr bwMode="auto">
            <a:xfrm>
              <a:off x="922735" y="3462963"/>
              <a:ext cx="3043238" cy="607219"/>
            </a:xfrm>
            <a:custGeom>
              <a:avLst/>
              <a:gdLst>
                <a:gd name="T0" fmla="*/ 469800 w 4058417"/>
                <a:gd name="T1" fmla="*/ 0 h 810000"/>
                <a:gd name="T2" fmla="*/ 3588617 w 4058417"/>
                <a:gd name="T3" fmla="*/ 0 h 810000"/>
                <a:gd name="T4" fmla="*/ 4058417 w 4058417"/>
                <a:gd name="T5" fmla="*/ 810000 h 810000"/>
                <a:gd name="T6" fmla="*/ 0 w 4058417"/>
                <a:gd name="T7" fmla="*/ 810000 h 810000"/>
                <a:gd name="T8" fmla="*/ 469800 w 4058417"/>
                <a:gd name="T9" fmla="*/ 0 h 810000"/>
                <a:gd name="T10" fmla="*/ 0 60000 65536"/>
                <a:gd name="T11" fmla="*/ 0 60000 65536"/>
                <a:gd name="T12" fmla="*/ 0 60000 65536"/>
                <a:gd name="T13" fmla="*/ 0 60000 65536"/>
                <a:gd name="T14" fmla="*/ 0 60000 65536"/>
                <a:gd name="T15" fmla="*/ 0 w 4058417"/>
                <a:gd name="T16" fmla="*/ 0 h 810000"/>
                <a:gd name="T17" fmla="*/ 4058417 w 4058417"/>
                <a:gd name="T18" fmla="*/ 810000 h 810000"/>
              </a:gdLst>
              <a:ahLst/>
              <a:cxnLst>
                <a:cxn ang="T10">
                  <a:pos x="T0" y="T1"/>
                </a:cxn>
                <a:cxn ang="T11">
                  <a:pos x="T2" y="T3"/>
                </a:cxn>
                <a:cxn ang="T12">
                  <a:pos x="T4" y="T5"/>
                </a:cxn>
                <a:cxn ang="T13">
                  <a:pos x="T6" y="T7"/>
                </a:cxn>
                <a:cxn ang="T14">
                  <a:pos x="T8" y="T9"/>
                </a:cxn>
              </a:cxnLst>
              <a:rect l="T15" t="T16" r="T17" b="T18"/>
              <a:pathLst>
                <a:path w="4058417" h="810000">
                  <a:moveTo>
                    <a:pt x="469800" y="0"/>
                  </a:moveTo>
                  <a:lnTo>
                    <a:pt x="3588617" y="0"/>
                  </a:lnTo>
                  <a:lnTo>
                    <a:pt x="4058417" y="810000"/>
                  </a:lnTo>
                  <a:lnTo>
                    <a:pt x="0" y="810000"/>
                  </a:lnTo>
                  <a:lnTo>
                    <a:pt x="469800" y="0"/>
                  </a:lnTo>
                  <a:close/>
                </a:path>
              </a:pathLst>
            </a:custGeom>
            <a:solidFill>
              <a:schemeClr val="tx1">
                <a:lumMod val="85000"/>
                <a:lumOff val="15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accent1"/>
                </a:solidFill>
                <a:latin typeface="微软雅黑" pitchFamily="34" charset="-122"/>
                <a:ea typeface="微软雅黑" pitchFamily="34" charset="-122"/>
                <a:sym typeface="Calibri Light" pitchFamily="34" charset="0"/>
              </a:endParaRPr>
            </a:p>
          </p:txBody>
        </p:sp>
        <p:sp>
          <p:nvSpPr>
            <p:cNvPr id="27" name="任意多边形 20"/>
            <p:cNvSpPr>
              <a:spLocks noChangeArrowheads="1"/>
            </p:cNvSpPr>
            <p:nvPr/>
          </p:nvSpPr>
          <p:spPr bwMode="auto">
            <a:xfrm>
              <a:off x="395536" y="4155926"/>
              <a:ext cx="4032448" cy="607219"/>
            </a:xfrm>
            <a:custGeom>
              <a:avLst/>
              <a:gdLst>
                <a:gd name="T0" fmla="*/ 469800 w 4058417"/>
                <a:gd name="T1" fmla="*/ 0 h 810000"/>
                <a:gd name="T2" fmla="*/ 3588617 w 4058417"/>
                <a:gd name="T3" fmla="*/ 0 h 810000"/>
                <a:gd name="T4" fmla="*/ 4058417 w 4058417"/>
                <a:gd name="T5" fmla="*/ 810000 h 810000"/>
                <a:gd name="T6" fmla="*/ 0 w 4058417"/>
                <a:gd name="T7" fmla="*/ 810000 h 810000"/>
                <a:gd name="T8" fmla="*/ 469800 w 4058417"/>
                <a:gd name="T9" fmla="*/ 0 h 810000"/>
                <a:gd name="T10" fmla="*/ 0 60000 65536"/>
                <a:gd name="T11" fmla="*/ 0 60000 65536"/>
                <a:gd name="T12" fmla="*/ 0 60000 65536"/>
                <a:gd name="T13" fmla="*/ 0 60000 65536"/>
                <a:gd name="T14" fmla="*/ 0 60000 65536"/>
                <a:gd name="T15" fmla="*/ 0 w 4058417"/>
                <a:gd name="T16" fmla="*/ 0 h 810000"/>
                <a:gd name="T17" fmla="*/ 4058417 w 4058417"/>
                <a:gd name="T18" fmla="*/ 810000 h 810000"/>
              </a:gdLst>
              <a:ahLst/>
              <a:cxnLst>
                <a:cxn ang="T10">
                  <a:pos x="T0" y="T1"/>
                </a:cxn>
                <a:cxn ang="T11">
                  <a:pos x="T2" y="T3"/>
                </a:cxn>
                <a:cxn ang="T12">
                  <a:pos x="T4" y="T5"/>
                </a:cxn>
                <a:cxn ang="T13">
                  <a:pos x="T6" y="T7"/>
                </a:cxn>
                <a:cxn ang="T14">
                  <a:pos x="T8" y="T9"/>
                </a:cxn>
              </a:cxnLst>
              <a:rect l="T15" t="T16" r="T17" b="T18"/>
              <a:pathLst>
                <a:path w="4058417" h="810000">
                  <a:moveTo>
                    <a:pt x="469800" y="0"/>
                  </a:moveTo>
                  <a:lnTo>
                    <a:pt x="3588617" y="0"/>
                  </a:lnTo>
                  <a:lnTo>
                    <a:pt x="4058417" y="810000"/>
                  </a:lnTo>
                  <a:lnTo>
                    <a:pt x="0" y="810000"/>
                  </a:lnTo>
                  <a:lnTo>
                    <a:pt x="469800" y="0"/>
                  </a:lnTo>
                  <a:close/>
                </a:path>
              </a:pathLst>
            </a:custGeom>
            <a:solidFill>
              <a:schemeClr val="tx1">
                <a:lumMod val="95000"/>
                <a:lumOff val="5000"/>
              </a:schemeClr>
            </a:soli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dirty="0">
                <a:solidFill>
                  <a:schemeClr val="accent1"/>
                </a:solidFill>
                <a:latin typeface="微软雅黑" pitchFamily="34" charset="-122"/>
                <a:ea typeface="微软雅黑" pitchFamily="34" charset="-122"/>
                <a:sym typeface="Calibri Light" pitchFamily="34" charset="0"/>
              </a:endParaRPr>
            </a:p>
          </p:txBody>
        </p:sp>
      </p:grpSp>
      <p:grpSp>
        <p:nvGrpSpPr>
          <p:cNvPr id="33" name="组合 32"/>
          <p:cNvGrpSpPr/>
          <p:nvPr/>
        </p:nvGrpSpPr>
        <p:grpSpPr>
          <a:xfrm>
            <a:off x="5976938" y="5637247"/>
            <a:ext cx="5256213" cy="733927"/>
            <a:chOff x="4482703" y="2934326"/>
            <a:chExt cx="3942160" cy="550445"/>
          </a:xfrm>
        </p:grpSpPr>
        <p:sp>
          <p:nvSpPr>
            <p:cNvPr id="34" name="椭圆 4"/>
            <p:cNvSpPr>
              <a:spLocks noChangeAspect="1" noChangeArrowheads="1"/>
            </p:cNvSpPr>
            <p:nvPr/>
          </p:nvSpPr>
          <p:spPr bwMode="auto">
            <a:xfrm>
              <a:off x="4482703" y="2960519"/>
              <a:ext cx="338138" cy="3381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5</a:t>
              </a:r>
            </a:p>
          </p:txBody>
        </p:sp>
        <p:sp>
          <p:nvSpPr>
            <p:cNvPr id="35" name="文本框 10"/>
            <p:cNvSpPr>
              <a:spLocks noChangeArrowheads="1"/>
            </p:cNvSpPr>
            <p:nvPr/>
          </p:nvSpPr>
          <p:spPr bwMode="auto">
            <a:xfrm>
              <a:off x="4945857" y="2934326"/>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36" name="矩形 11"/>
            <p:cNvSpPr>
              <a:spLocks noChangeArrowheads="1"/>
            </p:cNvSpPr>
            <p:nvPr/>
          </p:nvSpPr>
          <p:spPr bwMode="auto">
            <a:xfrm>
              <a:off x="4945857" y="325393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37" name="直接连接符 16"/>
            <p:cNvSpPr>
              <a:spLocks noChangeShapeType="1"/>
            </p:cNvSpPr>
            <p:nvPr/>
          </p:nvSpPr>
          <p:spPr bwMode="auto">
            <a:xfrm>
              <a:off x="4482704" y="2934326"/>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sp>
        <p:nvSpPr>
          <p:cNvPr id="38" name="TextBox 37"/>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39" name="Text Box 18"/>
          <p:cNvSpPr txBox="1">
            <a:spLocks noChangeArrowheads="1"/>
          </p:cNvSpPr>
          <p:nvPr/>
        </p:nvSpPr>
        <p:spPr bwMode="gray">
          <a:xfrm>
            <a:off x="4943873" y="142902"/>
            <a:ext cx="2288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五年发展规划</a:t>
            </a:r>
            <a:endParaRPr lang="zh-CN" altLang="en-US" sz="2667" dirty="0">
              <a:latin typeface="微软雅黑" pitchFamily="34" charset="-122"/>
              <a:ea typeface="微软雅黑" pitchFamily="34" charset="-122"/>
            </a:endParaRPr>
          </a:p>
        </p:txBody>
      </p:sp>
      <p:cxnSp>
        <p:nvCxnSpPr>
          <p:cNvPr id="40"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1"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6510054"/>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1+#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1+#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500" fill="hold"/>
                                        <p:tgtEl>
                                          <p:spTgt spid="33"/>
                                        </p:tgtEl>
                                        <p:attrNameLst>
                                          <p:attrName>ppt_x</p:attrName>
                                        </p:attrNameLst>
                                      </p:cBhvr>
                                      <p:tavLst>
                                        <p:tav tm="0">
                                          <p:val>
                                            <p:strVal val="1+#ppt_w/2"/>
                                          </p:val>
                                        </p:tav>
                                        <p:tav tm="100000">
                                          <p:val>
                                            <p:strVal val="#ppt_x"/>
                                          </p:val>
                                        </p:tav>
                                      </p:tavLst>
                                    </p:anim>
                                    <p:anim calcmode="lin" valueType="num">
                                      <p:cBhvr additive="base">
                                        <p:cTn id="33" dur="5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2000"/>
                                        <p:tgtEl>
                                          <p:spTgt spid="38">
                                            <p:txEl>
                                              <p:pRg st="0" end="0"/>
                                            </p:txEl>
                                          </p:spTgt>
                                        </p:tgtEl>
                                      </p:cBhvr>
                                    </p:animEffect>
                                    <p:anim calcmode="lin" valueType="num">
                                      <p:cBhvr>
                                        <p:cTn id="38" dur="2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39" dur="2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184"/>
          <p:cNvGrpSpPr/>
          <p:nvPr/>
        </p:nvGrpSpPr>
        <p:grpSpPr bwMode="auto">
          <a:xfrm>
            <a:off x="911425" y="1825822"/>
            <a:ext cx="5285705" cy="4122423"/>
            <a:chOff x="0" y="0"/>
            <a:chExt cx="5407191" cy="4756567"/>
          </a:xfrm>
        </p:grpSpPr>
        <p:sp>
          <p:nvSpPr>
            <p:cNvPr id="61"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3"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4"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5"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6"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7"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8"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69"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70"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96"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97"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2"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3"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4"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5"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6"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7"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8"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29"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0"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1"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2"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3"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4"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5"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6"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7"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8"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39"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40"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41"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sp>
          <p:nvSpPr>
            <p:cNvPr id="142"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rgbClr val="7F7F7F">
                <a:alpha val="39999"/>
              </a:srgbClr>
            </a:solidFill>
            <a:ln w="9525" cmpd="sng">
              <a:solidFill>
                <a:schemeClr val="bg1"/>
              </a:solidFill>
              <a:bevel/>
            </a:ln>
          </p:spPr>
          <p:txBody>
            <a:bodyPr/>
            <a:lstStyle/>
            <a:p>
              <a:endParaRPr lang="zh-CN" altLang="zh-CN" sz="1200" b="1">
                <a:solidFill>
                  <a:srgbClr val="000000"/>
                </a:solidFill>
                <a:latin typeface="方正兰亭黑_GBK" pitchFamily="2" charset="-122"/>
                <a:ea typeface="方正兰亭黑_GBK" pitchFamily="2" charset="-122"/>
                <a:sym typeface="方正兰亭黑_GBK" pitchFamily="2" charset="-122"/>
              </a:endParaRPr>
            </a:p>
          </p:txBody>
        </p:sp>
      </p:grpSp>
      <p:sp>
        <p:nvSpPr>
          <p:cNvPr id="143" name="Oval 302"/>
          <p:cNvSpPr>
            <a:spLocks noChangeArrowheads="1"/>
          </p:cNvSpPr>
          <p:nvPr/>
        </p:nvSpPr>
        <p:spPr bwMode="auto">
          <a:xfrm>
            <a:off x="2306975" y="2953050"/>
            <a:ext cx="117496" cy="119100"/>
          </a:xfrm>
          <a:prstGeom prst="ellipse">
            <a:avLst/>
          </a:prstGeom>
          <a:solidFill>
            <a:srgbClr val="C00000"/>
          </a:solidFill>
          <a:ln w="12700" cap="flat" cmpd="sng">
            <a:solidFill>
              <a:schemeClr val="bg1"/>
            </a:solidFill>
            <a:bevel/>
          </a:ln>
        </p:spPr>
        <p:txBody>
          <a:bodyPr lIns="91452" tIns="45727" rIns="91452" bIns="45727" anchor="ctr"/>
          <a:lstStyle/>
          <a:p>
            <a:pPr algn="ctr"/>
            <a:endParaRPr lang="zh-CN" altLang="zh-CN" sz="3200">
              <a:solidFill>
                <a:srgbClr val="FFFFFF"/>
              </a:solidFill>
              <a:latin typeface="Calibri" pitchFamily="34" charset="0"/>
              <a:cs typeface="Calibri" pitchFamily="34" charset="0"/>
              <a:sym typeface="Calibri" pitchFamily="34" charset="0"/>
            </a:endParaRPr>
          </a:p>
        </p:txBody>
      </p:sp>
      <p:sp>
        <p:nvSpPr>
          <p:cNvPr id="145" name="Oval 304"/>
          <p:cNvSpPr>
            <a:spLocks noChangeArrowheads="1"/>
          </p:cNvSpPr>
          <p:nvPr/>
        </p:nvSpPr>
        <p:spPr bwMode="auto">
          <a:xfrm>
            <a:off x="4491189" y="5140006"/>
            <a:ext cx="117496" cy="117511"/>
          </a:xfrm>
          <a:prstGeom prst="ellipse">
            <a:avLst/>
          </a:prstGeom>
          <a:solidFill>
            <a:srgbClr val="C00000"/>
          </a:solidFill>
          <a:ln w="12700" cap="flat" cmpd="sng">
            <a:solidFill>
              <a:schemeClr val="bg1"/>
            </a:solidFill>
            <a:bevel/>
          </a:ln>
        </p:spPr>
        <p:txBody>
          <a:bodyPr lIns="91452" tIns="45727" rIns="91452" bIns="45727" anchor="ctr"/>
          <a:lstStyle/>
          <a:p>
            <a:pPr algn="ctr"/>
            <a:endParaRPr lang="zh-CN" altLang="zh-CN" sz="3200">
              <a:solidFill>
                <a:srgbClr val="FFFFFF"/>
              </a:solidFill>
              <a:latin typeface="Calibri" pitchFamily="34" charset="0"/>
              <a:cs typeface="Calibri" pitchFamily="34" charset="0"/>
              <a:sym typeface="Calibri" pitchFamily="34" charset="0"/>
            </a:endParaRPr>
          </a:p>
        </p:txBody>
      </p:sp>
      <p:sp>
        <p:nvSpPr>
          <p:cNvPr id="146" name="Oval 305"/>
          <p:cNvSpPr>
            <a:spLocks noChangeArrowheads="1"/>
          </p:cNvSpPr>
          <p:nvPr/>
        </p:nvSpPr>
        <p:spPr bwMode="auto">
          <a:xfrm>
            <a:off x="3969481" y="4028365"/>
            <a:ext cx="119084" cy="119099"/>
          </a:xfrm>
          <a:prstGeom prst="ellipse">
            <a:avLst/>
          </a:prstGeom>
          <a:solidFill>
            <a:srgbClr val="C00000"/>
          </a:solidFill>
          <a:ln w="12700" cap="flat" cmpd="sng">
            <a:solidFill>
              <a:schemeClr val="bg1"/>
            </a:solidFill>
            <a:bevel/>
          </a:ln>
        </p:spPr>
        <p:txBody>
          <a:bodyPr lIns="91452" tIns="45727" rIns="91452" bIns="45727" anchor="ctr"/>
          <a:lstStyle/>
          <a:p>
            <a:pPr algn="ctr"/>
            <a:endParaRPr lang="zh-CN" altLang="zh-CN" sz="3200">
              <a:solidFill>
                <a:srgbClr val="FFFFFF"/>
              </a:solidFill>
              <a:latin typeface="Calibri" pitchFamily="34" charset="0"/>
              <a:cs typeface="Calibri" pitchFamily="34" charset="0"/>
              <a:sym typeface="Calibri" pitchFamily="34" charset="0"/>
            </a:endParaRPr>
          </a:p>
        </p:txBody>
      </p:sp>
      <p:sp>
        <p:nvSpPr>
          <p:cNvPr id="147" name="Oval 306"/>
          <p:cNvSpPr>
            <a:spLocks noChangeArrowheads="1"/>
          </p:cNvSpPr>
          <p:nvPr/>
        </p:nvSpPr>
        <p:spPr bwMode="auto">
          <a:xfrm>
            <a:off x="4709385" y="3405872"/>
            <a:ext cx="119084" cy="119099"/>
          </a:xfrm>
          <a:prstGeom prst="ellipse">
            <a:avLst/>
          </a:prstGeom>
          <a:solidFill>
            <a:srgbClr val="C00000"/>
          </a:solidFill>
          <a:ln w="12700" cap="flat" cmpd="sng">
            <a:solidFill>
              <a:schemeClr val="bg1"/>
            </a:solidFill>
            <a:bevel/>
          </a:ln>
        </p:spPr>
        <p:txBody>
          <a:bodyPr lIns="91452" tIns="45727" rIns="91452" bIns="45727" anchor="ctr"/>
          <a:lstStyle/>
          <a:p>
            <a:pPr algn="ctr"/>
            <a:endParaRPr lang="zh-CN" altLang="zh-CN" sz="3200">
              <a:solidFill>
                <a:srgbClr val="FFFFFF"/>
              </a:solidFill>
              <a:latin typeface="Calibri" pitchFamily="34" charset="0"/>
              <a:cs typeface="Calibri" pitchFamily="34" charset="0"/>
              <a:sym typeface="Calibri" pitchFamily="34" charset="0"/>
            </a:endParaRPr>
          </a:p>
        </p:txBody>
      </p:sp>
      <p:sp>
        <p:nvSpPr>
          <p:cNvPr id="148" name="Oval 307"/>
          <p:cNvSpPr>
            <a:spLocks noChangeArrowheads="1"/>
          </p:cNvSpPr>
          <p:nvPr/>
        </p:nvSpPr>
        <p:spPr bwMode="auto">
          <a:xfrm>
            <a:off x="5233349" y="4309439"/>
            <a:ext cx="117496" cy="119100"/>
          </a:xfrm>
          <a:prstGeom prst="ellipse">
            <a:avLst/>
          </a:prstGeom>
          <a:solidFill>
            <a:srgbClr val="C00000"/>
          </a:solidFill>
          <a:ln w="12700" cap="flat" cmpd="sng">
            <a:solidFill>
              <a:schemeClr val="bg1"/>
            </a:solidFill>
            <a:bevel/>
          </a:ln>
        </p:spPr>
        <p:txBody>
          <a:bodyPr lIns="91452" tIns="45727" rIns="91452" bIns="45727" anchor="ctr"/>
          <a:lstStyle/>
          <a:p>
            <a:pPr algn="ctr"/>
            <a:endParaRPr lang="zh-CN" altLang="zh-CN" sz="3200">
              <a:solidFill>
                <a:srgbClr val="FFFFFF"/>
              </a:solidFill>
              <a:latin typeface="Calibri" pitchFamily="34" charset="0"/>
              <a:cs typeface="Calibri" pitchFamily="34" charset="0"/>
              <a:sym typeface="Calibri" pitchFamily="34" charset="0"/>
            </a:endParaRPr>
          </a:p>
        </p:txBody>
      </p:sp>
      <p:sp>
        <p:nvSpPr>
          <p:cNvPr id="149" name="Freeform 158"/>
          <p:cNvSpPr>
            <a:spLocks noEditPoints="1"/>
          </p:cNvSpPr>
          <p:nvPr/>
        </p:nvSpPr>
        <p:spPr bwMode="auto">
          <a:xfrm>
            <a:off x="4626737" y="2971164"/>
            <a:ext cx="300672" cy="39744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121920" tIns="60960" rIns="121920" bIns="60960" numCol="1" anchor="t" anchorCtr="0" compatLnSpc="1"/>
          <a:lstStyle/>
          <a:p>
            <a:endParaRPr lang="zh-CN" altLang="en-US" sz="2400"/>
          </a:p>
        </p:txBody>
      </p:sp>
      <p:sp>
        <p:nvSpPr>
          <p:cNvPr id="150" name="Freeform 158"/>
          <p:cNvSpPr>
            <a:spLocks noEditPoints="1"/>
          </p:cNvSpPr>
          <p:nvPr/>
        </p:nvSpPr>
        <p:spPr bwMode="auto">
          <a:xfrm>
            <a:off x="3898604" y="3559961"/>
            <a:ext cx="300672" cy="39744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121920" tIns="60960" rIns="121920" bIns="60960" numCol="1" anchor="t" anchorCtr="0" compatLnSpc="1"/>
          <a:lstStyle/>
          <a:p>
            <a:endParaRPr lang="zh-CN" altLang="en-US" sz="2400"/>
          </a:p>
        </p:txBody>
      </p:sp>
      <p:sp>
        <p:nvSpPr>
          <p:cNvPr id="152" name="Freeform 158"/>
          <p:cNvSpPr>
            <a:spLocks noEditPoints="1"/>
          </p:cNvSpPr>
          <p:nvPr/>
        </p:nvSpPr>
        <p:spPr bwMode="auto">
          <a:xfrm>
            <a:off x="4408712" y="4730304"/>
            <a:ext cx="300672" cy="39744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121920" tIns="60960" rIns="121920" bIns="60960" numCol="1" anchor="t" anchorCtr="0" compatLnSpc="1"/>
          <a:lstStyle/>
          <a:p>
            <a:endParaRPr lang="zh-CN" altLang="en-US" sz="2400"/>
          </a:p>
        </p:txBody>
      </p:sp>
      <p:sp>
        <p:nvSpPr>
          <p:cNvPr id="153" name="Freeform 158"/>
          <p:cNvSpPr>
            <a:spLocks noEditPoints="1"/>
          </p:cNvSpPr>
          <p:nvPr/>
        </p:nvSpPr>
        <p:spPr bwMode="auto">
          <a:xfrm>
            <a:off x="2215387" y="2554589"/>
            <a:ext cx="300672" cy="39744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121920" tIns="60960" rIns="121920" bIns="60960" numCol="1" anchor="t" anchorCtr="0" compatLnSpc="1"/>
          <a:lstStyle/>
          <a:p>
            <a:endParaRPr lang="zh-CN" altLang="en-US" sz="2400"/>
          </a:p>
        </p:txBody>
      </p:sp>
      <p:sp>
        <p:nvSpPr>
          <p:cNvPr id="154" name="Freeform 158"/>
          <p:cNvSpPr>
            <a:spLocks noEditPoints="1"/>
          </p:cNvSpPr>
          <p:nvPr/>
        </p:nvSpPr>
        <p:spPr bwMode="auto">
          <a:xfrm>
            <a:off x="5131828" y="3893049"/>
            <a:ext cx="300672" cy="397440"/>
          </a:xfrm>
          <a:custGeom>
            <a:avLst/>
            <a:gdLst>
              <a:gd name="T0" fmla="*/ 72 w 144"/>
              <a:gd name="T1" fmla="*/ 0 h 192"/>
              <a:gd name="T2" fmla="*/ 0 w 144"/>
              <a:gd name="T3" fmla="*/ 72 h 192"/>
              <a:gd name="T4" fmla="*/ 72 w 144"/>
              <a:gd name="T5" fmla="*/ 192 h 192"/>
              <a:gd name="T6" fmla="*/ 144 w 144"/>
              <a:gd name="T7" fmla="*/ 72 h 192"/>
              <a:gd name="T8" fmla="*/ 72 w 144"/>
              <a:gd name="T9" fmla="*/ 0 h 192"/>
              <a:gd name="T10" fmla="*/ 72 w 144"/>
              <a:gd name="T11" fmla="*/ 120 h 192"/>
              <a:gd name="T12" fmla="*/ 24 w 144"/>
              <a:gd name="T13" fmla="*/ 72 h 192"/>
              <a:gd name="T14" fmla="*/ 72 w 144"/>
              <a:gd name="T15" fmla="*/ 24 h 192"/>
              <a:gd name="T16" fmla="*/ 120 w 144"/>
              <a:gd name="T17" fmla="*/ 72 h 192"/>
              <a:gd name="T18" fmla="*/ 72 w 144"/>
              <a:gd name="T19" fmla="*/ 120 h 192"/>
              <a:gd name="T20" fmla="*/ 72 w 144"/>
              <a:gd name="T21" fmla="*/ 48 h 192"/>
              <a:gd name="T22" fmla="*/ 48 w 144"/>
              <a:gd name="T23" fmla="*/ 72 h 192"/>
              <a:gd name="T24" fmla="*/ 72 w 144"/>
              <a:gd name="T25" fmla="*/ 96 h 192"/>
              <a:gd name="T26" fmla="*/ 96 w 144"/>
              <a:gd name="T27" fmla="*/ 72 h 192"/>
              <a:gd name="T28" fmla="*/ 72 w 144"/>
              <a:gd name="T29" fmla="*/ 48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92">
                <a:moveTo>
                  <a:pt x="72" y="0"/>
                </a:moveTo>
                <a:cubicBezTo>
                  <a:pt x="32" y="0"/>
                  <a:pt x="0" y="32"/>
                  <a:pt x="0" y="72"/>
                </a:cubicBezTo>
                <a:cubicBezTo>
                  <a:pt x="0" y="112"/>
                  <a:pt x="72" y="192"/>
                  <a:pt x="72" y="192"/>
                </a:cubicBezTo>
                <a:cubicBezTo>
                  <a:pt x="72" y="192"/>
                  <a:pt x="144" y="112"/>
                  <a:pt x="144" y="72"/>
                </a:cubicBezTo>
                <a:cubicBezTo>
                  <a:pt x="144" y="32"/>
                  <a:pt x="112" y="0"/>
                  <a:pt x="72" y="0"/>
                </a:cubicBezTo>
                <a:close/>
                <a:moveTo>
                  <a:pt x="72" y="120"/>
                </a:moveTo>
                <a:cubicBezTo>
                  <a:pt x="45" y="120"/>
                  <a:pt x="24" y="99"/>
                  <a:pt x="24" y="72"/>
                </a:cubicBezTo>
                <a:cubicBezTo>
                  <a:pt x="24" y="45"/>
                  <a:pt x="45" y="24"/>
                  <a:pt x="72" y="24"/>
                </a:cubicBezTo>
                <a:cubicBezTo>
                  <a:pt x="99" y="24"/>
                  <a:pt x="120" y="45"/>
                  <a:pt x="120" y="72"/>
                </a:cubicBezTo>
                <a:cubicBezTo>
                  <a:pt x="120" y="99"/>
                  <a:pt x="99" y="120"/>
                  <a:pt x="72" y="120"/>
                </a:cubicBezTo>
                <a:close/>
                <a:moveTo>
                  <a:pt x="72" y="48"/>
                </a:moveTo>
                <a:cubicBezTo>
                  <a:pt x="59" y="48"/>
                  <a:pt x="48" y="59"/>
                  <a:pt x="48" y="72"/>
                </a:cubicBezTo>
                <a:cubicBezTo>
                  <a:pt x="48" y="85"/>
                  <a:pt x="59" y="96"/>
                  <a:pt x="72" y="96"/>
                </a:cubicBezTo>
                <a:cubicBezTo>
                  <a:pt x="85" y="96"/>
                  <a:pt x="96" y="85"/>
                  <a:pt x="96" y="72"/>
                </a:cubicBezTo>
                <a:cubicBezTo>
                  <a:pt x="96" y="59"/>
                  <a:pt x="85" y="48"/>
                  <a:pt x="72" y="48"/>
                </a:cubicBezTo>
                <a:close/>
              </a:path>
            </a:pathLst>
          </a:custGeom>
          <a:solidFill>
            <a:srgbClr val="C00000"/>
          </a:solidFill>
          <a:ln>
            <a:noFill/>
          </a:ln>
        </p:spPr>
        <p:txBody>
          <a:bodyPr vert="horz" wrap="square" lIns="121920" tIns="60960" rIns="121920" bIns="60960" numCol="1" anchor="t" anchorCtr="0" compatLnSpc="1"/>
          <a:lstStyle/>
          <a:p>
            <a:endParaRPr lang="zh-CN" altLang="en-US" sz="2400"/>
          </a:p>
        </p:txBody>
      </p:sp>
      <p:grpSp>
        <p:nvGrpSpPr>
          <p:cNvPr id="157" name="组合 156"/>
          <p:cNvGrpSpPr/>
          <p:nvPr/>
        </p:nvGrpSpPr>
        <p:grpSpPr>
          <a:xfrm>
            <a:off x="6531330" y="4479764"/>
            <a:ext cx="5256213" cy="700259"/>
            <a:chOff x="4482703" y="3679657"/>
            <a:chExt cx="3942160" cy="525194"/>
          </a:xfrm>
        </p:grpSpPr>
        <p:sp>
          <p:nvSpPr>
            <p:cNvPr id="158" name="椭圆 5"/>
            <p:cNvSpPr>
              <a:spLocks noChangeAspect="1" noChangeArrowheads="1"/>
            </p:cNvSpPr>
            <p:nvPr/>
          </p:nvSpPr>
          <p:spPr bwMode="auto">
            <a:xfrm>
              <a:off x="4482703" y="3679657"/>
              <a:ext cx="338138" cy="336947"/>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4</a:t>
              </a:r>
            </a:p>
          </p:txBody>
        </p:sp>
        <p:sp>
          <p:nvSpPr>
            <p:cNvPr id="159" name="文本框 12"/>
            <p:cNvSpPr>
              <a:spLocks noChangeArrowheads="1"/>
            </p:cNvSpPr>
            <p:nvPr/>
          </p:nvSpPr>
          <p:spPr bwMode="auto">
            <a:xfrm>
              <a:off x="4945857" y="3683229"/>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160" name="矩形 13"/>
            <p:cNvSpPr>
              <a:spLocks noChangeArrowheads="1"/>
            </p:cNvSpPr>
            <p:nvPr/>
          </p:nvSpPr>
          <p:spPr bwMode="auto">
            <a:xfrm>
              <a:off x="4945857" y="397401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grpSp>
      <p:grpSp>
        <p:nvGrpSpPr>
          <p:cNvPr id="161" name="组合 160"/>
          <p:cNvGrpSpPr/>
          <p:nvPr/>
        </p:nvGrpSpPr>
        <p:grpSpPr>
          <a:xfrm>
            <a:off x="6531330" y="1604796"/>
            <a:ext cx="5256213" cy="838201"/>
            <a:chOff x="4482703" y="1523434"/>
            <a:chExt cx="3942160" cy="628651"/>
          </a:xfrm>
        </p:grpSpPr>
        <p:sp>
          <p:nvSpPr>
            <p:cNvPr id="162" name="椭圆 2"/>
            <p:cNvSpPr>
              <a:spLocks noChangeAspect="1" noChangeArrowheads="1"/>
            </p:cNvSpPr>
            <p:nvPr/>
          </p:nvSpPr>
          <p:spPr bwMode="auto">
            <a:xfrm>
              <a:off x="4482703" y="1523434"/>
              <a:ext cx="338138" cy="3381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1</a:t>
              </a:r>
            </a:p>
          </p:txBody>
        </p:sp>
        <p:sp>
          <p:nvSpPr>
            <p:cNvPr id="163" name="文本框 6"/>
            <p:cNvSpPr>
              <a:spLocks noChangeArrowheads="1"/>
            </p:cNvSpPr>
            <p:nvPr/>
          </p:nvSpPr>
          <p:spPr bwMode="auto">
            <a:xfrm>
              <a:off x="4945857" y="1523435"/>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164" name="矩形 7"/>
            <p:cNvSpPr>
              <a:spLocks noChangeArrowheads="1"/>
            </p:cNvSpPr>
            <p:nvPr/>
          </p:nvSpPr>
          <p:spPr bwMode="auto">
            <a:xfrm>
              <a:off x="4945857" y="181377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165" name="直接连接符 14"/>
            <p:cNvSpPr>
              <a:spLocks noChangeShapeType="1"/>
            </p:cNvSpPr>
            <p:nvPr/>
          </p:nvSpPr>
          <p:spPr bwMode="auto">
            <a:xfrm>
              <a:off x="4482704" y="2152085"/>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166" name="组合 165"/>
          <p:cNvGrpSpPr/>
          <p:nvPr/>
        </p:nvGrpSpPr>
        <p:grpSpPr>
          <a:xfrm>
            <a:off x="6531330" y="2557298"/>
            <a:ext cx="5256213" cy="866774"/>
            <a:chOff x="4482703" y="2237810"/>
            <a:chExt cx="3942160" cy="650081"/>
          </a:xfrm>
        </p:grpSpPr>
        <p:sp>
          <p:nvSpPr>
            <p:cNvPr id="167" name="椭圆 3"/>
            <p:cNvSpPr>
              <a:spLocks noChangeAspect="1" noChangeArrowheads="1"/>
            </p:cNvSpPr>
            <p:nvPr/>
          </p:nvSpPr>
          <p:spPr bwMode="auto">
            <a:xfrm>
              <a:off x="4482703" y="2242573"/>
              <a:ext cx="338138" cy="336947"/>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2</a:t>
              </a:r>
            </a:p>
          </p:txBody>
        </p:sp>
        <p:sp>
          <p:nvSpPr>
            <p:cNvPr id="168" name="文本框 8"/>
            <p:cNvSpPr>
              <a:spLocks noChangeArrowheads="1"/>
            </p:cNvSpPr>
            <p:nvPr/>
          </p:nvSpPr>
          <p:spPr bwMode="auto">
            <a:xfrm>
              <a:off x="4945857" y="2237810"/>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169" name="矩形 9"/>
            <p:cNvSpPr>
              <a:spLocks noChangeArrowheads="1"/>
            </p:cNvSpPr>
            <p:nvPr/>
          </p:nvSpPr>
          <p:spPr bwMode="auto">
            <a:xfrm>
              <a:off x="4945857" y="253385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170" name="直接连接符 15"/>
            <p:cNvSpPr>
              <a:spLocks noChangeShapeType="1"/>
            </p:cNvSpPr>
            <p:nvPr/>
          </p:nvSpPr>
          <p:spPr bwMode="auto">
            <a:xfrm>
              <a:off x="4482704" y="2887891"/>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171" name="组合 170"/>
          <p:cNvGrpSpPr/>
          <p:nvPr/>
        </p:nvGrpSpPr>
        <p:grpSpPr>
          <a:xfrm>
            <a:off x="6531330" y="3485986"/>
            <a:ext cx="5256213" cy="919161"/>
            <a:chOff x="4482703" y="2934326"/>
            <a:chExt cx="3942160" cy="689371"/>
          </a:xfrm>
        </p:grpSpPr>
        <p:sp>
          <p:nvSpPr>
            <p:cNvPr id="172" name="椭圆 4"/>
            <p:cNvSpPr>
              <a:spLocks noChangeAspect="1" noChangeArrowheads="1"/>
            </p:cNvSpPr>
            <p:nvPr/>
          </p:nvSpPr>
          <p:spPr bwMode="auto">
            <a:xfrm>
              <a:off x="4482703" y="2960519"/>
              <a:ext cx="338138" cy="3381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3</a:t>
              </a:r>
            </a:p>
          </p:txBody>
        </p:sp>
        <p:sp>
          <p:nvSpPr>
            <p:cNvPr id="173" name="文本框 10"/>
            <p:cNvSpPr>
              <a:spLocks noChangeArrowheads="1"/>
            </p:cNvSpPr>
            <p:nvPr/>
          </p:nvSpPr>
          <p:spPr bwMode="auto">
            <a:xfrm>
              <a:off x="4945857" y="2934326"/>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174" name="矩形 11"/>
            <p:cNvSpPr>
              <a:spLocks noChangeArrowheads="1"/>
            </p:cNvSpPr>
            <p:nvPr/>
          </p:nvSpPr>
          <p:spPr bwMode="auto">
            <a:xfrm>
              <a:off x="4945857" y="325393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175" name="直接连接符 16"/>
            <p:cNvSpPr>
              <a:spLocks noChangeShapeType="1"/>
            </p:cNvSpPr>
            <p:nvPr/>
          </p:nvSpPr>
          <p:spPr bwMode="auto">
            <a:xfrm>
              <a:off x="4482704" y="3623697"/>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grpSp>
        <p:nvGrpSpPr>
          <p:cNvPr id="176" name="组合 175"/>
          <p:cNvGrpSpPr/>
          <p:nvPr/>
        </p:nvGrpSpPr>
        <p:grpSpPr>
          <a:xfrm>
            <a:off x="6531330" y="5210799"/>
            <a:ext cx="5256213" cy="733927"/>
            <a:chOff x="4482703" y="2934326"/>
            <a:chExt cx="3942160" cy="550445"/>
          </a:xfrm>
        </p:grpSpPr>
        <p:sp>
          <p:nvSpPr>
            <p:cNvPr id="177" name="椭圆 4"/>
            <p:cNvSpPr>
              <a:spLocks noChangeAspect="1" noChangeArrowheads="1"/>
            </p:cNvSpPr>
            <p:nvPr/>
          </p:nvSpPr>
          <p:spPr bwMode="auto">
            <a:xfrm>
              <a:off x="4482703" y="2960519"/>
              <a:ext cx="338138" cy="33813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dirty="0">
                  <a:solidFill>
                    <a:schemeClr val="tx1"/>
                  </a:solidFill>
                  <a:latin typeface="微软雅黑" pitchFamily="34" charset="-122"/>
                  <a:ea typeface="微软雅黑" pitchFamily="34" charset="-122"/>
                  <a:sym typeface="Adobe 黑体 Std R" pitchFamily="34" charset="-122"/>
                </a:rPr>
                <a:t>5</a:t>
              </a:r>
            </a:p>
          </p:txBody>
        </p:sp>
        <p:sp>
          <p:nvSpPr>
            <p:cNvPr id="178" name="文本框 10"/>
            <p:cNvSpPr>
              <a:spLocks noChangeArrowheads="1"/>
            </p:cNvSpPr>
            <p:nvPr/>
          </p:nvSpPr>
          <p:spPr bwMode="auto">
            <a:xfrm>
              <a:off x="4945857" y="2934326"/>
              <a:ext cx="1707356" cy="28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867" dirty="0">
                  <a:latin typeface="微软雅黑" pitchFamily="34" charset="-122"/>
                  <a:ea typeface="微软雅黑" pitchFamily="34" charset="-122"/>
                  <a:sym typeface="Calibri Light" pitchFamily="34" charset="0"/>
                </a:rPr>
                <a:t>标题文字内容</a:t>
              </a:r>
            </a:p>
          </p:txBody>
        </p:sp>
        <p:sp>
          <p:nvSpPr>
            <p:cNvPr id="179" name="矩形 11"/>
            <p:cNvSpPr>
              <a:spLocks noChangeArrowheads="1"/>
            </p:cNvSpPr>
            <p:nvPr/>
          </p:nvSpPr>
          <p:spPr bwMode="auto">
            <a:xfrm>
              <a:off x="4945857" y="3253938"/>
              <a:ext cx="3479006" cy="23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dirty="0">
                  <a:latin typeface="微软雅黑" pitchFamily="34" charset="-122"/>
                  <a:ea typeface="微软雅黑" pitchFamily="34" charset="-122"/>
                  <a:sym typeface="方正兰亭黑_GBK" panose="02000000000000000000" pitchFamily="2" charset="-122"/>
                </a:rPr>
                <a:t>在此录入上述图表的综合描述说明，在此录入上述</a:t>
              </a:r>
              <a:endParaRPr lang="zh-CN" altLang="en-US" sz="1400" dirty="0">
                <a:latin typeface="微软雅黑" pitchFamily="34" charset="-122"/>
                <a:ea typeface="微软雅黑" pitchFamily="34" charset="-122"/>
                <a:sym typeface="Calibri" pitchFamily="34" charset="0"/>
              </a:endParaRPr>
            </a:p>
          </p:txBody>
        </p:sp>
        <p:sp>
          <p:nvSpPr>
            <p:cNvPr id="180" name="直接连接符 16"/>
            <p:cNvSpPr>
              <a:spLocks noChangeShapeType="1"/>
            </p:cNvSpPr>
            <p:nvPr/>
          </p:nvSpPr>
          <p:spPr bwMode="auto">
            <a:xfrm>
              <a:off x="4482704" y="2934326"/>
              <a:ext cx="3942159" cy="0"/>
            </a:xfrm>
            <a:prstGeom prst="line">
              <a:avLst/>
            </a:prstGeom>
            <a:noFill/>
            <a:ln w="9525" cap="flat" cmpd="sng">
              <a:solidFill>
                <a:schemeClr val="accent3"/>
              </a:solidFill>
              <a:bevel/>
            </a:ln>
            <a:extLst>
              <a:ext uri="{909E8E84-426E-40DD-AFC4-6F175D3DCCD1}">
                <a14:hiddenFill xmlns:a14="http://schemas.microsoft.com/office/drawing/2010/main">
                  <a:noFill/>
                </a14:hiddenFill>
              </a:ext>
            </a:extLst>
          </p:spPr>
          <p:txBody>
            <a:bodyPr/>
            <a:lstStyle/>
            <a:p>
              <a:endParaRPr lang="zh-CN" altLang="en-US" sz="2400">
                <a:solidFill>
                  <a:schemeClr val="accent1"/>
                </a:solidFill>
                <a:latin typeface="微软雅黑" pitchFamily="34" charset="-122"/>
                <a:ea typeface="微软雅黑" pitchFamily="34" charset="-122"/>
              </a:endParaRPr>
            </a:p>
          </p:txBody>
        </p:sp>
      </p:grpSp>
      <p:sp>
        <p:nvSpPr>
          <p:cNvPr id="181" name="TextBox 180"/>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71" name="Text Box 18"/>
          <p:cNvSpPr txBox="1">
            <a:spLocks noChangeArrowheads="1"/>
          </p:cNvSpPr>
          <p:nvPr/>
        </p:nvSpPr>
        <p:spPr bwMode="gray">
          <a:xfrm>
            <a:off x="4943873" y="142902"/>
            <a:ext cx="22882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销售网络布局</a:t>
            </a:r>
            <a:endParaRPr lang="zh-CN" altLang="en-US" sz="2667" dirty="0">
              <a:latin typeface="微软雅黑" pitchFamily="34" charset="-122"/>
              <a:ea typeface="微软雅黑" pitchFamily="34" charset="-122"/>
            </a:endParaRPr>
          </a:p>
        </p:txBody>
      </p:sp>
      <p:cxnSp>
        <p:nvCxnSpPr>
          <p:cNvPr id="72"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73"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0282043"/>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childTnLst>
                              </p:cTn>
                            </p:par>
                            <p:par>
                              <p:cTn id="26" fill="hold">
                                <p:stCondLst>
                                  <p:cond delay="1000"/>
                                </p:stCondLst>
                                <p:childTnLst>
                                  <p:par>
                                    <p:cTn id="27" presetID="2" presetClass="entr" presetSubtype="1" fill="hold" grpId="0" nodeType="afterEffect" p14:presetBounceEnd="46000">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14:bounceEnd="46000">
                                          <p:cBhvr additive="base">
                                            <p:cTn id="29" dur="500" fill="hold"/>
                                            <p:tgtEl>
                                              <p:spTgt spid="154"/>
                                            </p:tgtEl>
                                            <p:attrNameLst>
                                              <p:attrName>ppt_x</p:attrName>
                                            </p:attrNameLst>
                                          </p:cBhvr>
                                          <p:tavLst>
                                            <p:tav tm="0">
                                              <p:val>
                                                <p:strVal val="#ppt_x"/>
                                              </p:val>
                                            </p:tav>
                                            <p:tav tm="100000">
                                              <p:val>
                                                <p:strVal val="#ppt_x"/>
                                              </p:val>
                                            </p:tav>
                                          </p:tavLst>
                                        </p:anim>
                                        <p:anim calcmode="lin" valueType="num" p14:bounceEnd="46000">
                                          <p:cBhvr additive="base">
                                            <p:cTn id="30" dur="500" fill="hold"/>
                                            <p:tgtEl>
                                              <p:spTgt spid="15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14:presetBounceEnd="46000">
                                      <p:stCondLst>
                                        <p:cond delay="200"/>
                                      </p:stCondLst>
                                      <p:childTnLst>
                                        <p:set>
                                          <p:cBhvr>
                                            <p:cTn id="32" dur="1" fill="hold">
                                              <p:stCondLst>
                                                <p:cond delay="0"/>
                                              </p:stCondLst>
                                            </p:cTn>
                                            <p:tgtEl>
                                              <p:spTgt spid="149"/>
                                            </p:tgtEl>
                                            <p:attrNameLst>
                                              <p:attrName>style.visibility</p:attrName>
                                            </p:attrNameLst>
                                          </p:cBhvr>
                                          <p:to>
                                            <p:strVal val="visible"/>
                                          </p:to>
                                        </p:set>
                                        <p:anim calcmode="lin" valueType="num" p14:bounceEnd="46000">
                                          <p:cBhvr additive="base">
                                            <p:cTn id="33" dur="500" fill="hold"/>
                                            <p:tgtEl>
                                              <p:spTgt spid="149"/>
                                            </p:tgtEl>
                                            <p:attrNameLst>
                                              <p:attrName>ppt_x</p:attrName>
                                            </p:attrNameLst>
                                          </p:cBhvr>
                                          <p:tavLst>
                                            <p:tav tm="0">
                                              <p:val>
                                                <p:strVal val="#ppt_x"/>
                                              </p:val>
                                            </p:tav>
                                            <p:tav tm="100000">
                                              <p:val>
                                                <p:strVal val="#ppt_x"/>
                                              </p:val>
                                            </p:tav>
                                          </p:tavLst>
                                        </p:anim>
                                        <p:anim calcmode="lin" valueType="num" p14:bounceEnd="46000">
                                          <p:cBhvr additive="base">
                                            <p:cTn id="34" dur="500" fill="hold"/>
                                            <p:tgtEl>
                                              <p:spTgt spid="14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14:presetBounceEnd="46000">
                                      <p:stCondLst>
                                        <p:cond delay="200"/>
                                      </p:stCondLst>
                                      <p:childTnLst>
                                        <p:set>
                                          <p:cBhvr>
                                            <p:cTn id="36" dur="1" fill="hold">
                                              <p:stCondLst>
                                                <p:cond delay="0"/>
                                              </p:stCondLst>
                                            </p:cTn>
                                            <p:tgtEl>
                                              <p:spTgt spid="150"/>
                                            </p:tgtEl>
                                            <p:attrNameLst>
                                              <p:attrName>style.visibility</p:attrName>
                                            </p:attrNameLst>
                                          </p:cBhvr>
                                          <p:to>
                                            <p:strVal val="visible"/>
                                          </p:to>
                                        </p:set>
                                        <p:anim calcmode="lin" valueType="num" p14:bounceEnd="46000">
                                          <p:cBhvr additive="base">
                                            <p:cTn id="37" dur="500" fill="hold"/>
                                            <p:tgtEl>
                                              <p:spTgt spid="150"/>
                                            </p:tgtEl>
                                            <p:attrNameLst>
                                              <p:attrName>ppt_x</p:attrName>
                                            </p:attrNameLst>
                                          </p:cBhvr>
                                          <p:tavLst>
                                            <p:tav tm="0">
                                              <p:val>
                                                <p:strVal val="#ppt_x"/>
                                              </p:val>
                                            </p:tav>
                                            <p:tav tm="100000">
                                              <p:val>
                                                <p:strVal val="#ppt_x"/>
                                              </p:val>
                                            </p:tav>
                                          </p:tavLst>
                                        </p:anim>
                                        <p:anim calcmode="lin" valueType="num" p14:bounceEnd="46000">
                                          <p:cBhvr additive="base">
                                            <p:cTn id="38" dur="500" fill="hold"/>
                                            <p:tgtEl>
                                              <p:spTgt spid="15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46000">
                                      <p:stCondLst>
                                        <p:cond delay="500"/>
                                      </p:stCondLst>
                                      <p:childTnLst>
                                        <p:set>
                                          <p:cBhvr>
                                            <p:cTn id="40" dur="1" fill="hold">
                                              <p:stCondLst>
                                                <p:cond delay="0"/>
                                              </p:stCondLst>
                                            </p:cTn>
                                            <p:tgtEl>
                                              <p:spTgt spid="152"/>
                                            </p:tgtEl>
                                            <p:attrNameLst>
                                              <p:attrName>style.visibility</p:attrName>
                                            </p:attrNameLst>
                                          </p:cBhvr>
                                          <p:to>
                                            <p:strVal val="visible"/>
                                          </p:to>
                                        </p:set>
                                        <p:anim calcmode="lin" valueType="num" p14:bounceEnd="46000">
                                          <p:cBhvr additive="base">
                                            <p:cTn id="41" dur="500" fill="hold"/>
                                            <p:tgtEl>
                                              <p:spTgt spid="152"/>
                                            </p:tgtEl>
                                            <p:attrNameLst>
                                              <p:attrName>ppt_x</p:attrName>
                                            </p:attrNameLst>
                                          </p:cBhvr>
                                          <p:tavLst>
                                            <p:tav tm="0">
                                              <p:val>
                                                <p:strVal val="#ppt_x"/>
                                              </p:val>
                                            </p:tav>
                                            <p:tav tm="100000">
                                              <p:val>
                                                <p:strVal val="#ppt_x"/>
                                              </p:val>
                                            </p:tav>
                                          </p:tavLst>
                                        </p:anim>
                                        <p:anim calcmode="lin" valueType="num" p14:bounceEnd="46000">
                                          <p:cBhvr additive="base">
                                            <p:cTn id="42" dur="500" fill="hold"/>
                                            <p:tgtEl>
                                              <p:spTgt spid="15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46000">
                                      <p:stCondLst>
                                        <p:cond delay="300"/>
                                      </p:stCondLst>
                                      <p:childTnLst>
                                        <p:set>
                                          <p:cBhvr>
                                            <p:cTn id="44" dur="1" fill="hold">
                                              <p:stCondLst>
                                                <p:cond delay="0"/>
                                              </p:stCondLst>
                                            </p:cTn>
                                            <p:tgtEl>
                                              <p:spTgt spid="153"/>
                                            </p:tgtEl>
                                            <p:attrNameLst>
                                              <p:attrName>style.visibility</p:attrName>
                                            </p:attrNameLst>
                                          </p:cBhvr>
                                          <p:to>
                                            <p:strVal val="visible"/>
                                          </p:to>
                                        </p:set>
                                        <p:anim calcmode="lin" valueType="num" p14:bounceEnd="46000">
                                          <p:cBhvr additive="base">
                                            <p:cTn id="45" dur="500" fill="hold"/>
                                            <p:tgtEl>
                                              <p:spTgt spid="153"/>
                                            </p:tgtEl>
                                            <p:attrNameLst>
                                              <p:attrName>ppt_x</p:attrName>
                                            </p:attrNameLst>
                                          </p:cBhvr>
                                          <p:tavLst>
                                            <p:tav tm="0">
                                              <p:val>
                                                <p:strVal val="#ppt_x"/>
                                              </p:val>
                                            </p:tav>
                                            <p:tav tm="100000">
                                              <p:val>
                                                <p:strVal val="#ppt_x"/>
                                              </p:val>
                                            </p:tav>
                                          </p:tavLst>
                                        </p:anim>
                                        <p:anim calcmode="lin" valueType="num" p14:bounceEnd="46000">
                                          <p:cBhvr additive="base">
                                            <p:cTn id="46" dur="500" fill="hold"/>
                                            <p:tgtEl>
                                              <p:spTgt spid="153"/>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161"/>
                                            </p:tgtEl>
                                            <p:attrNameLst>
                                              <p:attrName>style.visibility</p:attrName>
                                            </p:attrNameLst>
                                          </p:cBhvr>
                                          <p:to>
                                            <p:strVal val="visible"/>
                                          </p:to>
                                        </p:set>
                                        <p:anim calcmode="lin" valueType="num">
                                          <p:cBhvr additive="base">
                                            <p:cTn id="50" dur="500" fill="hold"/>
                                            <p:tgtEl>
                                              <p:spTgt spid="161"/>
                                            </p:tgtEl>
                                            <p:attrNameLst>
                                              <p:attrName>ppt_x</p:attrName>
                                            </p:attrNameLst>
                                          </p:cBhvr>
                                          <p:tavLst>
                                            <p:tav tm="0">
                                              <p:val>
                                                <p:strVal val="1+#ppt_w/2"/>
                                              </p:val>
                                            </p:tav>
                                            <p:tav tm="100000">
                                              <p:val>
                                                <p:strVal val="#ppt_x"/>
                                              </p:val>
                                            </p:tav>
                                          </p:tavLst>
                                        </p:anim>
                                        <p:anim calcmode="lin" valueType="num">
                                          <p:cBhvr additive="base">
                                            <p:cTn id="51" dur="500" fill="hold"/>
                                            <p:tgtEl>
                                              <p:spTgt spid="161"/>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nodeType="afterEffect">
                                      <p:stCondLst>
                                        <p:cond delay="0"/>
                                      </p:stCondLst>
                                      <p:childTnLst>
                                        <p:set>
                                          <p:cBhvr>
                                            <p:cTn id="54" dur="1" fill="hold">
                                              <p:stCondLst>
                                                <p:cond delay="0"/>
                                              </p:stCondLst>
                                            </p:cTn>
                                            <p:tgtEl>
                                              <p:spTgt spid="166"/>
                                            </p:tgtEl>
                                            <p:attrNameLst>
                                              <p:attrName>style.visibility</p:attrName>
                                            </p:attrNameLst>
                                          </p:cBhvr>
                                          <p:to>
                                            <p:strVal val="visible"/>
                                          </p:to>
                                        </p:set>
                                        <p:anim calcmode="lin" valueType="num">
                                          <p:cBhvr additive="base">
                                            <p:cTn id="55" dur="500" fill="hold"/>
                                            <p:tgtEl>
                                              <p:spTgt spid="166"/>
                                            </p:tgtEl>
                                            <p:attrNameLst>
                                              <p:attrName>ppt_x</p:attrName>
                                            </p:attrNameLst>
                                          </p:cBhvr>
                                          <p:tavLst>
                                            <p:tav tm="0">
                                              <p:val>
                                                <p:strVal val="1+#ppt_w/2"/>
                                              </p:val>
                                            </p:tav>
                                            <p:tav tm="100000">
                                              <p:val>
                                                <p:strVal val="#ppt_x"/>
                                              </p:val>
                                            </p:tav>
                                          </p:tavLst>
                                        </p:anim>
                                        <p:anim calcmode="lin" valueType="num">
                                          <p:cBhvr additive="base">
                                            <p:cTn id="56" dur="500" fill="hold"/>
                                            <p:tgtEl>
                                              <p:spTgt spid="166"/>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171"/>
                                            </p:tgtEl>
                                            <p:attrNameLst>
                                              <p:attrName>style.visibility</p:attrName>
                                            </p:attrNameLst>
                                          </p:cBhvr>
                                          <p:to>
                                            <p:strVal val="visible"/>
                                          </p:to>
                                        </p:set>
                                        <p:anim calcmode="lin" valueType="num">
                                          <p:cBhvr additive="base">
                                            <p:cTn id="60" dur="500" fill="hold"/>
                                            <p:tgtEl>
                                              <p:spTgt spid="171"/>
                                            </p:tgtEl>
                                            <p:attrNameLst>
                                              <p:attrName>ppt_x</p:attrName>
                                            </p:attrNameLst>
                                          </p:cBhvr>
                                          <p:tavLst>
                                            <p:tav tm="0">
                                              <p:val>
                                                <p:strVal val="1+#ppt_w/2"/>
                                              </p:val>
                                            </p:tav>
                                            <p:tav tm="100000">
                                              <p:val>
                                                <p:strVal val="#ppt_x"/>
                                              </p:val>
                                            </p:tav>
                                          </p:tavLst>
                                        </p:anim>
                                        <p:anim calcmode="lin" valueType="num">
                                          <p:cBhvr additive="base">
                                            <p:cTn id="61" dur="500" fill="hold"/>
                                            <p:tgtEl>
                                              <p:spTgt spid="171"/>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nodeType="afterEffect">
                                      <p:stCondLst>
                                        <p:cond delay="0"/>
                                      </p:stCondLst>
                                      <p:childTnLst>
                                        <p:set>
                                          <p:cBhvr>
                                            <p:cTn id="64" dur="1" fill="hold">
                                              <p:stCondLst>
                                                <p:cond delay="0"/>
                                              </p:stCondLst>
                                            </p:cTn>
                                            <p:tgtEl>
                                              <p:spTgt spid="157"/>
                                            </p:tgtEl>
                                            <p:attrNameLst>
                                              <p:attrName>style.visibility</p:attrName>
                                            </p:attrNameLst>
                                          </p:cBhvr>
                                          <p:to>
                                            <p:strVal val="visible"/>
                                          </p:to>
                                        </p:set>
                                        <p:anim calcmode="lin" valueType="num">
                                          <p:cBhvr additive="base">
                                            <p:cTn id="65" dur="500" fill="hold"/>
                                            <p:tgtEl>
                                              <p:spTgt spid="157"/>
                                            </p:tgtEl>
                                            <p:attrNameLst>
                                              <p:attrName>ppt_x</p:attrName>
                                            </p:attrNameLst>
                                          </p:cBhvr>
                                          <p:tavLst>
                                            <p:tav tm="0">
                                              <p:val>
                                                <p:strVal val="1+#ppt_w/2"/>
                                              </p:val>
                                            </p:tav>
                                            <p:tav tm="100000">
                                              <p:val>
                                                <p:strVal val="#ppt_x"/>
                                              </p:val>
                                            </p:tav>
                                          </p:tavLst>
                                        </p:anim>
                                        <p:anim calcmode="lin" valueType="num">
                                          <p:cBhvr additive="base">
                                            <p:cTn id="66" dur="500" fill="hold"/>
                                            <p:tgtEl>
                                              <p:spTgt spid="157"/>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nodeType="afterEffect">
                                      <p:stCondLst>
                                        <p:cond delay="0"/>
                                      </p:stCondLst>
                                      <p:childTnLst>
                                        <p:set>
                                          <p:cBhvr>
                                            <p:cTn id="69" dur="1" fill="hold">
                                              <p:stCondLst>
                                                <p:cond delay="0"/>
                                              </p:stCondLst>
                                            </p:cTn>
                                            <p:tgtEl>
                                              <p:spTgt spid="176"/>
                                            </p:tgtEl>
                                            <p:attrNameLst>
                                              <p:attrName>style.visibility</p:attrName>
                                            </p:attrNameLst>
                                          </p:cBhvr>
                                          <p:to>
                                            <p:strVal val="visible"/>
                                          </p:to>
                                        </p:set>
                                        <p:anim calcmode="lin" valueType="num">
                                          <p:cBhvr additive="base">
                                            <p:cTn id="70" dur="500" fill="hold"/>
                                            <p:tgtEl>
                                              <p:spTgt spid="176"/>
                                            </p:tgtEl>
                                            <p:attrNameLst>
                                              <p:attrName>ppt_x</p:attrName>
                                            </p:attrNameLst>
                                          </p:cBhvr>
                                          <p:tavLst>
                                            <p:tav tm="0">
                                              <p:val>
                                                <p:strVal val="1+#ppt_w/2"/>
                                              </p:val>
                                            </p:tav>
                                            <p:tav tm="100000">
                                              <p:val>
                                                <p:strVal val="#ppt_x"/>
                                              </p:val>
                                            </p:tav>
                                          </p:tavLst>
                                        </p:anim>
                                        <p:anim calcmode="lin" valueType="num">
                                          <p:cBhvr additive="base">
                                            <p:cTn id="71" dur="500" fill="hold"/>
                                            <p:tgtEl>
                                              <p:spTgt spid="176"/>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42" presetClass="entr" presetSubtype="0" fill="hold" nodeType="afterEffect">
                                      <p:stCondLst>
                                        <p:cond delay="0"/>
                                      </p:stCondLst>
                                      <p:childTnLst>
                                        <p:set>
                                          <p:cBhvr>
                                            <p:cTn id="74" dur="1" fill="hold">
                                              <p:stCondLst>
                                                <p:cond delay="0"/>
                                              </p:stCondLst>
                                            </p:cTn>
                                            <p:tgtEl>
                                              <p:spTgt spid="181">
                                                <p:txEl>
                                                  <p:pRg st="0" end="0"/>
                                                </p:txEl>
                                              </p:spTgt>
                                            </p:tgtEl>
                                            <p:attrNameLst>
                                              <p:attrName>style.visibility</p:attrName>
                                            </p:attrNameLst>
                                          </p:cBhvr>
                                          <p:to>
                                            <p:strVal val="visible"/>
                                          </p:to>
                                        </p:set>
                                        <p:animEffect transition="in" filter="fade">
                                          <p:cBhvr>
                                            <p:cTn id="75" dur="2000"/>
                                            <p:tgtEl>
                                              <p:spTgt spid="181">
                                                <p:txEl>
                                                  <p:pRg st="0" end="0"/>
                                                </p:txEl>
                                              </p:spTgt>
                                            </p:tgtEl>
                                          </p:cBhvr>
                                        </p:animEffect>
                                        <p:anim calcmode="lin" valueType="num">
                                          <p:cBhvr>
                                            <p:cTn id="76" dur="2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77" dur="2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5" grpId="0" animBg="1"/>
          <p:bldP spid="146" grpId="0" animBg="1"/>
          <p:bldP spid="147" grpId="0" animBg="1"/>
          <p:bldP spid="148" grpId="0" animBg="1"/>
          <p:bldP spid="149" grpId="0" animBg="1"/>
          <p:bldP spid="150" grpId="0" animBg="1"/>
          <p:bldP spid="152" grpId="0" animBg="1"/>
          <p:bldP spid="153" grpId="0" animBg="1"/>
          <p:bldP spid="154"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43"/>
                                            </p:tgtEl>
                                            <p:attrNameLst>
                                              <p:attrName>style.visibility</p:attrName>
                                            </p:attrNameLst>
                                          </p:cBhvr>
                                          <p:to>
                                            <p:strVal val="visible"/>
                                          </p:to>
                                        </p:set>
                                        <p:animEffect transition="in" filter="fade">
                                          <p:cBhvr>
                                            <p:cTn id="13" dur="500"/>
                                            <p:tgtEl>
                                              <p:spTgt spid="14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5"/>
                                            </p:tgtEl>
                                            <p:attrNameLst>
                                              <p:attrName>style.visibility</p:attrName>
                                            </p:attrNameLst>
                                          </p:cBhvr>
                                          <p:to>
                                            <p:strVal val="visible"/>
                                          </p:to>
                                        </p:set>
                                        <p:animEffect transition="in" filter="fade">
                                          <p:cBhvr>
                                            <p:cTn id="16" dur="500"/>
                                            <p:tgtEl>
                                              <p:spTgt spid="1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6"/>
                                            </p:tgtEl>
                                            <p:attrNameLst>
                                              <p:attrName>style.visibility</p:attrName>
                                            </p:attrNameLst>
                                          </p:cBhvr>
                                          <p:to>
                                            <p:strVal val="visible"/>
                                          </p:to>
                                        </p:set>
                                        <p:animEffect transition="in" filter="fade">
                                          <p:cBhvr>
                                            <p:cTn id="19" dur="500"/>
                                            <p:tgtEl>
                                              <p:spTgt spid="14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7"/>
                                            </p:tgtEl>
                                            <p:attrNameLst>
                                              <p:attrName>style.visibility</p:attrName>
                                            </p:attrNameLst>
                                          </p:cBhvr>
                                          <p:to>
                                            <p:strVal val="visible"/>
                                          </p:to>
                                        </p:set>
                                        <p:animEffect transition="in" filter="fade">
                                          <p:cBhvr>
                                            <p:cTn id="22" dur="500"/>
                                            <p:tgtEl>
                                              <p:spTgt spid="14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8"/>
                                            </p:tgtEl>
                                            <p:attrNameLst>
                                              <p:attrName>style.visibility</p:attrName>
                                            </p:attrNameLst>
                                          </p:cBhvr>
                                          <p:to>
                                            <p:strVal val="visible"/>
                                          </p:to>
                                        </p:set>
                                        <p:animEffect transition="in" filter="fade">
                                          <p:cBhvr>
                                            <p:cTn id="25" dur="500"/>
                                            <p:tgtEl>
                                              <p:spTgt spid="148"/>
                                            </p:tgtEl>
                                          </p:cBhvr>
                                        </p:animEffect>
                                      </p:childTnLst>
                                    </p:cTn>
                                  </p:par>
                                </p:childTnLst>
                              </p:cTn>
                            </p:par>
                            <p:par>
                              <p:cTn id="26" fill="hold">
                                <p:stCondLst>
                                  <p:cond delay="1000"/>
                                </p:stCondLst>
                                <p:childTnLst>
                                  <p:par>
                                    <p:cTn id="27" presetID="2" presetClass="entr" presetSubtype="1" fill="hold" grpId="0" nodeType="afterEffect">
                                      <p:stCondLst>
                                        <p:cond delay="0"/>
                                      </p:stCondLst>
                                      <p:childTnLst>
                                        <p:set>
                                          <p:cBhvr>
                                            <p:cTn id="28" dur="1" fill="hold">
                                              <p:stCondLst>
                                                <p:cond delay="0"/>
                                              </p:stCondLst>
                                            </p:cTn>
                                            <p:tgtEl>
                                              <p:spTgt spid="154"/>
                                            </p:tgtEl>
                                            <p:attrNameLst>
                                              <p:attrName>style.visibility</p:attrName>
                                            </p:attrNameLst>
                                          </p:cBhvr>
                                          <p:to>
                                            <p:strVal val="visible"/>
                                          </p:to>
                                        </p:set>
                                        <p:anim calcmode="lin" valueType="num">
                                          <p:cBhvr additive="base">
                                            <p:cTn id="29" dur="500" fill="hold"/>
                                            <p:tgtEl>
                                              <p:spTgt spid="154"/>
                                            </p:tgtEl>
                                            <p:attrNameLst>
                                              <p:attrName>ppt_x</p:attrName>
                                            </p:attrNameLst>
                                          </p:cBhvr>
                                          <p:tavLst>
                                            <p:tav tm="0">
                                              <p:val>
                                                <p:strVal val="#ppt_x"/>
                                              </p:val>
                                            </p:tav>
                                            <p:tav tm="100000">
                                              <p:val>
                                                <p:strVal val="#ppt_x"/>
                                              </p:val>
                                            </p:tav>
                                          </p:tavLst>
                                        </p:anim>
                                        <p:anim calcmode="lin" valueType="num">
                                          <p:cBhvr additive="base">
                                            <p:cTn id="30" dur="500" fill="hold"/>
                                            <p:tgtEl>
                                              <p:spTgt spid="154"/>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200"/>
                                      </p:stCondLst>
                                      <p:childTnLst>
                                        <p:set>
                                          <p:cBhvr>
                                            <p:cTn id="32" dur="1" fill="hold">
                                              <p:stCondLst>
                                                <p:cond delay="0"/>
                                              </p:stCondLst>
                                            </p:cTn>
                                            <p:tgtEl>
                                              <p:spTgt spid="149"/>
                                            </p:tgtEl>
                                            <p:attrNameLst>
                                              <p:attrName>style.visibility</p:attrName>
                                            </p:attrNameLst>
                                          </p:cBhvr>
                                          <p:to>
                                            <p:strVal val="visible"/>
                                          </p:to>
                                        </p:set>
                                        <p:anim calcmode="lin" valueType="num">
                                          <p:cBhvr additive="base">
                                            <p:cTn id="33" dur="500" fill="hold"/>
                                            <p:tgtEl>
                                              <p:spTgt spid="149"/>
                                            </p:tgtEl>
                                            <p:attrNameLst>
                                              <p:attrName>ppt_x</p:attrName>
                                            </p:attrNameLst>
                                          </p:cBhvr>
                                          <p:tavLst>
                                            <p:tav tm="0">
                                              <p:val>
                                                <p:strVal val="#ppt_x"/>
                                              </p:val>
                                            </p:tav>
                                            <p:tav tm="100000">
                                              <p:val>
                                                <p:strVal val="#ppt_x"/>
                                              </p:val>
                                            </p:tav>
                                          </p:tavLst>
                                        </p:anim>
                                        <p:anim calcmode="lin" valueType="num">
                                          <p:cBhvr additive="base">
                                            <p:cTn id="34" dur="500" fill="hold"/>
                                            <p:tgtEl>
                                              <p:spTgt spid="149"/>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200"/>
                                      </p:stCondLst>
                                      <p:childTnLst>
                                        <p:set>
                                          <p:cBhvr>
                                            <p:cTn id="36" dur="1" fill="hold">
                                              <p:stCondLst>
                                                <p:cond delay="0"/>
                                              </p:stCondLst>
                                            </p:cTn>
                                            <p:tgtEl>
                                              <p:spTgt spid="150"/>
                                            </p:tgtEl>
                                            <p:attrNameLst>
                                              <p:attrName>style.visibility</p:attrName>
                                            </p:attrNameLst>
                                          </p:cBhvr>
                                          <p:to>
                                            <p:strVal val="visible"/>
                                          </p:to>
                                        </p:set>
                                        <p:anim calcmode="lin" valueType="num">
                                          <p:cBhvr additive="base">
                                            <p:cTn id="37" dur="500" fill="hold"/>
                                            <p:tgtEl>
                                              <p:spTgt spid="150"/>
                                            </p:tgtEl>
                                            <p:attrNameLst>
                                              <p:attrName>ppt_x</p:attrName>
                                            </p:attrNameLst>
                                          </p:cBhvr>
                                          <p:tavLst>
                                            <p:tav tm="0">
                                              <p:val>
                                                <p:strVal val="#ppt_x"/>
                                              </p:val>
                                            </p:tav>
                                            <p:tav tm="100000">
                                              <p:val>
                                                <p:strVal val="#ppt_x"/>
                                              </p:val>
                                            </p:tav>
                                          </p:tavLst>
                                        </p:anim>
                                        <p:anim calcmode="lin" valueType="num">
                                          <p:cBhvr additive="base">
                                            <p:cTn id="38" dur="500" fill="hold"/>
                                            <p:tgtEl>
                                              <p:spTgt spid="150"/>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500" fill="hold"/>
                                            <p:tgtEl>
                                              <p:spTgt spid="152"/>
                                            </p:tgtEl>
                                            <p:attrNameLst>
                                              <p:attrName>ppt_x</p:attrName>
                                            </p:attrNameLst>
                                          </p:cBhvr>
                                          <p:tavLst>
                                            <p:tav tm="0">
                                              <p:val>
                                                <p:strVal val="#ppt_x"/>
                                              </p:val>
                                            </p:tav>
                                            <p:tav tm="100000">
                                              <p:val>
                                                <p:strVal val="#ppt_x"/>
                                              </p:val>
                                            </p:tav>
                                          </p:tavLst>
                                        </p:anim>
                                        <p:anim calcmode="lin" valueType="num">
                                          <p:cBhvr additive="base">
                                            <p:cTn id="42" dur="500" fill="hold"/>
                                            <p:tgtEl>
                                              <p:spTgt spid="15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300"/>
                                      </p:stCondLst>
                                      <p:childTnLst>
                                        <p:set>
                                          <p:cBhvr>
                                            <p:cTn id="44" dur="1" fill="hold">
                                              <p:stCondLst>
                                                <p:cond delay="0"/>
                                              </p:stCondLst>
                                            </p:cTn>
                                            <p:tgtEl>
                                              <p:spTgt spid="153"/>
                                            </p:tgtEl>
                                            <p:attrNameLst>
                                              <p:attrName>style.visibility</p:attrName>
                                            </p:attrNameLst>
                                          </p:cBhvr>
                                          <p:to>
                                            <p:strVal val="visible"/>
                                          </p:to>
                                        </p:set>
                                        <p:anim calcmode="lin" valueType="num">
                                          <p:cBhvr additive="base">
                                            <p:cTn id="45" dur="500" fill="hold"/>
                                            <p:tgtEl>
                                              <p:spTgt spid="153"/>
                                            </p:tgtEl>
                                            <p:attrNameLst>
                                              <p:attrName>ppt_x</p:attrName>
                                            </p:attrNameLst>
                                          </p:cBhvr>
                                          <p:tavLst>
                                            <p:tav tm="0">
                                              <p:val>
                                                <p:strVal val="#ppt_x"/>
                                              </p:val>
                                            </p:tav>
                                            <p:tav tm="100000">
                                              <p:val>
                                                <p:strVal val="#ppt_x"/>
                                              </p:val>
                                            </p:tav>
                                          </p:tavLst>
                                        </p:anim>
                                        <p:anim calcmode="lin" valueType="num">
                                          <p:cBhvr additive="base">
                                            <p:cTn id="46" dur="500" fill="hold"/>
                                            <p:tgtEl>
                                              <p:spTgt spid="153"/>
                                            </p:tgtEl>
                                            <p:attrNameLst>
                                              <p:attrName>ppt_y</p:attrName>
                                            </p:attrNameLst>
                                          </p:cBhvr>
                                          <p:tavLst>
                                            <p:tav tm="0">
                                              <p:val>
                                                <p:strVal val="0-#ppt_h/2"/>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161"/>
                                            </p:tgtEl>
                                            <p:attrNameLst>
                                              <p:attrName>style.visibility</p:attrName>
                                            </p:attrNameLst>
                                          </p:cBhvr>
                                          <p:to>
                                            <p:strVal val="visible"/>
                                          </p:to>
                                        </p:set>
                                        <p:anim calcmode="lin" valueType="num">
                                          <p:cBhvr additive="base">
                                            <p:cTn id="50" dur="500" fill="hold"/>
                                            <p:tgtEl>
                                              <p:spTgt spid="161"/>
                                            </p:tgtEl>
                                            <p:attrNameLst>
                                              <p:attrName>ppt_x</p:attrName>
                                            </p:attrNameLst>
                                          </p:cBhvr>
                                          <p:tavLst>
                                            <p:tav tm="0">
                                              <p:val>
                                                <p:strVal val="1+#ppt_w/2"/>
                                              </p:val>
                                            </p:tav>
                                            <p:tav tm="100000">
                                              <p:val>
                                                <p:strVal val="#ppt_x"/>
                                              </p:val>
                                            </p:tav>
                                          </p:tavLst>
                                        </p:anim>
                                        <p:anim calcmode="lin" valueType="num">
                                          <p:cBhvr additive="base">
                                            <p:cTn id="51" dur="500" fill="hold"/>
                                            <p:tgtEl>
                                              <p:spTgt spid="161"/>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nodeType="afterEffect">
                                      <p:stCondLst>
                                        <p:cond delay="0"/>
                                      </p:stCondLst>
                                      <p:childTnLst>
                                        <p:set>
                                          <p:cBhvr>
                                            <p:cTn id="54" dur="1" fill="hold">
                                              <p:stCondLst>
                                                <p:cond delay="0"/>
                                              </p:stCondLst>
                                            </p:cTn>
                                            <p:tgtEl>
                                              <p:spTgt spid="166"/>
                                            </p:tgtEl>
                                            <p:attrNameLst>
                                              <p:attrName>style.visibility</p:attrName>
                                            </p:attrNameLst>
                                          </p:cBhvr>
                                          <p:to>
                                            <p:strVal val="visible"/>
                                          </p:to>
                                        </p:set>
                                        <p:anim calcmode="lin" valueType="num">
                                          <p:cBhvr additive="base">
                                            <p:cTn id="55" dur="500" fill="hold"/>
                                            <p:tgtEl>
                                              <p:spTgt spid="166"/>
                                            </p:tgtEl>
                                            <p:attrNameLst>
                                              <p:attrName>ppt_x</p:attrName>
                                            </p:attrNameLst>
                                          </p:cBhvr>
                                          <p:tavLst>
                                            <p:tav tm="0">
                                              <p:val>
                                                <p:strVal val="1+#ppt_w/2"/>
                                              </p:val>
                                            </p:tav>
                                            <p:tav tm="100000">
                                              <p:val>
                                                <p:strVal val="#ppt_x"/>
                                              </p:val>
                                            </p:tav>
                                          </p:tavLst>
                                        </p:anim>
                                        <p:anim calcmode="lin" valueType="num">
                                          <p:cBhvr additive="base">
                                            <p:cTn id="56" dur="500" fill="hold"/>
                                            <p:tgtEl>
                                              <p:spTgt spid="166"/>
                                            </p:tgtEl>
                                            <p:attrNameLst>
                                              <p:attrName>ppt_y</p:attrName>
                                            </p:attrNameLst>
                                          </p:cBhvr>
                                          <p:tavLst>
                                            <p:tav tm="0">
                                              <p:val>
                                                <p:strVal val="#ppt_y"/>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171"/>
                                            </p:tgtEl>
                                            <p:attrNameLst>
                                              <p:attrName>style.visibility</p:attrName>
                                            </p:attrNameLst>
                                          </p:cBhvr>
                                          <p:to>
                                            <p:strVal val="visible"/>
                                          </p:to>
                                        </p:set>
                                        <p:anim calcmode="lin" valueType="num">
                                          <p:cBhvr additive="base">
                                            <p:cTn id="60" dur="500" fill="hold"/>
                                            <p:tgtEl>
                                              <p:spTgt spid="171"/>
                                            </p:tgtEl>
                                            <p:attrNameLst>
                                              <p:attrName>ppt_x</p:attrName>
                                            </p:attrNameLst>
                                          </p:cBhvr>
                                          <p:tavLst>
                                            <p:tav tm="0">
                                              <p:val>
                                                <p:strVal val="1+#ppt_w/2"/>
                                              </p:val>
                                            </p:tav>
                                            <p:tav tm="100000">
                                              <p:val>
                                                <p:strVal val="#ppt_x"/>
                                              </p:val>
                                            </p:tav>
                                          </p:tavLst>
                                        </p:anim>
                                        <p:anim calcmode="lin" valueType="num">
                                          <p:cBhvr additive="base">
                                            <p:cTn id="61" dur="500" fill="hold"/>
                                            <p:tgtEl>
                                              <p:spTgt spid="171"/>
                                            </p:tgtEl>
                                            <p:attrNameLst>
                                              <p:attrName>ppt_y</p:attrName>
                                            </p:attrNameLst>
                                          </p:cBhvr>
                                          <p:tavLst>
                                            <p:tav tm="0">
                                              <p:val>
                                                <p:strVal val="#ppt_y"/>
                                              </p:val>
                                            </p:tav>
                                            <p:tav tm="100000">
                                              <p:val>
                                                <p:strVal val="#ppt_y"/>
                                              </p:val>
                                            </p:tav>
                                          </p:tavLst>
                                        </p:anim>
                                      </p:childTnLst>
                                    </p:cTn>
                                  </p:par>
                                </p:childTnLst>
                              </p:cTn>
                            </p:par>
                            <p:par>
                              <p:cTn id="62" fill="hold">
                                <p:stCondLst>
                                  <p:cond delay="3500"/>
                                </p:stCondLst>
                                <p:childTnLst>
                                  <p:par>
                                    <p:cTn id="63" presetID="2" presetClass="entr" presetSubtype="2" fill="hold" nodeType="afterEffect">
                                      <p:stCondLst>
                                        <p:cond delay="0"/>
                                      </p:stCondLst>
                                      <p:childTnLst>
                                        <p:set>
                                          <p:cBhvr>
                                            <p:cTn id="64" dur="1" fill="hold">
                                              <p:stCondLst>
                                                <p:cond delay="0"/>
                                              </p:stCondLst>
                                            </p:cTn>
                                            <p:tgtEl>
                                              <p:spTgt spid="157"/>
                                            </p:tgtEl>
                                            <p:attrNameLst>
                                              <p:attrName>style.visibility</p:attrName>
                                            </p:attrNameLst>
                                          </p:cBhvr>
                                          <p:to>
                                            <p:strVal val="visible"/>
                                          </p:to>
                                        </p:set>
                                        <p:anim calcmode="lin" valueType="num">
                                          <p:cBhvr additive="base">
                                            <p:cTn id="65" dur="500" fill="hold"/>
                                            <p:tgtEl>
                                              <p:spTgt spid="157"/>
                                            </p:tgtEl>
                                            <p:attrNameLst>
                                              <p:attrName>ppt_x</p:attrName>
                                            </p:attrNameLst>
                                          </p:cBhvr>
                                          <p:tavLst>
                                            <p:tav tm="0">
                                              <p:val>
                                                <p:strVal val="1+#ppt_w/2"/>
                                              </p:val>
                                            </p:tav>
                                            <p:tav tm="100000">
                                              <p:val>
                                                <p:strVal val="#ppt_x"/>
                                              </p:val>
                                            </p:tav>
                                          </p:tavLst>
                                        </p:anim>
                                        <p:anim calcmode="lin" valueType="num">
                                          <p:cBhvr additive="base">
                                            <p:cTn id="66" dur="500" fill="hold"/>
                                            <p:tgtEl>
                                              <p:spTgt spid="157"/>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 presetClass="entr" presetSubtype="2" fill="hold" nodeType="afterEffect">
                                      <p:stCondLst>
                                        <p:cond delay="0"/>
                                      </p:stCondLst>
                                      <p:childTnLst>
                                        <p:set>
                                          <p:cBhvr>
                                            <p:cTn id="69" dur="1" fill="hold">
                                              <p:stCondLst>
                                                <p:cond delay="0"/>
                                              </p:stCondLst>
                                            </p:cTn>
                                            <p:tgtEl>
                                              <p:spTgt spid="176"/>
                                            </p:tgtEl>
                                            <p:attrNameLst>
                                              <p:attrName>style.visibility</p:attrName>
                                            </p:attrNameLst>
                                          </p:cBhvr>
                                          <p:to>
                                            <p:strVal val="visible"/>
                                          </p:to>
                                        </p:set>
                                        <p:anim calcmode="lin" valueType="num">
                                          <p:cBhvr additive="base">
                                            <p:cTn id="70" dur="500" fill="hold"/>
                                            <p:tgtEl>
                                              <p:spTgt spid="176"/>
                                            </p:tgtEl>
                                            <p:attrNameLst>
                                              <p:attrName>ppt_x</p:attrName>
                                            </p:attrNameLst>
                                          </p:cBhvr>
                                          <p:tavLst>
                                            <p:tav tm="0">
                                              <p:val>
                                                <p:strVal val="1+#ppt_w/2"/>
                                              </p:val>
                                            </p:tav>
                                            <p:tav tm="100000">
                                              <p:val>
                                                <p:strVal val="#ppt_x"/>
                                              </p:val>
                                            </p:tav>
                                          </p:tavLst>
                                        </p:anim>
                                        <p:anim calcmode="lin" valueType="num">
                                          <p:cBhvr additive="base">
                                            <p:cTn id="71" dur="500" fill="hold"/>
                                            <p:tgtEl>
                                              <p:spTgt spid="176"/>
                                            </p:tgtEl>
                                            <p:attrNameLst>
                                              <p:attrName>ppt_y</p:attrName>
                                            </p:attrNameLst>
                                          </p:cBhvr>
                                          <p:tavLst>
                                            <p:tav tm="0">
                                              <p:val>
                                                <p:strVal val="#ppt_y"/>
                                              </p:val>
                                            </p:tav>
                                            <p:tav tm="100000">
                                              <p:val>
                                                <p:strVal val="#ppt_y"/>
                                              </p:val>
                                            </p:tav>
                                          </p:tavLst>
                                        </p:anim>
                                      </p:childTnLst>
                                    </p:cTn>
                                  </p:par>
                                </p:childTnLst>
                              </p:cTn>
                            </p:par>
                            <p:par>
                              <p:cTn id="72" fill="hold">
                                <p:stCondLst>
                                  <p:cond delay="4500"/>
                                </p:stCondLst>
                                <p:childTnLst>
                                  <p:par>
                                    <p:cTn id="73" presetID="42" presetClass="entr" presetSubtype="0" fill="hold" nodeType="afterEffect">
                                      <p:stCondLst>
                                        <p:cond delay="0"/>
                                      </p:stCondLst>
                                      <p:childTnLst>
                                        <p:set>
                                          <p:cBhvr>
                                            <p:cTn id="74" dur="1" fill="hold">
                                              <p:stCondLst>
                                                <p:cond delay="0"/>
                                              </p:stCondLst>
                                            </p:cTn>
                                            <p:tgtEl>
                                              <p:spTgt spid="181">
                                                <p:txEl>
                                                  <p:pRg st="0" end="0"/>
                                                </p:txEl>
                                              </p:spTgt>
                                            </p:tgtEl>
                                            <p:attrNameLst>
                                              <p:attrName>style.visibility</p:attrName>
                                            </p:attrNameLst>
                                          </p:cBhvr>
                                          <p:to>
                                            <p:strVal val="visible"/>
                                          </p:to>
                                        </p:set>
                                        <p:animEffect transition="in" filter="fade">
                                          <p:cBhvr>
                                            <p:cTn id="75" dur="2000"/>
                                            <p:tgtEl>
                                              <p:spTgt spid="181">
                                                <p:txEl>
                                                  <p:pRg st="0" end="0"/>
                                                </p:txEl>
                                              </p:spTgt>
                                            </p:tgtEl>
                                          </p:cBhvr>
                                        </p:animEffect>
                                        <p:anim calcmode="lin" valueType="num">
                                          <p:cBhvr>
                                            <p:cTn id="76" dur="2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77" dur="2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 grpId="0" animBg="1"/>
          <p:bldP spid="145" grpId="0" animBg="1"/>
          <p:bldP spid="146" grpId="0" animBg="1"/>
          <p:bldP spid="147" grpId="0" animBg="1"/>
          <p:bldP spid="148" grpId="0" animBg="1"/>
          <p:bldP spid="149" grpId="0" animBg="1"/>
          <p:bldP spid="150" grpId="0" animBg="1"/>
          <p:bldP spid="152" grpId="0" animBg="1"/>
          <p:bldP spid="153" grpId="0" animBg="1"/>
          <p:bldP spid="154"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559830" y="2455713"/>
            <a:ext cx="2829967" cy="2400267"/>
            <a:chOff x="3419872" y="1841785"/>
            <a:chExt cx="2122475" cy="1800200"/>
          </a:xfrm>
        </p:grpSpPr>
        <p:cxnSp>
          <p:nvCxnSpPr>
            <p:cNvPr id="5" name="直接箭头连接符 4"/>
            <p:cNvCxnSpPr>
              <a:stCxn id="25" idx="2"/>
            </p:cNvCxnSpPr>
            <p:nvPr/>
          </p:nvCxnSpPr>
          <p:spPr>
            <a:xfrm flipH="1">
              <a:off x="4932040" y="1841785"/>
              <a:ext cx="576064" cy="576064"/>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28" idx="2"/>
            </p:cNvCxnSpPr>
            <p:nvPr/>
          </p:nvCxnSpPr>
          <p:spPr>
            <a:xfrm flipH="1" flipV="1">
              <a:off x="4932040" y="3219822"/>
              <a:ext cx="610307" cy="422163"/>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65" idx="6"/>
            </p:cNvCxnSpPr>
            <p:nvPr/>
          </p:nvCxnSpPr>
          <p:spPr>
            <a:xfrm>
              <a:off x="3419872" y="1841785"/>
              <a:ext cx="648072" cy="576064"/>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30" idx="6"/>
            </p:cNvCxnSpPr>
            <p:nvPr/>
          </p:nvCxnSpPr>
          <p:spPr>
            <a:xfrm flipV="1">
              <a:off x="3419872" y="3219822"/>
              <a:ext cx="648072" cy="422163"/>
            </a:xfrm>
            <a:prstGeom prst="straightConnector1">
              <a:avLst/>
            </a:prstGeom>
            <a:ln>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2998027" y="1674448"/>
            <a:ext cx="1561803" cy="1562531"/>
            <a:chOff x="2248520" y="1255836"/>
            <a:chExt cx="1171352" cy="1171898"/>
          </a:xfrm>
        </p:grpSpPr>
        <p:sp>
          <p:nvSpPr>
            <p:cNvPr id="65" name="Oval 7"/>
            <p:cNvSpPr>
              <a:spLocks noChangeArrowheads="1"/>
            </p:cNvSpPr>
            <p:nvPr/>
          </p:nvSpPr>
          <p:spPr bwMode="auto">
            <a:xfrm>
              <a:off x="2248520" y="1255836"/>
              <a:ext cx="1171352" cy="117189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129" name="TextBox 682"/>
            <p:cNvSpPr>
              <a:spLocks noChangeArrowheads="1"/>
            </p:cNvSpPr>
            <p:nvPr/>
          </p:nvSpPr>
          <p:spPr bwMode="auto">
            <a:xfrm>
              <a:off x="2528683" y="1543144"/>
              <a:ext cx="67951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4800" dirty="0">
                  <a:solidFill>
                    <a:srgbClr val="C00000"/>
                  </a:solidFill>
                  <a:latin typeface="微软雅黑" pitchFamily="34" charset="-122"/>
                  <a:ea typeface="微软雅黑" pitchFamily="34" charset="-122"/>
                </a:rPr>
                <a:t>01</a:t>
              </a:r>
              <a:endParaRPr lang="zh-CN" altLang="en-US" sz="4800" dirty="0">
                <a:solidFill>
                  <a:srgbClr val="C00000"/>
                </a:solidFill>
                <a:latin typeface="微软雅黑" pitchFamily="34" charset="-122"/>
                <a:ea typeface="微软雅黑" pitchFamily="34" charset="-122"/>
              </a:endParaRPr>
            </a:p>
          </p:txBody>
        </p:sp>
      </p:grpSp>
      <p:grpSp>
        <p:nvGrpSpPr>
          <p:cNvPr id="16" name="组合 15"/>
          <p:cNvGrpSpPr/>
          <p:nvPr/>
        </p:nvGrpSpPr>
        <p:grpSpPr>
          <a:xfrm>
            <a:off x="7344139" y="1674448"/>
            <a:ext cx="1561803" cy="1562531"/>
            <a:chOff x="5508104" y="1255836"/>
            <a:chExt cx="1171352" cy="1171898"/>
          </a:xfrm>
        </p:grpSpPr>
        <p:sp>
          <p:nvSpPr>
            <p:cNvPr id="25" name="Oval 7"/>
            <p:cNvSpPr>
              <a:spLocks noChangeArrowheads="1"/>
            </p:cNvSpPr>
            <p:nvPr/>
          </p:nvSpPr>
          <p:spPr bwMode="auto">
            <a:xfrm>
              <a:off x="5508104" y="1255836"/>
              <a:ext cx="1171352" cy="117189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27" name="TextBox 682"/>
            <p:cNvSpPr>
              <a:spLocks noChangeArrowheads="1"/>
            </p:cNvSpPr>
            <p:nvPr/>
          </p:nvSpPr>
          <p:spPr bwMode="auto">
            <a:xfrm>
              <a:off x="5788267" y="1543144"/>
              <a:ext cx="67951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4800" dirty="0">
                  <a:solidFill>
                    <a:srgbClr val="C00000"/>
                  </a:solidFill>
                  <a:latin typeface="微软雅黑" pitchFamily="34" charset="-122"/>
                  <a:ea typeface="微软雅黑" pitchFamily="34" charset="-122"/>
                </a:rPr>
                <a:t>02</a:t>
              </a:r>
              <a:endParaRPr lang="zh-CN" altLang="en-US" sz="4800" dirty="0">
                <a:solidFill>
                  <a:srgbClr val="C00000"/>
                </a:solidFill>
                <a:latin typeface="微软雅黑" pitchFamily="34" charset="-122"/>
                <a:ea typeface="微软雅黑" pitchFamily="34" charset="-122"/>
              </a:endParaRPr>
            </a:p>
          </p:txBody>
        </p:sp>
      </p:grpSp>
      <p:grpSp>
        <p:nvGrpSpPr>
          <p:cNvPr id="17" name="组合 16"/>
          <p:cNvGrpSpPr/>
          <p:nvPr/>
        </p:nvGrpSpPr>
        <p:grpSpPr>
          <a:xfrm>
            <a:off x="7389796" y="4074715"/>
            <a:ext cx="1561803" cy="1562531"/>
            <a:chOff x="5542347" y="3056036"/>
            <a:chExt cx="1171352" cy="1171898"/>
          </a:xfrm>
        </p:grpSpPr>
        <p:sp>
          <p:nvSpPr>
            <p:cNvPr id="28" name="Oval 7"/>
            <p:cNvSpPr>
              <a:spLocks noChangeArrowheads="1"/>
            </p:cNvSpPr>
            <p:nvPr/>
          </p:nvSpPr>
          <p:spPr bwMode="auto">
            <a:xfrm>
              <a:off x="5542347" y="3056036"/>
              <a:ext cx="1171352" cy="117189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29" name="TextBox 682"/>
            <p:cNvSpPr>
              <a:spLocks noChangeArrowheads="1"/>
            </p:cNvSpPr>
            <p:nvPr/>
          </p:nvSpPr>
          <p:spPr bwMode="auto">
            <a:xfrm>
              <a:off x="5822510" y="3343344"/>
              <a:ext cx="67951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4800" dirty="0">
                  <a:solidFill>
                    <a:srgbClr val="C00000"/>
                  </a:solidFill>
                  <a:latin typeface="微软雅黑" pitchFamily="34" charset="-122"/>
                  <a:ea typeface="微软雅黑" pitchFamily="34" charset="-122"/>
                </a:rPr>
                <a:t>03</a:t>
              </a:r>
              <a:endParaRPr lang="zh-CN" altLang="en-US" sz="4800" dirty="0">
                <a:solidFill>
                  <a:srgbClr val="C00000"/>
                </a:solidFill>
                <a:latin typeface="微软雅黑" pitchFamily="34" charset="-122"/>
                <a:ea typeface="微软雅黑" pitchFamily="34" charset="-122"/>
              </a:endParaRPr>
            </a:p>
          </p:txBody>
        </p:sp>
      </p:grpSp>
      <p:grpSp>
        <p:nvGrpSpPr>
          <p:cNvPr id="18" name="组合 17"/>
          <p:cNvGrpSpPr/>
          <p:nvPr/>
        </p:nvGrpSpPr>
        <p:grpSpPr>
          <a:xfrm>
            <a:off x="2998027" y="4074715"/>
            <a:ext cx="1561803" cy="1562531"/>
            <a:chOff x="2248520" y="3056036"/>
            <a:chExt cx="1171352" cy="1171898"/>
          </a:xfrm>
        </p:grpSpPr>
        <p:sp>
          <p:nvSpPr>
            <p:cNvPr id="30" name="Oval 7"/>
            <p:cNvSpPr>
              <a:spLocks noChangeArrowheads="1"/>
            </p:cNvSpPr>
            <p:nvPr/>
          </p:nvSpPr>
          <p:spPr bwMode="auto">
            <a:xfrm>
              <a:off x="2248520" y="3056036"/>
              <a:ext cx="1171352" cy="1171898"/>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31" name="TextBox 682"/>
            <p:cNvSpPr>
              <a:spLocks noChangeArrowheads="1"/>
            </p:cNvSpPr>
            <p:nvPr/>
          </p:nvSpPr>
          <p:spPr bwMode="auto">
            <a:xfrm>
              <a:off x="2528683" y="3343344"/>
              <a:ext cx="679513"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algn="ctr"/>
              <a:r>
                <a:rPr lang="en-US" altLang="zh-CN" sz="4800" dirty="0">
                  <a:solidFill>
                    <a:srgbClr val="C00000"/>
                  </a:solidFill>
                  <a:latin typeface="微软雅黑" pitchFamily="34" charset="-122"/>
                  <a:ea typeface="微软雅黑" pitchFamily="34" charset="-122"/>
                </a:rPr>
                <a:t>04</a:t>
              </a:r>
              <a:endParaRPr lang="zh-CN" altLang="en-US" sz="4800" dirty="0">
                <a:solidFill>
                  <a:srgbClr val="C00000"/>
                </a:solidFill>
                <a:latin typeface="微软雅黑" pitchFamily="34" charset="-122"/>
                <a:ea typeface="微软雅黑" pitchFamily="34" charset="-122"/>
              </a:endParaRPr>
            </a:p>
          </p:txBody>
        </p:sp>
      </p:grpSp>
      <p:grpSp>
        <p:nvGrpSpPr>
          <p:cNvPr id="14" name="组合 13"/>
          <p:cNvGrpSpPr/>
          <p:nvPr/>
        </p:nvGrpSpPr>
        <p:grpSpPr>
          <a:xfrm>
            <a:off x="5423925" y="3140432"/>
            <a:ext cx="1152128" cy="1152666"/>
            <a:chOff x="4067944" y="2355323"/>
            <a:chExt cx="864096" cy="864499"/>
          </a:xfrm>
        </p:grpSpPr>
        <p:sp>
          <p:nvSpPr>
            <p:cNvPr id="32" name="Oval 7"/>
            <p:cNvSpPr>
              <a:spLocks noChangeArrowheads="1"/>
            </p:cNvSpPr>
            <p:nvPr/>
          </p:nvSpPr>
          <p:spPr bwMode="auto">
            <a:xfrm>
              <a:off x="4067944" y="2355323"/>
              <a:ext cx="864096" cy="864499"/>
            </a:xfrm>
            <a:prstGeom prst="ellipse">
              <a:avLst/>
            </a:pr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zh-CN" sz="2400">
                <a:solidFill>
                  <a:schemeClr val="accent1"/>
                </a:solidFill>
                <a:latin typeface="微软雅黑" pitchFamily="34" charset="-122"/>
                <a:ea typeface="微软雅黑" pitchFamily="34" charset="-122"/>
                <a:sym typeface="宋体" pitchFamily="2" charset="-122"/>
              </a:endParaRPr>
            </a:p>
          </p:txBody>
        </p:sp>
        <p:sp>
          <p:nvSpPr>
            <p:cNvPr id="13" name="TextBox 12"/>
            <p:cNvSpPr txBox="1"/>
            <p:nvPr/>
          </p:nvSpPr>
          <p:spPr>
            <a:xfrm>
              <a:off x="4211960" y="2499742"/>
              <a:ext cx="648072" cy="623248"/>
            </a:xfrm>
            <a:prstGeom prst="rect">
              <a:avLst/>
            </a:prstGeom>
            <a:noFill/>
          </p:spPr>
          <p:txBody>
            <a:bodyPr wrap="square" rtlCol="0">
              <a:spAutoFit/>
            </a:bodyPr>
            <a:lstStyle/>
            <a:p>
              <a:r>
                <a:rPr lang="zh-CN" altLang="en-US" sz="2400" dirty="0">
                  <a:latin typeface="微软雅黑" pitchFamily="34" charset="-122"/>
                  <a:ea typeface="微软雅黑" pitchFamily="34" charset="-122"/>
                </a:rPr>
                <a:t>收入来源</a:t>
              </a:r>
            </a:p>
          </p:txBody>
        </p:sp>
      </p:grpSp>
      <p:sp>
        <p:nvSpPr>
          <p:cNvPr id="43" name="TextBox 42"/>
          <p:cNvSpPr txBox="1"/>
          <p:nvPr/>
        </p:nvSpPr>
        <p:spPr>
          <a:xfrm>
            <a:off x="9140461" y="1991330"/>
            <a:ext cx="1319592" cy="318100"/>
          </a:xfrm>
          <a:prstGeom prst="rect">
            <a:avLst/>
          </a:prstGeom>
          <a:noFill/>
        </p:spPr>
        <p:txBody>
          <a:bodyPr wrap="none" rtlCol="0">
            <a:spAutoFit/>
          </a:bodyPr>
          <a:lstStyle/>
          <a:p>
            <a:r>
              <a:rPr lang="zh-CN" altLang="en-US" sz="1467" b="1" dirty="0">
                <a:latin typeface="方正兰亭细黑_GBK" pitchFamily="2" charset="-122"/>
                <a:ea typeface="方正兰亭细黑_GBK" pitchFamily="2" charset="-122"/>
              </a:rPr>
              <a:t>添加你的标题</a:t>
            </a:r>
          </a:p>
        </p:txBody>
      </p:sp>
      <p:sp>
        <p:nvSpPr>
          <p:cNvPr id="44" name="TextBox 43"/>
          <p:cNvSpPr txBox="1"/>
          <p:nvPr/>
        </p:nvSpPr>
        <p:spPr>
          <a:xfrm>
            <a:off x="9168342" y="2360662"/>
            <a:ext cx="3057247" cy="566309"/>
          </a:xfrm>
          <a:prstGeom prst="rect">
            <a:avLst/>
          </a:prstGeom>
          <a:noFill/>
        </p:spPr>
        <p:txBody>
          <a:bodyPr wrap="none" rtlCol="0">
            <a:spAutoFit/>
          </a:bodyPr>
          <a:lstStyle/>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en-US" altLang="zh-CN" sz="1400" dirty="0">
              <a:latin typeface="微软雅黑" pitchFamily="34" charset="-122"/>
              <a:ea typeface="微软雅黑" pitchFamily="34" charset="-122"/>
              <a:sym typeface="微软雅黑" pitchFamily="34" charset="-122"/>
            </a:endParaRPr>
          </a:p>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zh-CN" altLang="en-US" sz="1400" dirty="0">
              <a:latin typeface="微软雅黑" pitchFamily="34" charset="-122"/>
              <a:ea typeface="微软雅黑" pitchFamily="34" charset="-122"/>
            </a:endParaRPr>
          </a:p>
        </p:txBody>
      </p:sp>
      <p:sp>
        <p:nvSpPr>
          <p:cNvPr id="46" name="TextBox 45"/>
          <p:cNvSpPr txBox="1"/>
          <p:nvPr/>
        </p:nvSpPr>
        <p:spPr>
          <a:xfrm>
            <a:off x="9140461" y="4465340"/>
            <a:ext cx="1319592" cy="318100"/>
          </a:xfrm>
          <a:prstGeom prst="rect">
            <a:avLst/>
          </a:prstGeom>
          <a:noFill/>
        </p:spPr>
        <p:txBody>
          <a:bodyPr wrap="none" rtlCol="0">
            <a:spAutoFit/>
          </a:bodyPr>
          <a:lstStyle/>
          <a:p>
            <a:r>
              <a:rPr lang="zh-CN" altLang="en-US" sz="1467" b="1" dirty="0">
                <a:latin typeface="方正兰亭细黑_GBK" pitchFamily="2" charset="-122"/>
                <a:ea typeface="方正兰亭细黑_GBK" pitchFamily="2" charset="-122"/>
              </a:rPr>
              <a:t>添加你的标题</a:t>
            </a:r>
          </a:p>
        </p:txBody>
      </p:sp>
      <p:sp>
        <p:nvSpPr>
          <p:cNvPr id="47" name="TextBox 46"/>
          <p:cNvSpPr txBox="1"/>
          <p:nvPr/>
        </p:nvSpPr>
        <p:spPr>
          <a:xfrm>
            <a:off x="9168342" y="4834673"/>
            <a:ext cx="3057247" cy="566309"/>
          </a:xfrm>
          <a:prstGeom prst="rect">
            <a:avLst/>
          </a:prstGeom>
          <a:noFill/>
        </p:spPr>
        <p:txBody>
          <a:bodyPr wrap="none" rtlCol="0">
            <a:spAutoFit/>
          </a:bodyPr>
          <a:lstStyle/>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en-US" altLang="zh-CN" sz="1400" dirty="0">
              <a:latin typeface="微软雅黑" pitchFamily="34" charset="-122"/>
              <a:ea typeface="微软雅黑" pitchFamily="34" charset="-122"/>
              <a:sym typeface="微软雅黑" pitchFamily="34" charset="-122"/>
            </a:endParaRPr>
          </a:p>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zh-CN" altLang="en-US" sz="1400" dirty="0">
              <a:latin typeface="微软雅黑" pitchFamily="34" charset="-122"/>
              <a:ea typeface="微软雅黑" pitchFamily="34" charset="-122"/>
            </a:endParaRPr>
          </a:p>
        </p:txBody>
      </p:sp>
      <p:sp>
        <p:nvSpPr>
          <p:cNvPr id="48" name="TextBox 47"/>
          <p:cNvSpPr txBox="1"/>
          <p:nvPr/>
        </p:nvSpPr>
        <p:spPr>
          <a:xfrm>
            <a:off x="1487488" y="4465340"/>
            <a:ext cx="1319592" cy="318100"/>
          </a:xfrm>
          <a:prstGeom prst="rect">
            <a:avLst/>
          </a:prstGeom>
          <a:noFill/>
        </p:spPr>
        <p:txBody>
          <a:bodyPr wrap="none" rtlCol="0">
            <a:spAutoFit/>
          </a:bodyPr>
          <a:lstStyle/>
          <a:p>
            <a:r>
              <a:rPr lang="zh-CN" altLang="en-US" sz="1467" b="1" dirty="0">
                <a:latin typeface="方正兰亭细黑_GBK" pitchFamily="2" charset="-122"/>
                <a:ea typeface="方正兰亭细黑_GBK" pitchFamily="2" charset="-122"/>
              </a:rPr>
              <a:t>添加你的标题</a:t>
            </a:r>
          </a:p>
        </p:txBody>
      </p:sp>
      <p:sp>
        <p:nvSpPr>
          <p:cNvPr id="49" name="TextBox 48"/>
          <p:cNvSpPr txBox="1"/>
          <p:nvPr/>
        </p:nvSpPr>
        <p:spPr>
          <a:xfrm>
            <a:off x="9525" y="4834673"/>
            <a:ext cx="3057247" cy="566309"/>
          </a:xfrm>
          <a:prstGeom prst="rect">
            <a:avLst/>
          </a:prstGeom>
          <a:noFill/>
        </p:spPr>
        <p:txBody>
          <a:bodyPr wrap="none" rtlCol="0">
            <a:spAutoFit/>
          </a:bodyPr>
          <a:lstStyle/>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en-US" altLang="zh-CN" sz="1400" dirty="0">
              <a:latin typeface="微软雅黑" pitchFamily="34" charset="-122"/>
              <a:ea typeface="微软雅黑" pitchFamily="34" charset="-122"/>
              <a:sym typeface="微软雅黑" pitchFamily="34" charset="-122"/>
            </a:endParaRPr>
          </a:p>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zh-CN" altLang="en-US" sz="1400" dirty="0">
              <a:latin typeface="微软雅黑" pitchFamily="34" charset="-122"/>
              <a:ea typeface="微软雅黑" pitchFamily="34" charset="-122"/>
            </a:endParaRPr>
          </a:p>
        </p:txBody>
      </p:sp>
      <p:sp>
        <p:nvSpPr>
          <p:cNvPr id="50" name="TextBox 49"/>
          <p:cNvSpPr txBox="1"/>
          <p:nvPr/>
        </p:nvSpPr>
        <p:spPr>
          <a:xfrm>
            <a:off x="1487488" y="2084851"/>
            <a:ext cx="1319592" cy="318100"/>
          </a:xfrm>
          <a:prstGeom prst="rect">
            <a:avLst/>
          </a:prstGeom>
          <a:noFill/>
        </p:spPr>
        <p:txBody>
          <a:bodyPr wrap="none" rtlCol="0">
            <a:spAutoFit/>
          </a:bodyPr>
          <a:lstStyle/>
          <a:p>
            <a:r>
              <a:rPr lang="zh-CN" altLang="en-US" sz="1467" b="1" dirty="0">
                <a:latin typeface="方正兰亭细黑_GBK" pitchFamily="2" charset="-122"/>
                <a:ea typeface="方正兰亭细黑_GBK" pitchFamily="2" charset="-122"/>
              </a:rPr>
              <a:t>添加你的标题</a:t>
            </a:r>
          </a:p>
        </p:txBody>
      </p:sp>
      <p:sp>
        <p:nvSpPr>
          <p:cNvPr id="51" name="TextBox 50"/>
          <p:cNvSpPr txBox="1"/>
          <p:nvPr/>
        </p:nvSpPr>
        <p:spPr>
          <a:xfrm>
            <a:off x="9525" y="2454183"/>
            <a:ext cx="3057247" cy="566309"/>
          </a:xfrm>
          <a:prstGeom prst="rect">
            <a:avLst/>
          </a:prstGeom>
          <a:noFill/>
        </p:spPr>
        <p:txBody>
          <a:bodyPr wrap="none" rtlCol="0">
            <a:spAutoFit/>
          </a:bodyPr>
          <a:lstStyle/>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en-US" altLang="zh-CN" sz="1400" dirty="0">
              <a:latin typeface="微软雅黑" pitchFamily="34" charset="-122"/>
              <a:ea typeface="微软雅黑" pitchFamily="34" charset="-122"/>
              <a:sym typeface="微软雅黑" pitchFamily="34" charset="-122"/>
            </a:endParaRPr>
          </a:p>
          <a:p>
            <a:pPr defTabSz="1218323">
              <a:lnSpc>
                <a:spcPct val="110000"/>
              </a:lnSpc>
              <a:defRPr/>
            </a:pPr>
            <a:r>
              <a:rPr lang="zh-CN" altLang="en-US" sz="1400" dirty="0">
                <a:latin typeface="微软雅黑" pitchFamily="34" charset="-122"/>
                <a:ea typeface="微软雅黑" pitchFamily="34" charset="-122"/>
                <a:sym typeface="微软雅黑" pitchFamily="34" charset="-122"/>
              </a:rPr>
              <a:t>在此录入上述图表的综合描述说明。</a:t>
            </a:r>
            <a:endParaRPr lang="zh-CN" altLang="en-US" sz="1400" dirty="0">
              <a:latin typeface="微软雅黑" pitchFamily="34" charset="-122"/>
              <a:ea typeface="微软雅黑" pitchFamily="34" charset="-122"/>
            </a:endParaRPr>
          </a:p>
        </p:txBody>
      </p:sp>
      <p:sp>
        <p:nvSpPr>
          <p:cNvPr id="57" name="TextBox 56"/>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33" name="Text Box 18"/>
          <p:cNvSpPr txBox="1">
            <a:spLocks noChangeArrowheads="1"/>
          </p:cNvSpPr>
          <p:nvPr/>
        </p:nvSpPr>
        <p:spPr bwMode="gray">
          <a:xfrm>
            <a:off x="4943873" y="142902"/>
            <a:ext cx="2264449"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短期盈利计划</a:t>
            </a:r>
            <a:endParaRPr lang="zh-CN" altLang="en-US" sz="2667" dirty="0">
              <a:latin typeface="微软雅黑" pitchFamily="34" charset="-122"/>
              <a:ea typeface="微软雅黑" pitchFamily="34" charset="-122"/>
            </a:endParaRPr>
          </a:p>
        </p:txBody>
      </p:sp>
      <p:cxnSp>
        <p:nvCxnSpPr>
          <p:cNvPr id="34"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35"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25109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6" presetClass="entr" presetSubtype="16"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circle(in)">
                                      <p:cBhvr>
                                        <p:cTn id="37" dur="1000"/>
                                        <p:tgtEl>
                                          <p:spTgt spid="19"/>
                                        </p:tgtEl>
                                      </p:cBhvr>
                                    </p:animEffect>
                                  </p:childTnLst>
                                </p:cTn>
                              </p:par>
                            </p:childTnLst>
                          </p:cTn>
                        </p:par>
                        <p:par>
                          <p:cTn id="38" fill="hold">
                            <p:stCondLst>
                              <p:cond delay="3500"/>
                            </p:stCondLst>
                            <p:childTnLst>
                              <p:par>
                                <p:cTn id="39" presetID="22" presetClass="entr" presetSubtype="2"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right)">
                                      <p:cBhvr>
                                        <p:cTn id="41" dur="500"/>
                                        <p:tgtEl>
                                          <p:spTgt spid="50"/>
                                        </p:tgtEl>
                                      </p:cBhvr>
                                    </p:animEffect>
                                  </p:childTnLst>
                                </p:cTn>
                              </p:par>
                              <p:par>
                                <p:cTn id="42" presetID="22" presetClass="entr" presetSubtype="2" fill="hold" grpId="0"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right)">
                                      <p:cBhvr>
                                        <p:cTn id="44" dur="500"/>
                                        <p:tgtEl>
                                          <p:spTgt spid="51"/>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500"/>
                                        <p:tgtEl>
                                          <p:spTgt spid="47"/>
                                        </p:tgtEl>
                                      </p:cBhvr>
                                    </p:animEffect>
                                  </p:childTnLst>
                                </p:cTn>
                              </p:par>
                            </p:childTnLst>
                          </p:cTn>
                        </p:par>
                        <p:par>
                          <p:cTn id="59" fill="hold">
                            <p:stCondLst>
                              <p:cond delay="5000"/>
                            </p:stCondLst>
                            <p:childTnLst>
                              <p:par>
                                <p:cTn id="60" presetID="22" presetClass="entr" presetSubtype="2"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wipe(right)">
                                      <p:cBhvr>
                                        <p:cTn id="62" dur="500"/>
                                        <p:tgtEl>
                                          <p:spTgt spid="4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wipe(right)">
                                      <p:cBhvr>
                                        <p:cTn id="65" dur="500"/>
                                        <p:tgtEl>
                                          <p:spTgt spid="49"/>
                                        </p:tgtEl>
                                      </p:cBhvr>
                                    </p:animEffect>
                                  </p:childTnLst>
                                </p:cTn>
                              </p:par>
                            </p:childTnLst>
                          </p:cTn>
                        </p:par>
                        <p:par>
                          <p:cTn id="66" fill="hold">
                            <p:stCondLst>
                              <p:cond delay="5500"/>
                            </p:stCondLst>
                            <p:childTnLst>
                              <p:par>
                                <p:cTn id="67" presetID="42" presetClass="entr" presetSubtype="0" fill="hold" nodeType="afterEffect">
                                  <p:stCondLst>
                                    <p:cond delay="0"/>
                                  </p:stCondLst>
                                  <p:childTnLst>
                                    <p:set>
                                      <p:cBhvr>
                                        <p:cTn id="68" dur="1" fill="hold">
                                          <p:stCondLst>
                                            <p:cond delay="0"/>
                                          </p:stCondLst>
                                        </p:cTn>
                                        <p:tgtEl>
                                          <p:spTgt spid="57">
                                            <p:txEl>
                                              <p:pRg st="0" end="0"/>
                                            </p:txEl>
                                          </p:spTgt>
                                        </p:tgtEl>
                                        <p:attrNameLst>
                                          <p:attrName>style.visibility</p:attrName>
                                        </p:attrNameLst>
                                      </p:cBhvr>
                                      <p:to>
                                        <p:strVal val="visible"/>
                                      </p:to>
                                    </p:set>
                                    <p:animEffect transition="in" filter="fade">
                                      <p:cBhvr>
                                        <p:cTn id="69" dur="2000"/>
                                        <p:tgtEl>
                                          <p:spTgt spid="57">
                                            <p:txEl>
                                              <p:pRg st="0" end="0"/>
                                            </p:txEl>
                                          </p:spTgt>
                                        </p:tgtEl>
                                      </p:cBhvr>
                                    </p:animEffect>
                                    <p:anim calcmode="lin" valueType="num">
                                      <p:cBhvr>
                                        <p:cTn id="70" dur="2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1" dur="2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6" grpId="0"/>
      <p:bldP spid="47" grpId="0"/>
      <p:bldP spid="48" grpId="0"/>
      <p:bldP spid="49" grpId="0"/>
      <p:bldP spid="50" grpId="0"/>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4"/>
          <p:cNvSpPr txBox="1"/>
          <p:nvPr/>
        </p:nvSpPr>
        <p:spPr>
          <a:xfrm>
            <a:off x="2530800" y="3863783"/>
            <a:ext cx="902846" cy="246221"/>
          </a:xfrm>
          <a:prstGeom prst="rect">
            <a:avLst/>
          </a:prstGeom>
          <a:noFill/>
        </p:spPr>
        <p:txBody>
          <a:bodyPr wrap="square" lIns="0" tIns="0" rIns="0" bIns="0" rtlCol="0">
            <a:spAutoFit/>
          </a:bodyPr>
          <a:lstStyle/>
          <a:p>
            <a:r>
              <a:rPr lang="en-US" altLang="zh-CN" sz="1600" dirty="0" smtClean="0">
                <a:latin typeface="微软雅黑" pitchFamily="34" charset="-122"/>
                <a:ea typeface="微软雅黑" pitchFamily="34" charset="-122"/>
              </a:rPr>
              <a:t>PART 05</a:t>
            </a:r>
            <a:endParaRPr lang="zh-CN" altLang="en-US" sz="1600" dirty="0" smtClean="0">
              <a:latin typeface="微软雅黑" pitchFamily="34" charset="-122"/>
              <a:ea typeface="微软雅黑" pitchFamily="34" charset="-122"/>
            </a:endParaRPr>
          </a:p>
        </p:txBody>
      </p:sp>
      <p:grpSp>
        <p:nvGrpSpPr>
          <p:cNvPr id="5" name="组合 4"/>
          <p:cNvGrpSpPr/>
          <p:nvPr/>
        </p:nvGrpSpPr>
        <p:grpSpPr>
          <a:xfrm>
            <a:off x="2211636" y="2292562"/>
            <a:ext cx="1301106" cy="1301106"/>
            <a:chOff x="2262782" y="1446400"/>
            <a:chExt cx="1301106" cy="1301106"/>
          </a:xfrm>
        </p:grpSpPr>
        <p:sp>
          <p:nvSpPr>
            <p:cNvPr id="6" name="椭圆 5"/>
            <p:cNvSpPr/>
            <p:nvPr/>
          </p:nvSpPr>
          <p:spPr>
            <a:xfrm>
              <a:off x="2262782" y="1446400"/>
              <a:ext cx="1301106" cy="1301106"/>
            </a:xfrm>
            <a:prstGeom prst="ellips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KSO_Shape"/>
            <p:cNvSpPr>
              <a:spLocks/>
            </p:cNvSpPr>
            <p:nvPr/>
          </p:nvSpPr>
          <p:spPr bwMode="auto">
            <a:xfrm>
              <a:off x="2568518" y="1757459"/>
              <a:ext cx="689633" cy="662048"/>
            </a:xfrm>
            <a:custGeom>
              <a:avLst/>
              <a:gdLst>
                <a:gd name="T0" fmla="*/ 1618108 w 3816350"/>
                <a:gd name="T1" fmla="*/ 3491708 h 3665538"/>
                <a:gd name="T2" fmla="*/ 3711914 w 3816350"/>
                <a:gd name="T3" fmla="*/ 3515947 h 3665538"/>
                <a:gd name="T4" fmla="*/ 1938033 w 3816350"/>
                <a:gd name="T5" fmla="*/ 3320852 h 3665538"/>
                <a:gd name="T6" fmla="*/ 2466975 w 3816350"/>
                <a:gd name="T7" fmla="*/ 3464378 h 3665538"/>
                <a:gd name="T8" fmla="*/ 1420823 w 3816350"/>
                <a:gd name="T9" fmla="*/ 3514907 h 3665538"/>
                <a:gd name="T10" fmla="*/ 1072366 w 3816350"/>
                <a:gd name="T11" fmla="*/ 3448171 h 3665538"/>
                <a:gd name="T12" fmla="*/ 350995 w 3816350"/>
                <a:gd name="T13" fmla="*/ 3613421 h 3665538"/>
                <a:gd name="T14" fmla="*/ 2826009 w 3816350"/>
                <a:gd name="T15" fmla="*/ 3416327 h 3665538"/>
                <a:gd name="T16" fmla="*/ 3710327 w 3816350"/>
                <a:gd name="T17" fmla="*/ 3553504 h 3665538"/>
                <a:gd name="T18" fmla="*/ 1625482 w 3816350"/>
                <a:gd name="T19" fmla="*/ 3379536 h 3665538"/>
                <a:gd name="T20" fmla="*/ 2426374 w 3816350"/>
                <a:gd name="T21" fmla="*/ 3213000 h 3665538"/>
                <a:gd name="T22" fmla="*/ 771525 w 3816350"/>
                <a:gd name="T23" fmla="*/ 3205163 h 3665538"/>
                <a:gd name="T24" fmla="*/ 1067953 w 3816350"/>
                <a:gd name="T25" fmla="*/ 3277053 h 3665538"/>
                <a:gd name="T26" fmla="*/ 784892 w 3816350"/>
                <a:gd name="T27" fmla="*/ 3451540 h 3665538"/>
                <a:gd name="T28" fmla="*/ 2490788 w 3816350"/>
                <a:gd name="T29" fmla="*/ 3116568 h 3665538"/>
                <a:gd name="T30" fmla="*/ 1449375 w 3816350"/>
                <a:gd name="T31" fmla="*/ 3307847 h 3665538"/>
                <a:gd name="T32" fmla="*/ 2434307 w 3816350"/>
                <a:gd name="T33" fmla="*/ 3163198 h 3665538"/>
                <a:gd name="T34" fmla="*/ 3783974 w 3816350"/>
                <a:gd name="T35" fmla="*/ 3278823 h 3665538"/>
                <a:gd name="T36" fmla="*/ 2635250 w 3816350"/>
                <a:gd name="T37" fmla="*/ 3206432 h 3665538"/>
                <a:gd name="T38" fmla="*/ 3815080 w 3816350"/>
                <a:gd name="T39" fmla="*/ 3040062 h 3665538"/>
                <a:gd name="T40" fmla="*/ 2866956 w 3816350"/>
                <a:gd name="T41" fmla="*/ 3006725 h 3665538"/>
                <a:gd name="T42" fmla="*/ 657993 w 3816350"/>
                <a:gd name="T43" fmla="*/ 3196983 h 3665538"/>
                <a:gd name="T44" fmla="*/ 872062 w 3816350"/>
                <a:gd name="T45" fmla="*/ 3214746 h 3665538"/>
                <a:gd name="T46" fmla="*/ 825374 w 3816350"/>
                <a:gd name="T47" fmla="*/ 2994614 h 3665538"/>
                <a:gd name="T48" fmla="*/ 1190307 w 3816350"/>
                <a:gd name="T49" fmla="*/ 3120223 h 3665538"/>
                <a:gd name="T50" fmla="*/ 273368 w 3816350"/>
                <a:gd name="T51" fmla="*/ 3120223 h 3665538"/>
                <a:gd name="T52" fmla="*/ 1472924 w 3816350"/>
                <a:gd name="T53" fmla="*/ 2958852 h 3665538"/>
                <a:gd name="T54" fmla="*/ 2445690 w 3816350"/>
                <a:gd name="T55" fmla="*/ 3096148 h 3665538"/>
                <a:gd name="T56" fmla="*/ 1403350 w 3816350"/>
                <a:gd name="T57" fmla="*/ 2909186 h 3665538"/>
                <a:gd name="T58" fmla="*/ 3767144 w 3816350"/>
                <a:gd name="T59" fmla="*/ 2880042 h 3665538"/>
                <a:gd name="T60" fmla="*/ 2660954 w 3816350"/>
                <a:gd name="T61" fmla="*/ 3062923 h 3665538"/>
                <a:gd name="T62" fmla="*/ 2077078 w 3816350"/>
                <a:gd name="T63" fmla="*/ 2755988 h 3665538"/>
                <a:gd name="T64" fmla="*/ 2064323 w 3816350"/>
                <a:gd name="T65" fmla="*/ 3023556 h 3665538"/>
                <a:gd name="T66" fmla="*/ 1553136 w 3816350"/>
                <a:gd name="T67" fmla="*/ 2926811 h 3665538"/>
                <a:gd name="T68" fmla="*/ 2489519 w 3816350"/>
                <a:gd name="T69" fmla="*/ 2707310 h 3665538"/>
                <a:gd name="T70" fmla="*/ 1846579 w 3816350"/>
                <a:gd name="T71" fmla="*/ 2621224 h 3665538"/>
                <a:gd name="T72" fmla="*/ 3411957 w 3816350"/>
                <a:gd name="T73" fmla="*/ 2738921 h 3665538"/>
                <a:gd name="T74" fmla="*/ 3080259 w 3816350"/>
                <a:gd name="T75" fmla="*/ 2936880 h 3665538"/>
                <a:gd name="T76" fmla="*/ 1829436 w 3816350"/>
                <a:gd name="T77" fmla="*/ 2582778 h 3665538"/>
                <a:gd name="T78" fmla="*/ 1856740 w 3816350"/>
                <a:gd name="T79" fmla="*/ 2801747 h 3665538"/>
                <a:gd name="T80" fmla="*/ 2088516 w 3816350"/>
                <a:gd name="T81" fmla="*/ 2619751 h 3665538"/>
                <a:gd name="T82" fmla="*/ 2403793 w 3816350"/>
                <a:gd name="T83" fmla="*/ 2645568 h 3665538"/>
                <a:gd name="T84" fmla="*/ 1545273 w 3816350"/>
                <a:gd name="T85" fmla="*/ 2758080 h 3665538"/>
                <a:gd name="T86" fmla="*/ 2737140 w 3816350"/>
                <a:gd name="T87" fmla="*/ 2576196 h 3665538"/>
                <a:gd name="T88" fmla="*/ 3655103 w 3816350"/>
                <a:gd name="T89" fmla="*/ 2636838 h 3665538"/>
                <a:gd name="T90" fmla="*/ 2771738 w 3816350"/>
                <a:gd name="T91" fmla="*/ 2448243 h 3665538"/>
                <a:gd name="T92" fmla="*/ 2989478 w 3816350"/>
                <a:gd name="T93" fmla="*/ 2307907 h 3665538"/>
                <a:gd name="T94" fmla="*/ 2867591 w 3816350"/>
                <a:gd name="T95" fmla="*/ 2234247 h 3665538"/>
                <a:gd name="T96" fmla="*/ 3696043 w 3816350"/>
                <a:gd name="T97" fmla="*/ 2367598 h 3665538"/>
                <a:gd name="T98" fmla="*/ 3314856 w 3816350"/>
                <a:gd name="T99" fmla="*/ 1892183 h 3665538"/>
                <a:gd name="T100" fmla="*/ 2974884 w 3816350"/>
                <a:gd name="T101" fmla="*/ 2068371 h 3665538"/>
                <a:gd name="T102" fmla="*/ 3799844 w 3816350"/>
                <a:gd name="T103" fmla="*/ 2062969 h 3665538"/>
                <a:gd name="T104" fmla="*/ 2637789 w 3816350"/>
                <a:gd name="T105" fmla="*/ 2027696 h 3665538"/>
                <a:gd name="T106" fmla="*/ 3189458 w 3816350"/>
                <a:gd name="T107" fmla="*/ 1697313 h 3665538"/>
                <a:gd name="T108" fmla="*/ 3015840 w 3816350"/>
                <a:gd name="T109" fmla="*/ 1948969 h 3665538"/>
                <a:gd name="T110" fmla="*/ 3354189 w 3816350"/>
                <a:gd name="T111" fmla="*/ 1860541 h 3665538"/>
                <a:gd name="T112" fmla="*/ 3468771 w 3816350"/>
                <a:gd name="T113" fmla="*/ 1695411 h 3665538"/>
                <a:gd name="T114" fmla="*/ 3173905 w 3816350"/>
                <a:gd name="T115" fmla="*/ 2035495 h 3665538"/>
                <a:gd name="T116" fmla="*/ 3074241 w 3816350"/>
                <a:gd name="T117" fmla="*/ 1681466 h 3665538"/>
                <a:gd name="T118" fmla="*/ 3386120 w 3816350"/>
                <a:gd name="T119" fmla="*/ 1131189 h 3665538"/>
                <a:gd name="T120" fmla="*/ 254975 w 3816350"/>
                <a:gd name="T121" fmla="*/ 2785759 h 3665538"/>
                <a:gd name="T122" fmla="*/ 1131353 w 3816350"/>
                <a:gd name="T123" fmla="*/ 1377803 h 3665538"/>
                <a:gd name="T124" fmla="*/ 2508155 w 3816350"/>
                <a:gd name="T125" fmla="*/ 314537 h 3665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16350" h="3665538">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chemeClr val="bg1"/>
            </a:solidFill>
            <a:ln>
              <a:noFill/>
            </a:ln>
            <a:extLst/>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itchFamily="34" charset="-122"/>
              </a:endParaRPr>
            </a:p>
          </p:txBody>
        </p:sp>
      </p:grpSp>
      <p:sp>
        <p:nvSpPr>
          <p:cNvPr id="15" name="文本框 14"/>
          <p:cNvSpPr txBox="1"/>
          <p:nvPr/>
        </p:nvSpPr>
        <p:spPr>
          <a:xfrm>
            <a:off x="5049672" y="1624619"/>
            <a:ext cx="4031873" cy="1015663"/>
          </a:xfrm>
          <a:prstGeom prst="rect">
            <a:avLst/>
          </a:prstGeom>
          <a:noFill/>
        </p:spPr>
        <p:txBody>
          <a:bodyPr wrap="none" rtlCol="0">
            <a:spAutoFit/>
          </a:bodyPr>
          <a:lstStyle/>
          <a:p>
            <a:r>
              <a:rPr lang="zh-CN" altLang="en-US" sz="6000" dirty="0" smtClean="0">
                <a:solidFill>
                  <a:srgbClr val="C00000"/>
                </a:solidFill>
                <a:latin typeface="方正正准黑简体" panose="02000000000000000000" pitchFamily="2" charset="-122"/>
                <a:ea typeface="方正正准黑简体" panose="02000000000000000000" pitchFamily="2" charset="-122"/>
              </a:rPr>
              <a:t>财务与融资</a:t>
            </a:r>
            <a:endParaRPr lang="zh-CN" altLang="en-US" sz="6000" dirty="0">
              <a:solidFill>
                <a:srgbClr val="C00000"/>
              </a:solidFill>
              <a:latin typeface="方正正准黑简体" panose="02000000000000000000" pitchFamily="2" charset="-122"/>
              <a:ea typeface="方正正准黑简体" panose="02000000000000000000" pitchFamily="2" charset="-122"/>
            </a:endParaRPr>
          </a:p>
        </p:txBody>
      </p:sp>
      <p:sp>
        <p:nvSpPr>
          <p:cNvPr id="16" name="文本框 15"/>
          <p:cNvSpPr txBox="1"/>
          <p:nvPr/>
        </p:nvSpPr>
        <p:spPr>
          <a:xfrm>
            <a:off x="5049672" y="275290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成本预算</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7" name="文本框 16"/>
          <p:cNvSpPr txBox="1"/>
          <p:nvPr/>
        </p:nvSpPr>
        <p:spPr>
          <a:xfrm>
            <a:off x="5049672" y="3320342"/>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资金缺口</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8" name="文本框 17"/>
          <p:cNvSpPr txBox="1"/>
          <p:nvPr/>
        </p:nvSpPr>
        <p:spPr>
          <a:xfrm>
            <a:off x="5049672" y="3848361"/>
            <a:ext cx="1704313"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融资计划</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9" name="文本框 18"/>
          <p:cNvSpPr txBox="1"/>
          <p:nvPr/>
        </p:nvSpPr>
        <p:spPr>
          <a:xfrm>
            <a:off x="5049671" y="4376380"/>
            <a:ext cx="231986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资金主要用途</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20" name="文本框 19"/>
          <p:cNvSpPr txBox="1"/>
          <p:nvPr/>
        </p:nvSpPr>
        <p:spPr>
          <a:xfrm>
            <a:off x="7416517" y="2811031"/>
            <a:ext cx="1396536" cy="461665"/>
          </a:xfrm>
          <a:prstGeom prst="rect">
            <a:avLst/>
          </a:prstGeom>
          <a:noFill/>
        </p:spPr>
        <p:txBody>
          <a:bodyPr wrap="none" rtlCol="0">
            <a:spAutoFit/>
          </a:bodyPr>
          <a:lstStyle/>
          <a:p>
            <a:pPr marL="285750" indent="-285750">
              <a:buFont typeface="Wingdings" panose="05000000000000000000" pitchFamily="2" charset="2"/>
              <a:buChar char="n"/>
            </a:pPr>
            <a:r>
              <a:rPr lang="zh-CN" altLang="en-US" sz="2400" dirty="0" smtClean="0">
                <a:solidFill>
                  <a:schemeClr val="tx1">
                    <a:lumMod val="75000"/>
                    <a:lumOff val="25000"/>
                  </a:schemeClr>
                </a:solidFill>
                <a:latin typeface="方正正准黑简体" panose="02000000000000000000" pitchFamily="2" charset="-122"/>
                <a:ea typeface="方正正准黑简体" panose="02000000000000000000" pitchFamily="2" charset="-122"/>
              </a:rPr>
              <a:t>结束语</a:t>
            </a:r>
            <a:endParaRPr lang="zh-CN" altLang="en-US" sz="2400" dirty="0">
              <a:solidFill>
                <a:schemeClr val="tx1">
                  <a:lumMod val="75000"/>
                  <a:lumOff val="25000"/>
                </a:schemeClr>
              </a:solidFill>
              <a:latin typeface="方正正准黑简体" panose="02000000000000000000" pitchFamily="2" charset="-122"/>
              <a:ea typeface="方正正准黑简体" panose="02000000000000000000" pitchFamily="2" charset="-122"/>
            </a:endParaRPr>
          </a:p>
        </p:txBody>
      </p:sp>
      <p:sp>
        <p:nvSpPr>
          <p:cNvPr id="12" name="文本框 11"/>
          <p:cNvSpPr txBox="1"/>
          <p:nvPr/>
        </p:nvSpPr>
        <p:spPr>
          <a:xfrm>
            <a:off x="9277350" y="7219950"/>
            <a:ext cx="3060453" cy="369332"/>
          </a:xfrm>
          <a:prstGeom prst="rect">
            <a:avLst/>
          </a:prstGeom>
          <a:noFill/>
        </p:spPr>
        <p:txBody>
          <a:bodyPr wrap="none" rtlCol="0">
            <a:spAutoFit/>
          </a:bodyPr>
          <a:lstStyle/>
          <a:p>
            <a:r>
              <a:rPr lang="zh-CN" altLang="en-US" dirty="0" smtClean="0"/>
              <a:t>此文字为延迟文字  不用删除</a:t>
            </a:r>
            <a:endParaRPr lang="zh-CN" altLang="en-US" dirty="0"/>
          </a:p>
        </p:txBody>
      </p:sp>
    </p:spTree>
    <p:extLst>
      <p:ext uri="{BB962C8B-B14F-4D97-AF65-F5344CB8AC3E}">
        <p14:creationId xmlns:p14="http://schemas.microsoft.com/office/powerpoint/2010/main" val="47350671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ppt_x</p:attrName>
                                        </p:attrNameLst>
                                      </p:cBhvr>
                                      <p:tavLst>
                                        <p:tav tm="0">
                                          <p:val>
                                            <p:strVal val="#ppt_x+#ppt_w*1.125000"/>
                                          </p:val>
                                        </p:tav>
                                        <p:tav tm="100000">
                                          <p:val>
                                            <p:strVal val="#ppt_x"/>
                                          </p:val>
                                        </p:tav>
                                      </p:tavLst>
                                    </p:anim>
                                    <p:animEffect transition="in" filter="wipe(left)">
                                      <p:cBhvr>
                                        <p:cTn id="8" dur="500"/>
                                        <p:tgtEl>
                                          <p:spTgt spid="5"/>
                                        </p:tgtEl>
                                      </p:cBhvr>
                                    </p:animEffect>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750" fill="hold"/>
                                        <p:tgtEl>
                                          <p:spTgt spid="15"/>
                                        </p:tgtEl>
                                        <p:attrNameLst>
                                          <p:attrName>ppt_x</p:attrName>
                                        </p:attrNameLst>
                                      </p:cBhvr>
                                      <p:tavLst>
                                        <p:tav tm="0">
                                          <p:val>
                                            <p:strVal val="0-#ppt_w/2"/>
                                          </p:val>
                                        </p:tav>
                                        <p:tav tm="100000">
                                          <p:val>
                                            <p:strVal val="#ppt_x"/>
                                          </p:val>
                                        </p:tav>
                                      </p:tavLst>
                                    </p:anim>
                                    <p:anim calcmode="lin" valueType="num">
                                      <p:cBhvr additive="base">
                                        <p:cTn id="18" dur="750" fill="hold"/>
                                        <p:tgtEl>
                                          <p:spTgt spid="15"/>
                                        </p:tgtEl>
                                        <p:attrNameLst>
                                          <p:attrName>ppt_y</p:attrName>
                                        </p:attrNameLst>
                                      </p:cBhvr>
                                      <p:tavLst>
                                        <p:tav tm="0">
                                          <p:val>
                                            <p:strVal val="#ppt_y"/>
                                          </p:val>
                                        </p:tav>
                                        <p:tav tm="100000">
                                          <p:val>
                                            <p:strVal val="#ppt_y"/>
                                          </p:val>
                                        </p:tav>
                                      </p:tavLst>
                                    </p:anim>
                                  </p:childTnLst>
                                </p:cTn>
                              </p:par>
                            </p:childTnLst>
                          </p:cTn>
                        </p:par>
                        <p:par>
                          <p:cTn id="19" fill="hold">
                            <p:stCondLst>
                              <p:cond delay="125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par>
                          <p:cTn id="40" fill="hold">
                            <p:stCondLst>
                              <p:cond delay="1750"/>
                            </p:stCondLst>
                            <p:childTnLst>
                              <p:par>
                                <p:cTn id="41" presetID="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750" fill="hold"/>
                                        <p:tgtEl>
                                          <p:spTgt spid="12"/>
                                        </p:tgtEl>
                                        <p:attrNameLst>
                                          <p:attrName>ppt_x</p:attrName>
                                        </p:attrNameLst>
                                      </p:cBhvr>
                                      <p:tavLst>
                                        <p:tav tm="0">
                                          <p:val>
                                            <p:strVal val="0-#ppt_w/2"/>
                                          </p:val>
                                        </p:tav>
                                        <p:tav tm="100000">
                                          <p:val>
                                            <p:strVal val="#ppt_x"/>
                                          </p:val>
                                        </p:tav>
                                      </p:tavLst>
                                    </p:anim>
                                    <p:anim calcmode="lin" valueType="num">
                                      <p:cBhvr additive="base">
                                        <p:cTn id="44" dur="75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P spid="16" grpId="0"/>
      <p:bldP spid="17" grpId="0"/>
      <p:bldP spid="18" grpId="0"/>
      <p:bldP spid="19" grpId="0"/>
      <p:bldP spid="2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任意多边形 52"/>
          <p:cNvSpPr/>
          <p:nvPr/>
        </p:nvSpPr>
        <p:spPr>
          <a:xfrm>
            <a:off x="7916865" y="1611941"/>
            <a:ext cx="2060575" cy="2297113"/>
          </a:xfrm>
          <a:custGeom>
            <a:avLst/>
            <a:gdLst>
              <a:gd name="connsiteX0" fmla="*/ 657246 w 1295672"/>
              <a:gd name="connsiteY0" fmla="*/ 0 h 1444859"/>
              <a:gd name="connsiteX1" fmla="*/ 740242 w 1295672"/>
              <a:gd name="connsiteY1" fmla="*/ 39981 h 1444859"/>
              <a:gd name="connsiteX2" fmla="*/ 1292200 w 1295672"/>
              <a:gd name="connsiteY2" fmla="*/ 783685 h 1444859"/>
              <a:gd name="connsiteX3" fmla="*/ 1295672 w 1295672"/>
              <a:gd name="connsiteY3" fmla="*/ 806432 h 1444859"/>
              <a:gd name="connsiteX4" fmla="*/ 1209470 w 1295672"/>
              <a:gd name="connsiteY4" fmla="*/ 793276 h 1444859"/>
              <a:gd name="connsiteX5" fmla="*/ 1097279 w 1295672"/>
              <a:gd name="connsiteY5" fmla="*/ 787611 h 1444859"/>
              <a:gd name="connsiteX6" fmla="*/ 670168 w 1295672"/>
              <a:gd name="connsiteY6" fmla="*/ 873841 h 1444859"/>
              <a:gd name="connsiteX7" fmla="*/ 657246 w 1295672"/>
              <a:gd name="connsiteY7" fmla="*/ 880066 h 1444859"/>
              <a:gd name="connsiteX8" fmla="*/ 644324 w 1295672"/>
              <a:gd name="connsiteY8" fmla="*/ 873841 h 1444859"/>
              <a:gd name="connsiteX9" fmla="*/ 596460 w 1295672"/>
              <a:gd name="connsiteY9" fmla="*/ 856323 h 1444859"/>
              <a:gd name="connsiteX10" fmla="*/ 596459 w 1295672"/>
              <a:gd name="connsiteY10" fmla="*/ 856323 h 1444859"/>
              <a:gd name="connsiteX11" fmla="*/ 644325 w 1295672"/>
              <a:gd name="connsiteY11" fmla="*/ 873842 h 1444859"/>
              <a:gd name="connsiteX12" fmla="*/ 657247 w 1295672"/>
              <a:gd name="connsiteY12" fmla="*/ 880067 h 1444859"/>
              <a:gd name="connsiteX13" fmla="*/ 574251 w 1295672"/>
              <a:gd name="connsiteY13" fmla="*/ 920048 h 1444859"/>
              <a:gd name="connsiteX14" fmla="*/ 132436 w 1295672"/>
              <a:gd name="connsiteY14" fmla="*/ 1361863 h 1444859"/>
              <a:gd name="connsiteX15" fmla="*/ 92455 w 1295672"/>
              <a:gd name="connsiteY15" fmla="*/ 1444859 h 1444859"/>
              <a:gd name="connsiteX16" fmla="*/ 86230 w 1295672"/>
              <a:gd name="connsiteY16" fmla="*/ 1431937 h 1444859"/>
              <a:gd name="connsiteX17" fmla="*/ 0 w 1295672"/>
              <a:gd name="connsiteY17" fmla="*/ 1004826 h 1444859"/>
              <a:gd name="connsiteX18" fmla="*/ 5665 w 1295672"/>
              <a:gd name="connsiteY18" fmla="*/ 892635 h 1444859"/>
              <a:gd name="connsiteX19" fmla="*/ 18821 w 1295672"/>
              <a:gd name="connsiteY19" fmla="*/ 806433 h 1444859"/>
              <a:gd name="connsiteX20" fmla="*/ 74519 w 1295672"/>
              <a:gd name="connsiteY20" fmla="*/ 797933 h 1444859"/>
              <a:gd name="connsiteX21" fmla="*/ 74519 w 1295672"/>
              <a:gd name="connsiteY21" fmla="*/ 797931 h 1444859"/>
              <a:gd name="connsiteX22" fmla="*/ 18820 w 1295672"/>
              <a:gd name="connsiteY22" fmla="*/ 806432 h 1444859"/>
              <a:gd name="connsiteX23" fmla="*/ 22292 w 1295672"/>
              <a:gd name="connsiteY23" fmla="*/ 783685 h 1444859"/>
              <a:gd name="connsiteX24" fmla="*/ 574250 w 1295672"/>
              <a:gd name="connsiteY24" fmla="*/ 39981 h 1444859"/>
              <a:gd name="connsiteX0-1" fmla="*/ 657246 w 1295672"/>
              <a:gd name="connsiteY0-2" fmla="*/ 0 h 1444859"/>
              <a:gd name="connsiteX1-3" fmla="*/ 740242 w 1295672"/>
              <a:gd name="connsiteY1-4" fmla="*/ 39981 h 1444859"/>
              <a:gd name="connsiteX2-5" fmla="*/ 1292200 w 1295672"/>
              <a:gd name="connsiteY2-6" fmla="*/ 783685 h 1444859"/>
              <a:gd name="connsiteX3-7" fmla="*/ 1295672 w 1295672"/>
              <a:gd name="connsiteY3-8" fmla="*/ 806432 h 1444859"/>
              <a:gd name="connsiteX4-9" fmla="*/ 1209470 w 1295672"/>
              <a:gd name="connsiteY4-10" fmla="*/ 793276 h 1444859"/>
              <a:gd name="connsiteX5-11" fmla="*/ 1097279 w 1295672"/>
              <a:gd name="connsiteY5-12" fmla="*/ 787611 h 1444859"/>
              <a:gd name="connsiteX6-13" fmla="*/ 670168 w 1295672"/>
              <a:gd name="connsiteY6-14" fmla="*/ 873841 h 1444859"/>
              <a:gd name="connsiteX7-15" fmla="*/ 657246 w 1295672"/>
              <a:gd name="connsiteY7-16" fmla="*/ 880066 h 1444859"/>
              <a:gd name="connsiteX8-17" fmla="*/ 644324 w 1295672"/>
              <a:gd name="connsiteY8-18" fmla="*/ 873841 h 1444859"/>
              <a:gd name="connsiteX9-19" fmla="*/ 596460 w 1295672"/>
              <a:gd name="connsiteY9-20" fmla="*/ 856323 h 1444859"/>
              <a:gd name="connsiteX10-21" fmla="*/ 596459 w 1295672"/>
              <a:gd name="connsiteY10-22" fmla="*/ 856323 h 1444859"/>
              <a:gd name="connsiteX11-23" fmla="*/ 644325 w 1295672"/>
              <a:gd name="connsiteY11-24" fmla="*/ 873842 h 1444859"/>
              <a:gd name="connsiteX12-25" fmla="*/ 657247 w 1295672"/>
              <a:gd name="connsiteY12-26" fmla="*/ 880067 h 1444859"/>
              <a:gd name="connsiteX13-27" fmla="*/ 574251 w 1295672"/>
              <a:gd name="connsiteY13-28" fmla="*/ 920048 h 1444859"/>
              <a:gd name="connsiteX14-29" fmla="*/ 132436 w 1295672"/>
              <a:gd name="connsiteY14-30" fmla="*/ 1361863 h 1444859"/>
              <a:gd name="connsiteX15-31" fmla="*/ 92455 w 1295672"/>
              <a:gd name="connsiteY15-32" fmla="*/ 1444859 h 1444859"/>
              <a:gd name="connsiteX16-33" fmla="*/ 86230 w 1295672"/>
              <a:gd name="connsiteY16-34" fmla="*/ 1431937 h 1444859"/>
              <a:gd name="connsiteX17-35" fmla="*/ 0 w 1295672"/>
              <a:gd name="connsiteY17-36" fmla="*/ 1004826 h 1444859"/>
              <a:gd name="connsiteX18-37" fmla="*/ 5665 w 1295672"/>
              <a:gd name="connsiteY18-38" fmla="*/ 892635 h 1444859"/>
              <a:gd name="connsiteX19-39" fmla="*/ 18821 w 1295672"/>
              <a:gd name="connsiteY19-40" fmla="*/ 806433 h 1444859"/>
              <a:gd name="connsiteX20-41" fmla="*/ 74519 w 1295672"/>
              <a:gd name="connsiteY20-42" fmla="*/ 797933 h 1444859"/>
              <a:gd name="connsiteX21-43" fmla="*/ 18820 w 1295672"/>
              <a:gd name="connsiteY21-44" fmla="*/ 806432 h 1444859"/>
              <a:gd name="connsiteX22-45" fmla="*/ 22292 w 1295672"/>
              <a:gd name="connsiteY22-46" fmla="*/ 783685 h 1444859"/>
              <a:gd name="connsiteX23-47" fmla="*/ 574250 w 1295672"/>
              <a:gd name="connsiteY23-48" fmla="*/ 39981 h 1444859"/>
              <a:gd name="connsiteX24-49" fmla="*/ 657246 w 1295672"/>
              <a:gd name="connsiteY24-50" fmla="*/ 0 h 1444859"/>
              <a:gd name="connsiteX0-51" fmla="*/ 657246 w 1295672"/>
              <a:gd name="connsiteY0-52" fmla="*/ 0 h 1444859"/>
              <a:gd name="connsiteX1-53" fmla="*/ 740242 w 1295672"/>
              <a:gd name="connsiteY1-54" fmla="*/ 39981 h 1444859"/>
              <a:gd name="connsiteX2-55" fmla="*/ 1292200 w 1295672"/>
              <a:gd name="connsiteY2-56" fmla="*/ 783685 h 1444859"/>
              <a:gd name="connsiteX3-57" fmla="*/ 1295672 w 1295672"/>
              <a:gd name="connsiteY3-58" fmla="*/ 806432 h 1444859"/>
              <a:gd name="connsiteX4-59" fmla="*/ 1209470 w 1295672"/>
              <a:gd name="connsiteY4-60" fmla="*/ 793276 h 1444859"/>
              <a:gd name="connsiteX5-61" fmla="*/ 1097279 w 1295672"/>
              <a:gd name="connsiteY5-62" fmla="*/ 787611 h 1444859"/>
              <a:gd name="connsiteX6-63" fmla="*/ 670168 w 1295672"/>
              <a:gd name="connsiteY6-64" fmla="*/ 873841 h 1444859"/>
              <a:gd name="connsiteX7-65" fmla="*/ 657246 w 1295672"/>
              <a:gd name="connsiteY7-66" fmla="*/ 880066 h 1444859"/>
              <a:gd name="connsiteX8-67" fmla="*/ 644324 w 1295672"/>
              <a:gd name="connsiteY8-68" fmla="*/ 873841 h 1444859"/>
              <a:gd name="connsiteX9-69" fmla="*/ 596460 w 1295672"/>
              <a:gd name="connsiteY9-70" fmla="*/ 856323 h 1444859"/>
              <a:gd name="connsiteX10-71" fmla="*/ 596459 w 1295672"/>
              <a:gd name="connsiteY10-72" fmla="*/ 856323 h 1444859"/>
              <a:gd name="connsiteX11-73" fmla="*/ 644325 w 1295672"/>
              <a:gd name="connsiteY11-74" fmla="*/ 873842 h 1444859"/>
              <a:gd name="connsiteX12-75" fmla="*/ 657247 w 1295672"/>
              <a:gd name="connsiteY12-76" fmla="*/ 880067 h 1444859"/>
              <a:gd name="connsiteX13-77" fmla="*/ 574251 w 1295672"/>
              <a:gd name="connsiteY13-78" fmla="*/ 920048 h 1444859"/>
              <a:gd name="connsiteX14-79" fmla="*/ 132436 w 1295672"/>
              <a:gd name="connsiteY14-80" fmla="*/ 1361863 h 1444859"/>
              <a:gd name="connsiteX15-81" fmla="*/ 92455 w 1295672"/>
              <a:gd name="connsiteY15-82" fmla="*/ 1444859 h 1444859"/>
              <a:gd name="connsiteX16-83" fmla="*/ 86230 w 1295672"/>
              <a:gd name="connsiteY16-84" fmla="*/ 1431937 h 1444859"/>
              <a:gd name="connsiteX17-85" fmla="*/ 0 w 1295672"/>
              <a:gd name="connsiteY17-86" fmla="*/ 1004826 h 1444859"/>
              <a:gd name="connsiteX18-87" fmla="*/ 5665 w 1295672"/>
              <a:gd name="connsiteY18-88" fmla="*/ 892635 h 1444859"/>
              <a:gd name="connsiteX19-89" fmla="*/ 18821 w 1295672"/>
              <a:gd name="connsiteY19-90" fmla="*/ 806433 h 1444859"/>
              <a:gd name="connsiteX20-91" fmla="*/ 18820 w 1295672"/>
              <a:gd name="connsiteY20-92" fmla="*/ 806432 h 1444859"/>
              <a:gd name="connsiteX21-93" fmla="*/ 22292 w 1295672"/>
              <a:gd name="connsiteY21-94" fmla="*/ 783685 h 1444859"/>
              <a:gd name="connsiteX22-95" fmla="*/ 574250 w 1295672"/>
              <a:gd name="connsiteY22-96" fmla="*/ 39981 h 1444859"/>
              <a:gd name="connsiteX23-97" fmla="*/ 657246 w 1295672"/>
              <a:gd name="connsiteY23-98" fmla="*/ 0 h 1444859"/>
              <a:gd name="connsiteX0-99" fmla="*/ 657246 w 1295672"/>
              <a:gd name="connsiteY0-100" fmla="*/ 0 h 1444859"/>
              <a:gd name="connsiteX1-101" fmla="*/ 740242 w 1295672"/>
              <a:gd name="connsiteY1-102" fmla="*/ 39981 h 1444859"/>
              <a:gd name="connsiteX2-103" fmla="*/ 1292200 w 1295672"/>
              <a:gd name="connsiteY2-104" fmla="*/ 783685 h 1444859"/>
              <a:gd name="connsiteX3-105" fmla="*/ 1295672 w 1295672"/>
              <a:gd name="connsiteY3-106" fmla="*/ 806432 h 1444859"/>
              <a:gd name="connsiteX4-107" fmla="*/ 1209470 w 1295672"/>
              <a:gd name="connsiteY4-108" fmla="*/ 793276 h 1444859"/>
              <a:gd name="connsiteX5-109" fmla="*/ 1097279 w 1295672"/>
              <a:gd name="connsiteY5-110" fmla="*/ 787611 h 1444859"/>
              <a:gd name="connsiteX6-111" fmla="*/ 670168 w 1295672"/>
              <a:gd name="connsiteY6-112" fmla="*/ 873841 h 1444859"/>
              <a:gd name="connsiteX7-113" fmla="*/ 657246 w 1295672"/>
              <a:gd name="connsiteY7-114" fmla="*/ 880066 h 1444859"/>
              <a:gd name="connsiteX8-115" fmla="*/ 644324 w 1295672"/>
              <a:gd name="connsiteY8-116" fmla="*/ 873841 h 1444859"/>
              <a:gd name="connsiteX9-117" fmla="*/ 596460 w 1295672"/>
              <a:gd name="connsiteY9-118" fmla="*/ 856323 h 1444859"/>
              <a:gd name="connsiteX10-119" fmla="*/ 644325 w 1295672"/>
              <a:gd name="connsiteY10-120" fmla="*/ 873842 h 1444859"/>
              <a:gd name="connsiteX11-121" fmla="*/ 657247 w 1295672"/>
              <a:gd name="connsiteY11-122" fmla="*/ 880067 h 1444859"/>
              <a:gd name="connsiteX12-123" fmla="*/ 574251 w 1295672"/>
              <a:gd name="connsiteY12-124" fmla="*/ 920048 h 1444859"/>
              <a:gd name="connsiteX13-125" fmla="*/ 132436 w 1295672"/>
              <a:gd name="connsiteY13-126" fmla="*/ 1361863 h 1444859"/>
              <a:gd name="connsiteX14-127" fmla="*/ 92455 w 1295672"/>
              <a:gd name="connsiteY14-128" fmla="*/ 1444859 h 1444859"/>
              <a:gd name="connsiteX15-129" fmla="*/ 86230 w 1295672"/>
              <a:gd name="connsiteY15-130" fmla="*/ 1431937 h 1444859"/>
              <a:gd name="connsiteX16-131" fmla="*/ 0 w 1295672"/>
              <a:gd name="connsiteY16-132" fmla="*/ 1004826 h 1444859"/>
              <a:gd name="connsiteX17-133" fmla="*/ 5665 w 1295672"/>
              <a:gd name="connsiteY17-134" fmla="*/ 892635 h 1444859"/>
              <a:gd name="connsiteX18-135" fmla="*/ 18821 w 1295672"/>
              <a:gd name="connsiteY18-136" fmla="*/ 806433 h 1444859"/>
              <a:gd name="connsiteX19-137" fmla="*/ 18820 w 1295672"/>
              <a:gd name="connsiteY19-138" fmla="*/ 806432 h 1444859"/>
              <a:gd name="connsiteX20-139" fmla="*/ 22292 w 1295672"/>
              <a:gd name="connsiteY20-140" fmla="*/ 783685 h 1444859"/>
              <a:gd name="connsiteX21-141" fmla="*/ 574250 w 1295672"/>
              <a:gd name="connsiteY21-142" fmla="*/ 39981 h 1444859"/>
              <a:gd name="connsiteX22-143" fmla="*/ 657246 w 1295672"/>
              <a:gd name="connsiteY22-144" fmla="*/ 0 h 1444859"/>
              <a:gd name="connsiteX0-145" fmla="*/ 657246 w 1295672"/>
              <a:gd name="connsiteY0-146" fmla="*/ 0 h 1444859"/>
              <a:gd name="connsiteX1-147" fmla="*/ 740242 w 1295672"/>
              <a:gd name="connsiteY1-148" fmla="*/ 39981 h 1444859"/>
              <a:gd name="connsiteX2-149" fmla="*/ 1292200 w 1295672"/>
              <a:gd name="connsiteY2-150" fmla="*/ 783685 h 1444859"/>
              <a:gd name="connsiteX3-151" fmla="*/ 1295672 w 1295672"/>
              <a:gd name="connsiteY3-152" fmla="*/ 806432 h 1444859"/>
              <a:gd name="connsiteX4-153" fmla="*/ 1209470 w 1295672"/>
              <a:gd name="connsiteY4-154" fmla="*/ 793276 h 1444859"/>
              <a:gd name="connsiteX5-155" fmla="*/ 1097279 w 1295672"/>
              <a:gd name="connsiteY5-156" fmla="*/ 787611 h 1444859"/>
              <a:gd name="connsiteX6-157" fmla="*/ 670168 w 1295672"/>
              <a:gd name="connsiteY6-158" fmla="*/ 873841 h 1444859"/>
              <a:gd name="connsiteX7-159" fmla="*/ 657246 w 1295672"/>
              <a:gd name="connsiteY7-160" fmla="*/ 880066 h 1444859"/>
              <a:gd name="connsiteX8-161" fmla="*/ 644324 w 1295672"/>
              <a:gd name="connsiteY8-162" fmla="*/ 873841 h 1444859"/>
              <a:gd name="connsiteX9-163" fmla="*/ 644325 w 1295672"/>
              <a:gd name="connsiteY9-164" fmla="*/ 873842 h 1444859"/>
              <a:gd name="connsiteX10-165" fmla="*/ 657247 w 1295672"/>
              <a:gd name="connsiteY10-166" fmla="*/ 880067 h 1444859"/>
              <a:gd name="connsiteX11-167" fmla="*/ 574251 w 1295672"/>
              <a:gd name="connsiteY11-168" fmla="*/ 920048 h 1444859"/>
              <a:gd name="connsiteX12-169" fmla="*/ 132436 w 1295672"/>
              <a:gd name="connsiteY12-170" fmla="*/ 1361863 h 1444859"/>
              <a:gd name="connsiteX13-171" fmla="*/ 92455 w 1295672"/>
              <a:gd name="connsiteY13-172" fmla="*/ 1444859 h 1444859"/>
              <a:gd name="connsiteX14-173" fmla="*/ 86230 w 1295672"/>
              <a:gd name="connsiteY14-174" fmla="*/ 1431937 h 1444859"/>
              <a:gd name="connsiteX15-175" fmla="*/ 0 w 1295672"/>
              <a:gd name="connsiteY15-176" fmla="*/ 1004826 h 1444859"/>
              <a:gd name="connsiteX16-177" fmla="*/ 5665 w 1295672"/>
              <a:gd name="connsiteY16-178" fmla="*/ 892635 h 1444859"/>
              <a:gd name="connsiteX17-179" fmla="*/ 18821 w 1295672"/>
              <a:gd name="connsiteY17-180" fmla="*/ 806433 h 1444859"/>
              <a:gd name="connsiteX18-181" fmla="*/ 18820 w 1295672"/>
              <a:gd name="connsiteY18-182" fmla="*/ 806432 h 1444859"/>
              <a:gd name="connsiteX19-183" fmla="*/ 22292 w 1295672"/>
              <a:gd name="connsiteY19-184" fmla="*/ 783685 h 1444859"/>
              <a:gd name="connsiteX20-185" fmla="*/ 574250 w 1295672"/>
              <a:gd name="connsiteY20-186" fmla="*/ 39981 h 1444859"/>
              <a:gd name="connsiteX21-187" fmla="*/ 657246 w 1295672"/>
              <a:gd name="connsiteY21-188" fmla="*/ 0 h 1444859"/>
              <a:gd name="connsiteX0-189" fmla="*/ 657246 w 1295672"/>
              <a:gd name="connsiteY0-190" fmla="*/ 0 h 1444859"/>
              <a:gd name="connsiteX1-191" fmla="*/ 740242 w 1295672"/>
              <a:gd name="connsiteY1-192" fmla="*/ 39981 h 1444859"/>
              <a:gd name="connsiteX2-193" fmla="*/ 1292200 w 1295672"/>
              <a:gd name="connsiteY2-194" fmla="*/ 783685 h 1444859"/>
              <a:gd name="connsiteX3-195" fmla="*/ 1295672 w 1295672"/>
              <a:gd name="connsiteY3-196" fmla="*/ 806432 h 1444859"/>
              <a:gd name="connsiteX4-197" fmla="*/ 1209470 w 1295672"/>
              <a:gd name="connsiteY4-198" fmla="*/ 793276 h 1444859"/>
              <a:gd name="connsiteX5-199" fmla="*/ 1097279 w 1295672"/>
              <a:gd name="connsiteY5-200" fmla="*/ 787611 h 1444859"/>
              <a:gd name="connsiteX6-201" fmla="*/ 670168 w 1295672"/>
              <a:gd name="connsiteY6-202" fmla="*/ 873841 h 1444859"/>
              <a:gd name="connsiteX7-203" fmla="*/ 657246 w 1295672"/>
              <a:gd name="connsiteY7-204" fmla="*/ 880066 h 1444859"/>
              <a:gd name="connsiteX8-205" fmla="*/ 644324 w 1295672"/>
              <a:gd name="connsiteY8-206" fmla="*/ 873841 h 1444859"/>
              <a:gd name="connsiteX9-207" fmla="*/ 657247 w 1295672"/>
              <a:gd name="connsiteY9-208" fmla="*/ 880067 h 1444859"/>
              <a:gd name="connsiteX10-209" fmla="*/ 574251 w 1295672"/>
              <a:gd name="connsiteY10-210" fmla="*/ 920048 h 1444859"/>
              <a:gd name="connsiteX11-211" fmla="*/ 132436 w 1295672"/>
              <a:gd name="connsiteY11-212" fmla="*/ 1361863 h 1444859"/>
              <a:gd name="connsiteX12-213" fmla="*/ 92455 w 1295672"/>
              <a:gd name="connsiteY12-214" fmla="*/ 1444859 h 1444859"/>
              <a:gd name="connsiteX13-215" fmla="*/ 86230 w 1295672"/>
              <a:gd name="connsiteY13-216" fmla="*/ 1431937 h 1444859"/>
              <a:gd name="connsiteX14-217" fmla="*/ 0 w 1295672"/>
              <a:gd name="connsiteY14-218" fmla="*/ 1004826 h 1444859"/>
              <a:gd name="connsiteX15-219" fmla="*/ 5665 w 1295672"/>
              <a:gd name="connsiteY15-220" fmla="*/ 892635 h 1444859"/>
              <a:gd name="connsiteX16-221" fmla="*/ 18821 w 1295672"/>
              <a:gd name="connsiteY16-222" fmla="*/ 806433 h 1444859"/>
              <a:gd name="connsiteX17-223" fmla="*/ 18820 w 1295672"/>
              <a:gd name="connsiteY17-224" fmla="*/ 806432 h 1444859"/>
              <a:gd name="connsiteX18-225" fmla="*/ 22292 w 1295672"/>
              <a:gd name="connsiteY18-226" fmla="*/ 783685 h 1444859"/>
              <a:gd name="connsiteX19-227" fmla="*/ 574250 w 1295672"/>
              <a:gd name="connsiteY19-228" fmla="*/ 39981 h 1444859"/>
              <a:gd name="connsiteX20-229" fmla="*/ 657246 w 1295672"/>
              <a:gd name="connsiteY20-230" fmla="*/ 0 h 1444859"/>
              <a:gd name="connsiteX0-231" fmla="*/ 657246 w 1295672"/>
              <a:gd name="connsiteY0-232" fmla="*/ 0 h 1444859"/>
              <a:gd name="connsiteX1-233" fmla="*/ 740242 w 1295672"/>
              <a:gd name="connsiteY1-234" fmla="*/ 39981 h 1444859"/>
              <a:gd name="connsiteX2-235" fmla="*/ 1292200 w 1295672"/>
              <a:gd name="connsiteY2-236" fmla="*/ 783685 h 1444859"/>
              <a:gd name="connsiteX3-237" fmla="*/ 1295672 w 1295672"/>
              <a:gd name="connsiteY3-238" fmla="*/ 806432 h 1444859"/>
              <a:gd name="connsiteX4-239" fmla="*/ 1209470 w 1295672"/>
              <a:gd name="connsiteY4-240" fmla="*/ 793276 h 1444859"/>
              <a:gd name="connsiteX5-241" fmla="*/ 1097279 w 1295672"/>
              <a:gd name="connsiteY5-242" fmla="*/ 787611 h 1444859"/>
              <a:gd name="connsiteX6-243" fmla="*/ 670168 w 1295672"/>
              <a:gd name="connsiteY6-244" fmla="*/ 873841 h 1444859"/>
              <a:gd name="connsiteX7-245" fmla="*/ 657246 w 1295672"/>
              <a:gd name="connsiteY7-246" fmla="*/ 880066 h 1444859"/>
              <a:gd name="connsiteX8-247" fmla="*/ 657247 w 1295672"/>
              <a:gd name="connsiteY8-248" fmla="*/ 880067 h 1444859"/>
              <a:gd name="connsiteX9-249" fmla="*/ 574251 w 1295672"/>
              <a:gd name="connsiteY9-250" fmla="*/ 920048 h 1444859"/>
              <a:gd name="connsiteX10-251" fmla="*/ 132436 w 1295672"/>
              <a:gd name="connsiteY10-252" fmla="*/ 1361863 h 1444859"/>
              <a:gd name="connsiteX11-253" fmla="*/ 92455 w 1295672"/>
              <a:gd name="connsiteY11-254" fmla="*/ 1444859 h 1444859"/>
              <a:gd name="connsiteX12-255" fmla="*/ 86230 w 1295672"/>
              <a:gd name="connsiteY12-256" fmla="*/ 1431937 h 1444859"/>
              <a:gd name="connsiteX13-257" fmla="*/ 0 w 1295672"/>
              <a:gd name="connsiteY13-258" fmla="*/ 1004826 h 1444859"/>
              <a:gd name="connsiteX14-259" fmla="*/ 5665 w 1295672"/>
              <a:gd name="connsiteY14-260" fmla="*/ 892635 h 1444859"/>
              <a:gd name="connsiteX15-261" fmla="*/ 18821 w 1295672"/>
              <a:gd name="connsiteY15-262" fmla="*/ 806433 h 1444859"/>
              <a:gd name="connsiteX16-263" fmla="*/ 18820 w 1295672"/>
              <a:gd name="connsiteY16-264" fmla="*/ 806432 h 1444859"/>
              <a:gd name="connsiteX17-265" fmla="*/ 22292 w 1295672"/>
              <a:gd name="connsiteY17-266" fmla="*/ 783685 h 1444859"/>
              <a:gd name="connsiteX18-267" fmla="*/ 574250 w 1295672"/>
              <a:gd name="connsiteY18-268" fmla="*/ 39981 h 1444859"/>
              <a:gd name="connsiteX19-269" fmla="*/ 657246 w 1295672"/>
              <a:gd name="connsiteY19-270" fmla="*/ 0 h 1444859"/>
            </a:gdLst>
            <a:ahLst/>
            <a:cxnLst>
              <a:cxn ang="0">
                <a:pos x="connsiteX0-231" y="connsiteY0-232"/>
              </a:cxn>
              <a:cxn ang="0">
                <a:pos x="connsiteX1-233" y="connsiteY1-234"/>
              </a:cxn>
              <a:cxn ang="0">
                <a:pos x="connsiteX2-235" y="connsiteY2-236"/>
              </a:cxn>
              <a:cxn ang="0">
                <a:pos x="connsiteX3-237" y="connsiteY3-238"/>
              </a:cxn>
              <a:cxn ang="0">
                <a:pos x="connsiteX4-239" y="connsiteY4-240"/>
              </a:cxn>
              <a:cxn ang="0">
                <a:pos x="connsiteX5-241" y="connsiteY5-242"/>
              </a:cxn>
              <a:cxn ang="0">
                <a:pos x="connsiteX6-243" y="connsiteY6-244"/>
              </a:cxn>
              <a:cxn ang="0">
                <a:pos x="connsiteX7-245" y="connsiteY7-246"/>
              </a:cxn>
              <a:cxn ang="0">
                <a:pos x="connsiteX8-247" y="connsiteY8-248"/>
              </a:cxn>
              <a:cxn ang="0">
                <a:pos x="connsiteX9-249" y="connsiteY9-250"/>
              </a:cxn>
              <a:cxn ang="0">
                <a:pos x="connsiteX10-251" y="connsiteY10-252"/>
              </a:cxn>
              <a:cxn ang="0">
                <a:pos x="connsiteX11-253" y="connsiteY11-254"/>
              </a:cxn>
              <a:cxn ang="0">
                <a:pos x="connsiteX12-255" y="connsiteY12-256"/>
              </a:cxn>
              <a:cxn ang="0">
                <a:pos x="connsiteX13-257" y="connsiteY13-258"/>
              </a:cxn>
              <a:cxn ang="0">
                <a:pos x="connsiteX14-259" y="connsiteY14-260"/>
              </a:cxn>
              <a:cxn ang="0">
                <a:pos x="connsiteX15-261" y="connsiteY15-262"/>
              </a:cxn>
              <a:cxn ang="0">
                <a:pos x="connsiteX16-263" y="connsiteY16-264"/>
              </a:cxn>
              <a:cxn ang="0">
                <a:pos x="connsiteX17-265" y="connsiteY17-266"/>
              </a:cxn>
              <a:cxn ang="0">
                <a:pos x="connsiteX18-267" y="connsiteY18-268"/>
              </a:cxn>
              <a:cxn ang="0">
                <a:pos x="connsiteX19-269" y="connsiteY19-270"/>
              </a:cxn>
            </a:cxnLst>
            <a:rect l="l" t="t" r="r" b="b"/>
            <a:pathLst>
              <a:path w="1295672" h="1444859">
                <a:moveTo>
                  <a:pt x="657246" y="0"/>
                </a:moveTo>
                <a:lnTo>
                  <a:pt x="740242" y="39981"/>
                </a:lnTo>
                <a:cubicBezTo>
                  <a:pt x="1020101" y="192009"/>
                  <a:pt x="1226425" y="462249"/>
                  <a:pt x="1292200" y="783685"/>
                </a:cubicBezTo>
                <a:lnTo>
                  <a:pt x="1295672" y="806432"/>
                </a:lnTo>
                <a:lnTo>
                  <a:pt x="1209470" y="793276"/>
                </a:lnTo>
                <a:cubicBezTo>
                  <a:pt x="1172582" y="789530"/>
                  <a:pt x="1135155" y="787611"/>
                  <a:pt x="1097279" y="787611"/>
                </a:cubicBezTo>
                <a:cubicBezTo>
                  <a:pt x="945776" y="787611"/>
                  <a:pt x="801445" y="818315"/>
                  <a:pt x="670168" y="873841"/>
                </a:cubicBezTo>
                <a:lnTo>
                  <a:pt x="657246" y="880066"/>
                </a:lnTo>
                <a:lnTo>
                  <a:pt x="657247" y="880067"/>
                </a:lnTo>
                <a:lnTo>
                  <a:pt x="574251" y="920048"/>
                </a:lnTo>
                <a:cubicBezTo>
                  <a:pt x="387679" y="1021400"/>
                  <a:pt x="233788" y="1175291"/>
                  <a:pt x="132436" y="1361863"/>
                </a:cubicBezTo>
                <a:lnTo>
                  <a:pt x="92455" y="1444859"/>
                </a:lnTo>
                <a:lnTo>
                  <a:pt x="86230" y="1431937"/>
                </a:lnTo>
                <a:cubicBezTo>
                  <a:pt x="30704" y="1300660"/>
                  <a:pt x="0" y="1156329"/>
                  <a:pt x="0" y="1004826"/>
                </a:cubicBezTo>
                <a:cubicBezTo>
                  <a:pt x="0" y="966950"/>
                  <a:pt x="1919" y="929523"/>
                  <a:pt x="5665" y="892635"/>
                </a:cubicBezTo>
                <a:lnTo>
                  <a:pt x="18821" y="806433"/>
                </a:lnTo>
                <a:lnTo>
                  <a:pt x="18820" y="806432"/>
                </a:lnTo>
                <a:lnTo>
                  <a:pt x="22292" y="783685"/>
                </a:lnTo>
                <a:cubicBezTo>
                  <a:pt x="88067" y="462249"/>
                  <a:pt x="294391" y="192009"/>
                  <a:pt x="574250" y="39981"/>
                </a:cubicBezTo>
                <a:lnTo>
                  <a:pt x="657246"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733" dirty="0">
                <a:solidFill>
                  <a:schemeClr val="tx1"/>
                </a:solidFill>
                <a:latin typeface="微软雅黑" pitchFamily="34" charset="-122"/>
                <a:ea typeface="微软雅黑" pitchFamily="34" charset="-122"/>
              </a:rPr>
              <a:t>45%</a:t>
            </a:r>
            <a:endParaRPr lang="zh-CN" altLang="en-US" sz="3733" dirty="0">
              <a:solidFill>
                <a:schemeClr val="tx1"/>
              </a:solidFill>
              <a:latin typeface="微软雅黑" pitchFamily="34" charset="-122"/>
              <a:ea typeface="微软雅黑" pitchFamily="34" charset="-122"/>
            </a:endParaRPr>
          </a:p>
        </p:txBody>
      </p:sp>
      <p:sp>
        <p:nvSpPr>
          <p:cNvPr id="54" name="任意多边形 53"/>
          <p:cNvSpPr/>
          <p:nvPr/>
        </p:nvSpPr>
        <p:spPr>
          <a:xfrm>
            <a:off x="8961439" y="2854326"/>
            <a:ext cx="2297112" cy="2058988"/>
          </a:xfrm>
          <a:custGeom>
            <a:avLst/>
            <a:gdLst>
              <a:gd name="connsiteX0" fmla="*/ 440033 w 1444857"/>
              <a:gd name="connsiteY0" fmla="*/ 0 h 1295672"/>
              <a:gd name="connsiteX1" fmla="*/ 552224 w 1444857"/>
              <a:gd name="connsiteY1" fmla="*/ 5665 h 1295672"/>
              <a:gd name="connsiteX2" fmla="*/ 638425 w 1444857"/>
              <a:gd name="connsiteY2" fmla="*/ 18821 h 1295672"/>
              <a:gd name="connsiteX3" fmla="*/ 638425 w 1444857"/>
              <a:gd name="connsiteY3" fmla="*/ 18820 h 1295672"/>
              <a:gd name="connsiteX4" fmla="*/ 661172 w 1444857"/>
              <a:gd name="connsiteY4" fmla="*/ 22292 h 1295672"/>
              <a:gd name="connsiteX5" fmla="*/ 1404876 w 1444857"/>
              <a:gd name="connsiteY5" fmla="*/ 574250 h 1295672"/>
              <a:gd name="connsiteX6" fmla="*/ 1444857 w 1444857"/>
              <a:gd name="connsiteY6" fmla="*/ 657246 h 1295672"/>
              <a:gd name="connsiteX7" fmla="*/ 1404876 w 1444857"/>
              <a:gd name="connsiteY7" fmla="*/ 740242 h 1295672"/>
              <a:gd name="connsiteX8" fmla="*/ 661172 w 1444857"/>
              <a:gd name="connsiteY8" fmla="*/ 1292200 h 1295672"/>
              <a:gd name="connsiteX9" fmla="*/ 638425 w 1444857"/>
              <a:gd name="connsiteY9" fmla="*/ 1295672 h 1295672"/>
              <a:gd name="connsiteX10" fmla="*/ 651581 w 1444857"/>
              <a:gd name="connsiteY10" fmla="*/ 1209470 h 1295672"/>
              <a:gd name="connsiteX11" fmla="*/ 657246 w 1444857"/>
              <a:gd name="connsiteY11" fmla="*/ 1097279 h 1295672"/>
              <a:gd name="connsiteX12" fmla="*/ 571016 w 1444857"/>
              <a:gd name="connsiteY12" fmla="*/ 670168 h 1295672"/>
              <a:gd name="connsiteX13" fmla="*/ 564791 w 1444857"/>
              <a:gd name="connsiteY13" fmla="*/ 657246 h 1295672"/>
              <a:gd name="connsiteX14" fmla="*/ 564791 w 1444857"/>
              <a:gd name="connsiteY14" fmla="*/ 657246 h 1295672"/>
              <a:gd name="connsiteX15" fmla="*/ 524811 w 1444857"/>
              <a:gd name="connsiteY15" fmla="*/ 574251 h 1295672"/>
              <a:gd name="connsiteX16" fmla="*/ 82996 w 1444857"/>
              <a:gd name="connsiteY16" fmla="*/ 132436 h 1295672"/>
              <a:gd name="connsiteX17" fmla="*/ 0 w 1444857"/>
              <a:gd name="connsiteY17" fmla="*/ 92455 h 1295672"/>
              <a:gd name="connsiteX18" fmla="*/ 12922 w 1444857"/>
              <a:gd name="connsiteY18" fmla="*/ 86230 h 1295672"/>
              <a:gd name="connsiteX19" fmla="*/ 440033 w 1444857"/>
              <a:gd name="connsiteY19" fmla="*/ 0 h 129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44857" h="1295672">
                <a:moveTo>
                  <a:pt x="440033" y="0"/>
                </a:moveTo>
                <a:cubicBezTo>
                  <a:pt x="477909" y="0"/>
                  <a:pt x="515336" y="1919"/>
                  <a:pt x="552224" y="5665"/>
                </a:cubicBezTo>
                <a:lnTo>
                  <a:pt x="638425" y="18821"/>
                </a:lnTo>
                <a:lnTo>
                  <a:pt x="638425" y="18820"/>
                </a:lnTo>
                <a:lnTo>
                  <a:pt x="661172" y="22292"/>
                </a:lnTo>
                <a:cubicBezTo>
                  <a:pt x="982609" y="88067"/>
                  <a:pt x="1252848" y="294391"/>
                  <a:pt x="1404876" y="574250"/>
                </a:cubicBezTo>
                <a:lnTo>
                  <a:pt x="1444857" y="657246"/>
                </a:lnTo>
                <a:lnTo>
                  <a:pt x="1404876" y="740242"/>
                </a:lnTo>
                <a:cubicBezTo>
                  <a:pt x="1252848" y="1020101"/>
                  <a:pt x="982609" y="1226425"/>
                  <a:pt x="661172" y="1292200"/>
                </a:cubicBezTo>
                <a:lnTo>
                  <a:pt x="638425" y="1295672"/>
                </a:lnTo>
                <a:lnTo>
                  <a:pt x="651581" y="1209470"/>
                </a:lnTo>
                <a:cubicBezTo>
                  <a:pt x="655327" y="1172582"/>
                  <a:pt x="657246" y="1135155"/>
                  <a:pt x="657246" y="1097279"/>
                </a:cubicBezTo>
                <a:cubicBezTo>
                  <a:pt x="657246" y="945776"/>
                  <a:pt x="626542" y="801445"/>
                  <a:pt x="571016" y="670168"/>
                </a:cubicBezTo>
                <a:lnTo>
                  <a:pt x="564791" y="657246"/>
                </a:lnTo>
                <a:lnTo>
                  <a:pt x="564791" y="657246"/>
                </a:lnTo>
                <a:lnTo>
                  <a:pt x="524811" y="574251"/>
                </a:lnTo>
                <a:cubicBezTo>
                  <a:pt x="423459" y="387679"/>
                  <a:pt x="269569" y="233788"/>
                  <a:pt x="82996" y="132436"/>
                </a:cubicBezTo>
                <a:lnTo>
                  <a:pt x="0" y="92455"/>
                </a:lnTo>
                <a:lnTo>
                  <a:pt x="12922" y="86230"/>
                </a:lnTo>
                <a:cubicBezTo>
                  <a:pt x="144199" y="30704"/>
                  <a:pt x="288530" y="0"/>
                  <a:pt x="440033" y="0"/>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733" dirty="0">
                <a:solidFill>
                  <a:schemeClr val="accent1"/>
                </a:solidFill>
                <a:latin typeface="微软雅黑" pitchFamily="34" charset="-122"/>
                <a:ea typeface="微软雅黑" pitchFamily="34" charset="-122"/>
              </a:rPr>
              <a:t>      </a:t>
            </a:r>
            <a:r>
              <a:rPr lang="en-US" altLang="zh-CN" sz="3733" dirty="0">
                <a:solidFill>
                  <a:schemeClr val="tx1"/>
                </a:solidFill>
                <a:latin typeface="微软雅黑" pitchFamily="34" charset="-122"/>
                <a:ea typeface="微软雅黑" pitchFamily="34" charset="-122"/>
              </a:rPr>
              <a:t>15%</a:t>
            </a:r>
            <a:endParaRPr lang="zh-CN" altLang="en-US" sz="3733" dirty="0">
              <a:solidFill>
                <a:schemeClr val="tx1"/>
              </a:solidFill>
              <a:latin typeface="微软雅黑" pitchFamily="34" charset="-122"/>
              <a:ea typeface="微软雅黑" pitchFamily="34" charset="-122"/>
            </a:endParaRPr>
          </a:p>
        </p:txBody>
      </p:sp>
      <p:sp>
        <p:nvSpPr>
          <p:cNvPr id="55" name="任意多边形 54"/>
          <p:cNvSpPr/>
          <p:nvPr/>
        </p:nvSpPr>
        <p:spPr>
          <a:xfrm>
            <a:off x="6664326" y="2882901"/>
            <a:ext cx="2297113" cy="2058988"/>
          </a:xfrm>
          <a:custGeom>
            <a:avLst/>
            <a:gdLst>
              <a:gd name="connsiteX0" fmla="*/ 806432 w 1444859"/>
              <a:gd name="connsiteY0" fmla="*/ 0 h 1295674"/>
              <a:gd name="connsiteX1" fmla="*/ 793276 w 1444859"/>
              <a:gd name="connsiteY1" fmla="*/ 86202 h 1295674"/>
              <a:gd name="connsiteX2" fmla="*/ 787611 w 1444859"/>
              <a:gd name="connsiteY2" fmla="*/ 198393 h 1295674"/>
              <a:gd name="connsiteX3" fmla="*/ 873841 w 1444859"/>
              <a:gd name="connsiteY3" fmla="*/ 625504 h 1295674"/>
              <a:gd name="connsiteX4" fmla="*/ 880066 w 1444859"/>
              <a:gd name="connsiteY4" fmla="*/ 638426 h 1295674"/>
              <a:gd name="connsiteX5" fmla="*/ 873841 w 1444859"/>
              <a:gd name="connsiteY5" fmla="*/ 651348 h 1295674"/>
              <a:gd name="connsiteX6" fmla="*/ 863411 w 1444859"/>
              <a:gd name="connsiteY6" fmla="*/ 679845 h 1295674"/>
              <a:gd name="connsiteX7" fmla="*/ 863412 w 1444859"/>
              <a:gd name="connsiteY7" fmla="*/ 679846 h 1295674"/>
              <a:gd name="connsiteX8" fmla="*/ 873842 w 1444859"/>
              <a:gd name="connsiteY8" fmla="*/ 651349 h 1295674"/>
              <a:gd name="connsiteX9" fmla="*/ 880067 w 1444859"/>
              <a:gd name="connsiteY9" fmla="*/ 638427 h 1295674"/>
              <a:gd name="connsiteX10" fmla="*/ 920048 w 1444859"/>
              <a:gd name="connsiteY10" fmla="*/ 721423 h 1295674"/>
              <a:gd name="connsiteX11" fmla="*/ 1361863 w 1444859"/>
              <a:gd name="connsiteY11" fmla="*/ 1163238 h 1295674"/>
              <a:gd name="connsiteX12" fmla="*/ 1444859 w 1444859"/>
              <a:gd name="connsiteY12" fmla="*/ 1203219 h 1295674"/>
              <a:gd name="connsiteX13" fmla="*/ 1431937 w 1444859"/>
              <a:gd name="connsiteY13" fmla="*/ 1209444 h 1295674"/>
              <a:gd name="connsiteX14" fmla="*/ 1004826 w 1444859"/>
              <a:gd name="connsiteY14" fmla="*/ 1295674 h 1295674"/>
              <a:gd name="connsiteX15" fmla="*/ 892635 w 1444859"/>
              <a:gd name="connsiteY15" fmla="*/ 1290009 h 1295674"/>
              <a:gd name="connsiteX16" fmla="*/ 806433 w 1444859"/>
              <a:gd name="connsiteY16" fmla="*/ 1276853 h 1295674"/>
              <a:gd name="connsiteX17" fmla="*/ 801994 w 1444859"/>
              <a:gd name="connsiteY17" fmla="*/ 1247766 h 1295674"/>
              <a:gd name="connsiteX18" fmla="*/ 801993 w 1444859"/>
              <a:gd name="connsiteY18" fmla="*/ 1247765 h 1295674"/>
              <a:gd name="connsiteX19" fmla="*/ 806432 w 1444859"/>
              <a:gd name="connsiteY19" fmla="*/ 1276852 h 1295674"/>
              <a:gd name="connsiteX20" fmla="*/ 783685 w 1444859"/>
              <a:gd name="connsiteY20" fmla="*/ 1273380 h 1295674"/>
              <a:gd name="connsiteX21" fmla="*/ 39981 w 1444859"/>
              <a:gd name="connsiteY21" fmla="*/ 721422 h 1295674"/>
              <a:gd name="connsiteX22" fmla="*/ 0 w 1444859"/>
              <a:gd name="connsiteY22" fmla="*/ 638426 h 1295674"/>
              <a:gd name="connsiteX23" fmla="*/ 39981 w 1444859"/>
              <a:gd name="connsiteY23" fmla="*/ 555430 h 1295674"/>
              <a:gd name="connsiteX24" fmla="*/ 783685 w 1444859"/>
              <a:gd name="connsiteY24" fmla="*/ 3472 h 1295674"/>
              <a:gd name="connsiteX0-1" fmla="*/ 806432 w 1444859"/>
              <a:gd name="connsiteY0-2" fmla="*/ 0 h 1295674"/>
              <a:gd name="connsiteX1-3" fmla="*/ 793276 w 1444859"/>
              <a:gd name="connsiteY1-4" fmla="*/ 86202 h 1295674"/>
              <a:gd name="connsiteX2-5" fmla="*/ 787611 w 1444859"/>
              <a:gd name="connsiteY2-6" fmla="*/ 198393 h 1295674"/>
              <a:gd name="connsiteX3-7" fmla="*/ 873841 w 1444859"/>
              <a:gd name="connsiteY3-8" fmla="*/ 625504 h 1295674"/>
              <a:gd name="connsiteX4-9" fmla="*/ 880066 w 1444859"/>
              <a:gd name="connsiteY4-10" fmla="*/ 638426 h 1295674"/>
              <a:gd name="connsiteX5-11" fmla="*/ 873841 w 1444859"/>
              <a:gd name="connsiteY5-12" fmla="*/ 651348 h 1295674"/>
              <a:gd name="connsiteX6-13" fmla="*/ 863411 w 1444859"/>
              <a:gd name="connsiteY6-14" fmla="*/ 679845 h 1295674"/>
              <a:gd name="connsiteX7-15" fmla="*/ 863412 w 1444859"/>
              <a:gd name="connsiteY7-16" fmla="*/ 679846 h 1295674"/>
              <a:gd name="connsiteX8-17" fmla="*/ 873842 w 1444859"/>
              <a:gd name="connsiteY8-18" fmla="*/ 651349 h 1295674"/>
              <a:gd name="connsiteX9-19" fmla="*/ 880067 w 1444859"/>
              <a:gd name="connsiteY9-20" fmla="*/ 638427 h 1295674"/>
              <a:gd name="connsiteX10-21" fmla="*/ 920048 w 1444859"/>
              <a:gd name="connsiteY10-22" fmla="*/ 721423 h 1295674"/>
              <a:gd name="connsiteX11-23" fmla="*/ 1361863 w 1444859"/>
              <a:gd name="connsiteY11-24" fmla="*/ 1163238 h 1295674"/>
              <a:gd name="connsiteX12-25" fmla="*/ 1444859 w 1444859"/>
              <a:gd name="connsiteY12-26" fmla="*/ 1203219 h 1295674"/>
              <a:gd name="connsiteX13-27" fmla="*/ 1431937 w 1444859"/>
              <a:gd name="connsiteY13-28" fmla="*/ 1209444 h 1295674"/>
              <a:gd name="connsiteX14-29" fmla="*/ 1004826 w 1444859"/>
              <a:gd name="connsiteY14-30" fmla="*/ 1295674 h 1295674"/>
              <a:gd name="connsiteX15-31" fmla="*/ 892635 w 1444859"/>
              <a:gd name="connsiteY15-32" fmla="*/ 1290009 h 1295674"/>
              <a:gd name="connsiteX16-33" fmla="*/ 806433 w 1444859"/>
              <a:gd name="connsiteY16-34" fmla="*/ 1276853 h 1295674"/>
              <a:gd name="connsiteX17-35" fmla="*/ 801994 w 1444859"/>
              <a:gd name="connsiteY17-36" fmla="*/ 1247766 h 1295674"/>
              <a:gd name="connsiteX18-37" fmla="*/ 806432 w 1444859"/>
              <a:gd name="connsiteY18-38" fmla="*/ 1276852 h 1295674"/>
              <a:gd name="connsiteX19-39" fmla="*/ 783685 w 1444859"/>
              <a:gd name="connsiteY19-40" fmla="*/ 1273380 h 1295674"/>
              <a:gd name="connsiteX20-41" fmla="*/ 39981 w 1444859"/>
              <a:gd name="connsiteY20-42" fmla="*/ 721422 h 1295674"/>
              <a:gd name="connsiteX21-43" fmla="*/ 0 w 1444859"/>
              <a:gd name="connsiteY21-44" fmla="*/ 638426 h 1295674"/>
              <a:gd name="connsiteX22-45" fmla="*/ 39981 w 1444859"/>
              <a:gd name="connsiteY22-46" fmla="*/ 555430 h 1295674"/>
              <a:gd name="connsiteX23-47" fmla="*/ 783685 w 1444859"/>
              <a:gd name="connsiteY23-48" fmla="*/ 3472 h 1295674"/>
              <a:gd name="connsiteX24-49" fmla="*/ 806432 w 1444859"/>
              <a:gd name="connsiteY24-50" fmla="*/ 0 h 1295674"/>
              <a:gd name="connsiteX0-51" fmla="*/ 806432 w 1444859"/>
              <a:gd name="connsiteY0-52" fmla="*/ 0 h 1295674"/>
              <a:gd name="connsiteX1-53" fmla="*/ 793276 w 1444859"/>
              <a:gd name="connsiteY1-54" fmla="*/ 86202 h 1295674"/>
              <a:gd name="connsiteX2-55" fmla="*/ 787611 w 1444859"/>
              <a:gd name="connsiteY2-56" fmla="*/ 198393 h 1295674"/>
              <a:gd name="connsiteX3-57" fmla="*/ 873841 w 1444859"/>
              <a:gd name="connsiteY3-58" fmla="*/ 625504 h 1295674"/>
              <a:gd name="connsiteX4-59" fmla="*/ 880066 w 1444859"/>
              <a:gd name="connsiteY4-60" fmla="*/ 638426 h 1295674"/>
              <a:gd name="connsiteX5-61" fmla="*/ 873841 w 1444859"/>
              <a:gd name="connsiteY5-62" fmla="*/ 651348 h 1295674"/>
              <a:gd name="connsiteX6-63" fmla="*/ 863411 w 1444859"/>
              <a:gd name="connsiteY6-64" fmla="*/ 679845 h 1295674"/>
              <a:gd name="connsiteX7-65" fmla="*/ 863412 w 1444859"/>
              <a:gd name="connsiteY7-66" fmla="*/ 679846 h 1295674"/>
              <a:gd name="connsiteX8-67" fmla="*/ 873842 w 1444859"/>
              <a:gd name="connsiteY8-68" fmla="*/ 651349 h 1295674"/>
              <a:gd name="connsiteX9-69" fmla="*/ 880067 w 1444859"/>
              <a:gd name="connsiteY9-70" fmla="*/ 638427 h 1295674"/>
              <a:gd name="connsiteX10-71" fmla="*/ 920048 w 1444859"/>
              <a:gd name="connsiteY10-72" fmla="*/ 721423 h 1295674"/>
              <a:gd name="connsiteX11-73" fmla="*/ 1361863 w 1444859"/>
              <a:gd name="connsiteY11-74" fmla="*/ 1163238 h 1295674"/>
              <a:gd name="connsiteX12-75" fmla="*/ 1444859 w 1444859"/>
              <a:gd name="connsiteY12-76" fmla="*/ 1203219 h 1295674"/>
              <a:gd name="connsiteX13-77" fmla="*/ 1431937 w 1444859"/>
              <a:gd name="connsiteY13-78" fmla="*/ 1209444 h 1295674"/>
              <a:gd name="connsiteX14-79" fmla="*/ 1004826 w 1444859"/>
              <a:gd name="connsiteY14-80" fmla="*/ 1295674 h 1295674"/>
              <a:gd name="connsiteX15-81" fmla="*/ 892635 w 1444859"/>
              <a:gd name="connsiteY15-82" fmla="*/ 1290009 h 1295674"/>
              <a:gd name="connsiteX16-83" fmla="*/ 806433 w 1444859"/>
              <a:gd name="connsiteY16-84" fmla="*/ 1276853 h 1295674"/>
              <a:gd name="connsiteX17-85" fmla="*/ 806432 w 1444859"/>
              <a:gd name="connsiteY17-86" fmla="*/ 1276852 h 1295674"/>
              <a:gd name="connsiteX18-87" fmla="*/ 783685 w 1444859"/>
              <a:gd name="connsiteY18-88" fmla="*/ 1273380 h 1295674"/>
              <a:gd name="connsiteX19-89" fmla="*/ 39981 w 1444859"/>
              <a:gd name="connsiteY19-90" fmla="*/ 721422 h 1295674"/>
              <a:gd name="connsiteX20-91" fmla="*/ 0 w 1444859"/>
              <a:gd name="connsiteY20-92" fmla="*/ 638426 h 1295674"/>
              <a:gd name="connsiteX21-93" fmla="*/ 39981 w 1444859"/>
              <a:gd name="connsiteY21-94" fmla="*/ 555430 h 1295674"/>
              <a:gd name="connsiteX22-95" fmla="*/ 783685 w 1444859"/>
              <a:gd name="connsiteY22-96" fmla="*/ 3472 h 1295674"/>
              <a:gd name="connsiteX23-97" fmla="*/ 806432 w 1444859"/>
              <a:gd name="connsiteY23-98" fmla="*/ 0 h 1295674"/>
              <a:gd name="connsiteX0-99" fmla="*/ 806432 w 1444859"/>
              <a:gd name="connsiteY0-100" fmla="*/ 0 h 1295674"/>
              <a:gd name="connsiteX1-101" fmla="*/ 793276 w 1444859"/>
              <a:gd name="connsiteY1-102" fmla="*/ 86202 h 1295674"/>
              <a:gd name="connsiteX2-103" fmla="*/ 787611 w 1444859"/>
              <a:gd name="connsiteY2-104" fmla="*/ 198393 h 1295674"/>
              <a:gd name="connsiteX3-105" fmla="*/ 873841 w 1444859"/>
              <a:gd name="connsiteY3-106" fmla="*/ 625504 h 1295674"/>
              <a:gd name="connsiteX4-107" fmla="*/ 880066 w 1444859"/>
              <a:gd name="connsiteY4-108" fmla="*/ 638426 h 1295674"/>
              <a:gd name="connsiteX5-109" fmla="*/ 873841 w 1444859"/>
              <a:gd name="connsiteY5-110" fmla="*/ 651348 h 1295674"/>
              <a:gd name="connsiteX6-111" fmla="*/ 863411 w 1444859"/>
              <a:gd name="connsiteY6-112" fmla="*/ 679845 h 1295674"/>
              <a:gd name="connsiteX7-113" fmla="*/ 873842 w 1444859"/>
              <a:gd name="connsiteY7-114" fmla="*/ 651349 h 1295674"/>
              <a:gd name="connsiteX8-115" fmla="*/ 880067 w 1444859"/>
              <a:gd name="connsiteY8-116" fmla="*/ 638427 h 1295674"/>
              <a:gd name="connsiteX9-117" fmla="*/ 920048 w 1444859"/>
              <a:gd name="connsiteY9-118" fmla="*/ 721423 h 1295674"/>
              <a:gd name="connsiteX10-119" fmla="*/ 1361863 w 1444859"/>
              <a:gd name="connsiteY10-120" fmla="*/ 1163238 h 1295674"/>
              <a:gd name="connsiteX11-121" fmla="*/ 1444859 w 1444859"/>
              <a:gd name="connsiteY11-122" fmla="*/ 1203219 h 1295674"/>
              <a:gd name="connsiteX12-123" fmla="*/ 1431937 w 1444859"/>
              <a:gd name="connsiteY12-124" fmla="*/ 1209444 h 1295674"/>
              <a:gd name="connsiteX13-125" fmla="*/ 1004826 w 1444859"/>
              <a:gd name="connsiteY13-126" fmla="*/ 1295674 h 1295674"/>
              <a:gd name="connsiteX14-127" fmla="*/ 892635 w 1444859"/>
              <a:gd name="connsiteY14-128" fmla="*/ 1290009 h 1295674"/>
              <a:gd name="connsiteX15-129" fmla="*/ 806433 w 1444859"/>
              <a:gd name="connsiteY15-130" fmla="*/ 1276853 h 1295674"/>
              <a:gd name="connsiteX16-131" fmla="*/ 806432 w 1444859"/>
              <a:gd name="connsiteY16-132" fmla="*/ 1276852 h 1295674"/>
              <a:gd name="connsiteX17-133" fmla="*/ 783685 w 1444859"/>
              <a:gd name="connsiteY17-134" fmla="*/ 1273380 h 1295674"/>
              <a:gd name="connsiteX18-135" fmla="*/ 39981 w 1444859"/>
              <a:gd name="connsiteY18-136" fmla="*/ 721422 h 1295674"/>
              <a:gd name="connsiteX19-137" fmla="*/ 0 w 1444859"/>
              <a:gd name="connsiteY19-138" fmla="*/ 638426 h 1295674"/>
              <a:gd name="connsiteX20-139" fmla="*/ 39981 w 1444859"/>
              <a:gd name="connsiteY20-140" fmla="*/ 555430 h 1295674"/>
              <a:gd name="connsiteX21-141" fmla="*/ 783685 w 1444859"/>
              <a:gd name="connsiteY21-142" fmla="*/ 3472 h 1295674"/>
              <a:gd name="connsiteX22-143" fmla="*/ 806432 w 1444859"/>
              <a:gd name="connsiteY22-144" fmla="*/ 0 h 1295674"/>
              <a:gd name="connsiteX0-145" fmla="*/ 806432 w 1444859"/>
              <a:gd name="connsiteY0-146" fmla="*/ 0 h 1295674"/>
              <a:gd name="connsiteX1-147" fmla="*/ 793276 w 1444859"/>
              <a:gd name="connsiteY1-148" fmla="*/ 86202 h 1295674"/>
              <a:gd name="connsiteX2-149" fmla="*/ 787611 w 1444859"/>
              <a:gd name="connsiteY2-150" fmla="*/ 198393 h 1295674"/>
              <a:gd name="connsiteX3-151" fmla="*/ 873841 w 1444859"/>
              <a:gd name="connsiteY3-152" fmla="*/ 625504 h 1295674"/>
              <a:gd name="connsiteX4-153" fmla="*/ 880066 w 1444859"/>
              <a:gd name="connsiteY4-154" fmla="*/ 638426 h 1295674"/>
              <a:gd name="connsiteX5-155" fmla="*/ 873841 w 1444859"/>
              <a:gd name="connsiteY5-156" fmla="*/ 651348 h 1295674"/>
              <a:gd name="connsiteX6-157" fmla="*/ 873842 w 1444859"/>
              <a:gd name="connsiteY6-158" fmla="*/ 651349 h 1295674"/>
              <a:gd name="connsiteX7-159" fmla="*/ 880067 w 1444859"/>
              <a:gd name="connsiteY7-160" fmla="*/ 638427 h 1295674"/>
              <a:gd name="connsiteX8-161" fmla="*/ 920048 w 1444859"/>
              <a:gd name="connsiteY8-162" fmla="*/ 721423 h 1295674"/>
              <a:gd name="connsiteX9-163" fmla="*/ 1361863 w 1444859"/>
              <a:gd name="connsiteY9-164" fmla="*/ 1163238 h 1295674"/>
              <a:gd name="connsiteX10-165" fmla="*/ 1444859 w 1444859"/>
              <a:gd name="connsiteY10-166" fmla="*/ 1203219 h 1295674"/>
              <a:gd name="connsiteX11-167" fmla="*/ 1431937 w 1444859"/>
              <a:gd name="connsiteY11-168" fmla="*/ 1209444 h 1295674"/>
              <a:gd name="connsiteX12-169" fmla="*/ 1004826 w 1444859"/>
              <a:gd name="connsiteY12-170" fmla="*/ 1295674 h 1295674"/>
              <a:gd name="connsiteX13-171" fmla="*/ 892635 w 1444859"/>
              <a:gd name="connsiteY13-172" fmla="*/ 1290009 h 1295674"/>
              <a:gd name="connsiteX14-173" fmla="*/ 806433 w 1444859"/>
              <a:gd name="connsiteY14-174" fmla="*/ 1276853 h 1295674"/>
              <a:gd name="connsiteX15-175" fmla="*/ 806432 w 1444859"/>
              <a:gd name="connsiteY15-176" fmla="*/ 1276852 h 1295674"/>
              <a:gd name="connsiteX16-177" fmla="*/ 783685 w 1444859"/>
              <a:gd name="connsiteY16-178" fmla="*/ 1273380 h 1295674"/>
              <a:gd name="connsiteX17-179" fmla="*/ 39981 w 1444859"/>
              <a:gd name="connsiteY17-180" fmla="*/ 721422 h 1295674"/>
              <a:gd name="connsiteX18-181" fmla="*/ 0 w 1444859"/>
              <a:gd name="connsiteY18-182" fmla="*/ 638426 h 1295674"/>
              <a:gd name="connsiteX19-183" fmla="*/ 39981 w 1444859"/>
              <a:gd name="connsiteY19-184" fmla="*/ 555430 h 1295674"/>
              <a:gd name="connsiteX20-185" fmla="*/ 783685 w 1444859"/>
              <a:gd name="connsiteY20-186" fmla="*/ 3472 h 1295674"/>
              <a:gd name="connsiteX21-187" fmla="*/ 806432 w 1444859"/>
              <a:gd name="connsiteY21-188" fmla="*/ 0 h 1295674"/>
              <a:gd name="connsiteX0-189" fmla="*/ 806432 w 1444859"/>
              <a:gd name="connsiteY0-190" fmla="*/ 0 h 1295674"/>
              <a:gd name="connsiteX1-191" fmla="*/ 793276 w 1444859"/>
              <a:gd name="connsiteY1-192" fmla="*/ 86202 h 1295674"/>
              <a:gd name="connsiteX2-193" fmla="*/ 787611 w 1444859"/>
              <a:gd name="connsiteY2-194" fmla="*/ 198393 h 1295674"/>
              <a:gd name="connsiteX3-195" fmla="*/ 873841 w 1444859"/>
              <a:gd name="connsiteY3-196" fmla="*/ 625504 h 1295674"/>
              <a:gd name="connsiteX4-197" fmla="*/ 880066 w 1444859"/>
              <a:gd name="connsiteY4-198" fmla="*/ 638426 h 1295674"/>
              <a:gd name="connsiteX5-199" fmla="*/ 873841 w 1444859"/>
              <a:gd name="connsiteY5-200" fmla="*/ 651348 h 1295674"/>
              <a:gd name="connsiteX6-201" fmla="*/ 880067 w 1444859"/>
              <a:gd name="connsiteY6-202" fmla="*/ 638427 h 1295674"/>
              <a:gd name="connsiteX7-203" fmla="*/ 920048 w 1444859"/>
              <a:gd name="connsiteY7-204" fmla="*/ 721423 h 1295674"/>
              <a:gd name="connsiteX8-205" fmla="*/ 1361863 w 1444859"/>
              <a:gd name="connsiteY8-206" fmla="*/ 1163238 h 1295674"/>
              <a:gd name="connsiteX9-207" fmla="*/ 1444859 w 1444859"/>
              <a:gd name="connsiteY9-208" fmla="*/ 1203219 h 1295674"/>
              <a:gd name="connsiteX10-209" fmla="*/ 1431937 w 1444859"/>
              <a:gd name="connsiteY10-210" fmla="*/ 1209444 h 1295674"/>
              <a:gd name="connsiteX11-211" fmla="*/ 1004826 w 1444859"/>
              <a:gd name="connsiteY11-212" fmla="*/ 1295674 h 1295674"/>
              <a:gd name="connsiteX12-213" fmla="*/ 892635 w 1444859"/>
              <a:gd name="connsiteY12-214" fmla="*/ 1290009 h 1295674"/>
              <a:gd name="connsiteX13-215" fmla="*/ 806433 w 1444859"/>
              <a:gd name="connsiteY13-216" fmla="*/ 1276853 h 1295674"/>
              <a:gd name="connsiteX14-217" fmla="*/ 806432 w 1444859"/>
              <a:gd name="connsiteY14-218" fmla="*/ 1276852 h 1295674"/>
              <a:gd name="connsiteX15-219" fmla="*/ 783685 w 1444859"/>
              <a:gd name="connsiteY15-220" fmla="*/ 1273380 h 1295674"/>
              <a:gd name="connsiteX16-221" fmla="*/ 39981 w 1444859"/>
              <a:gd name="connsiteY16-222" fmla="*/ 721422 h 1295674"/>
              <a:gd name="connsiteX17-223" fmla="*/ 0 w 1444859"/>
              <a:gd name="connsiteY17-224" fmla="*/ 638426 h 1295674"/>
              <a:gd name="connsiteX18-225" fmla="*/ 39981 w 1444859"/>
              <a:gd name="connsiteY18-226" fmla="*/ 555430 h 1295674"/>
              <a:gd name="connsiteX19-227" fmla="*/ 783685 w 1444859"/>
              <a:gd name="connsiteY19-228" fmla="*/ 3472 h 1295674"/>
              <a:gd name="connsiteX20-229" fmla="*/ 806432 w 1444859"/>
              <a:gd name="connsiteY20-230" fmla="*/ 0 h 1295674"/>
              <a:gd name="connsiteX0-231" fmla="*/ 806432 w 1444859"/>
              <a:gd name="connsiteY0-232" fmla="*/ 0 h 1295674"/>
              <a:gd name="connsiteX1-233" fmla="*/ 793276 w 1444859"/>
              <a:gd name="connsiteY1-234" fmla="*/ 86202 h 1295674"/>
              <a:gd name="connsiteX2-235" fmla="*/ 787611 w 1444859"/>
              <a:gd name="connsiteY2-236" fmla="*/ 198393 h 1295674"/>
              <a:gd name="connsiteX3-237" fmla="*/ 873841 w 1444859"/>
              <a:gd name="connsiteY3-238" fmla="*/ 625504 h 1295674"/>
              <a:gd name="connsiteX4-239" fmla="*/ 880066 w 1444859"/>
              <a:gd name="connsiteY4-240" fmla="*/ 638426 h 1295674"/>
              <a:gd name="connsiteX5-241" fmla="*/ 880067 w 1444859"/>
              <a:gd name="connsiteY5-242" fmla="*/ 638427 h 1295674"/>
              <a:gd name="connsiteX6-243" fmla="*/ 920048 w 1444859"/>
              <a:gd name="connsiteY6-244" fmla="*/ 721423 h 1295674"/>
              <a:gd name="connsiteX7-245" fmla="*/ 1361863 w 1444859"/>
              <a:gd name="connsiteY7-246" fmla="*/ 1163238 h 1295674"/>
              <a:gd name="connsiteX8-247" fmla="*/ 1444859 w 1444859"/>
              <a:gd name="connsiteY8-248" fmla="*/ 1203219 h 1295674"/>
              <a:gd name="connsiteX9-249" fmla="*/ 1431937 w 1444859"/>
              <a:gd name="connsiteY9-250" fmla="*/ 1209444 h 1295674"/>
              <a:gd name="connsiteX10-251" fmla="*/ 1004826 w 1444859"/>
              <a:gd name="connsiteY10-252" fmla="*/ 1295674 h 1295674"/>
              <a:gd name="connsiteX11-253" fmla="*/ 892635 w 1444859"/>
              <a:gd name="connsiteY11-254" fmla="*/ 1290009 h 1295674"/>
              <a:gd name="connsiteX12-255" fmla="*/ 806433 w 1444859"/>
              <a:gd name="connsiteY12-256" fmla="*/ 1276853 h 1295674"/>
              <a:gd name="connsiteX13-257" fmla="*/ 806432 w 1444859"/>
              <a:gd name="connsiteY13-258" fmla="*/ 1276852 h 1295674"/>
              <a:gd name="connsiteX14-259" fmla="*/ 783685 w 1444859"/>
              <a:gd name="connsiteY14-260" fmla="*/ 1273380 h 1295674"/>
              <a:gd name="connsiteX15-261" fmla="*/ 39981 w 1444859"/>
              <a:gd name="connsiteY15-262" fmla="*/ 721422 h 1295674"/>
              <a:gd name="connsiteX16-263" fmla="*/ 0 w 1444859"/>
              <a:gd name="connsiteY16-264" fmla="*/ 638426 h 1295674"/>
              <a:gd name="connsiteX17-265" fmla="*/ 39981 w 1444859"/>
              <a:gd name="connsiteY17-266" fmla="*/ 555430 h 1295674"/>
              <a:gd name="connsiteX18-267" fmla="*/ 783685 w 1444859"/>
              <a:gd name="connsiteY18-268" fmla="*/ 3472 h 1295674"/>
              <a:gd name="connsiteX19-269" fmla="*/ 806432 w 1444859"/>
              <a:gd name="connsiteY19-270" fmla="*/ 0 h 1295674"/>
            </a:gdLst>
            <a:ahLst/>
            <a:cxnLst>
              <a:cxn ang="0">
                <a:pos x="connsiteX0-231" y="connsiteY0-232"/>
              </a:cxn>
              <a:cxn ang="0">
                <a:pos x="connsiteX1-233" y="connsiteY1-234"/>
              </a:cxn>
              <a:cxn ang="0">
                <a:pos x="connsiteX2-235" y="connsiteY2-236"/>
              </a:cxn>
              <a:cxn ang="0">
                <a:pos x="connsiteX3-237" y="connsiteY3-238"/>
              </a:cxn>
              <a:cxn ang="0">
                <a:pos x="connsiteX4-239" y="connsiteY4-240"/>
              </a:cxn>
              <a:cxn ang="0">
                <a:pos x="connsiteX5-241" y="connsiteY5-242"/>
              </a:cxn>
              <a:cxn ang="0">
                <a:pos x="connsiteX6-243" y="connsiteY6-244"/>
              </a:cxn>
              <a:cxn ang="0">
                <a:pos x="connsiteX7-245" y="connsiteY7-246"/>
              </a:cxn>
              <a:cxn ang="0">
                <a:pos x="connsiteX8-247" y="connsiteY8-248"/>
              </a:cxn>
              <a:cxn ang="0">
                <a:pos x="connsiteX9-249" y="connsiteY9-250"/>
              </a:cxn>
              <a:cxn ang="0">
                <a:pos x="connsiteX10-251" y="connsiteY10-252"/>
              </a:cxn>
              <a:cxn ang="0">
                <a:pos x="connsiteX11-253" y="connsiteY11-254"/>
              </a:cxn>
              <a:cxn ang="0">
                <a:pos x="connsiteX12-255" y="connsiteY12-256"/>
              </a:cxn>
              <a:cxn ang="0">
                <a:pos x="connsiteX13-257" y="connsiteY13-258"/>
              </a:cxn>
              <a:cxn ang="0">
                <a:pos x="connsiteX14-259" y="connsiteY14-260"/>
              </a:cxn>
              <a:cxn ang="0">
                <a:pos x="connsiteX15-261" y="connsiteY15-262"/>
              </a:cxn>
              <a:cxn ang="0">
                <a:pos x="connsiteX16-263" y="connsiteY16-264"/>
              </a:cxn>
              <a:cxn ang="0">
                <a:pos x="connsiteX17-265" y="connsiteY17-266"/>
              </a:cxn>
              <a:cxn ang="0">
                <a:pos x="connsiteX18-267" y="connsiteY18-268"/>
              </a:cxn>
              <a:cxn ang="0">
                <a:pos x="connsiteX19-269" y="connsiteY19-270"/>
              </a:cxn>
            </a:cxnLst>
            <a:rect l="l" t="t" r="r" b="b"/>
            <a:pathLst>
              <a:path w="1444859" h="1295674">
                <a:moveTo>
                  <a:pt x="806432" y="0"/>
                </a:moveTo>
                <a:lnTo>
                  <a:pt x="793276" y="86202"/>
                </a:lnTo>
                <a:cubicBezTo>
                  <a:pt x="789530" y="123090"/>
                  <a:pt x="787611" y="160517"/>
                  <a:pt x="787611" y="198393"/>
                </a:cubicBezTo>
                <a:cubicBezTo>
                  <a:pt x="787611" y="349896"/>
                  <a:pt x="818315" y="494227"/>
                  <a:pt x="873841" y="625504"/>
                </a:cubicBezTo>
                <a:lnTo>
                  <a:pt x="880066" y="638426"/>
                </a:lnTo>
                <a:lnTo>
                  <a:pt x="880067" y="638427"/>
                </a:lnTo>
                <a:lnTo>
                  <a:pt x="920048" y="721423"/>
                </a:lnTo>
                <a:cubicBezTo>
                  <a:pt x="1021400" y="907996"/>
                  <a:pt x="1175291" y="1061886"/>
                  <a:pt x="1361863" y="1163238"/>
                </a:cubicBezTo>
                <a:lnTo>
                  <a:pt x="1444859" y="1203219"/>
                </a:lnTo>
                <a:lnTo>
                  <a:pt x="1431937" y="1209444"/>
                </a:lnTo>
                <a:cubicBezTo>
                  <a:pt x="1300660" y="1264970"/>
                  <a:pt x="1156329" y="1295674"/>
                  <a:pt x="1004826" y="1295674"/>
                </a:cubicBezTo>
                <a:cubicBezTo>
                  <a:pt x="966950" y="1295674"/>
                  <a:pt x="929523" y="1293755"/>
                  <a:pt x="892635" y="1290009"/>
                </a:cubicBezTo>
                <a:lnTo>
                  <a:pt x="806433" y="1276853"/>
                </a:lnTo>
                <a:lnTo>
                  <a:pt x="806432" y="1276852"/>
                </a:lnTo>
                <a:lnTo>
                  <a:pt x="783685" y="1273380"/>
                </a:lnTo>
                <a:cubicBezTo>
                  <a:pt x="462248" y="1207605"/>
                  <a:pt x="192009" y="1001281"/>
                  <a:pt x="39981" y="721422"/>
                </a:cubicBezTo>
                <a:lnTo>
                  <a:pt x="0" y="638426"/>
                </a:lnTo>
                <a:lnTo>
                  <a:pt x="39981" y="555430"/>
                </a:lnTo>
                <a:cubicBezTo>
                  <a:pt x="192009" y="275571"/>
                  <a:pt x="462248" y="69247"/>
                  <a:pt x="783685" y="3472"/>
                </a:cubicBezTo>
                <a:lnTo>
                  <a:pt x="806432" y="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ltLang="zh-CN" sz="3733" dirty="0">
                <a:solidFill>
                  <a:schemeClr val="accent1"/>
                </a:solidFill>
                <a:latin typeface="微软雅黑" pitchFamily="34" charset="-122"/>
                <a:ea typeface="微软雅黑" pitchFamily="34" charset="-122"/>
              </a:rPr>
              <a:t>  </a:t>
            </a:r>
            <a:r>
              <a:rPr lang="en-US" altLang="zh-CN" sz="3733" dirty="0">
                <a:solidFill>
                  <a:schemeClr val="tx1"/>
                </a:solidFill>
                <a:latin typeface="微软雅黑" pitchFamily="34" charset="-122"/>
                <a:ea typeface="微软雅黑" pitchFamily="34" charset="-122"/>
              </a:rPr>
              <a:t>21%</a:t>
            </a:r>
            <a:endParaRPr lang="zh-CN" altLang="en-US" sz="3733" dirty="0">
              <a:solidFill>
                <a:schemeClr val="tx1"/>
              </a:solidFill>
              <a:latin typeface="微软雅黑" pitchFamily="34" charset="-122"/>
              <a:ea typeface="微软雅黑" pitchFamily="34" charset="-122"/>
            </a:endParaRPr>
          </a:p>
        </p:txBody>
      </p:sp>
      <p:sp>
        <p:nvSpPr>
          <p:cNvPr id="56" name="任意多边形 55"/>
          <p:cNvSpPr/>
          <p:nvPr/>
        </p:nvSpPr>
        <p:spPr>
          <a:xfrm>
            <a:off x="7945439" y="3897313"/>
            <a:ext cx="2060575" cy="2297112"/>
          </a:xfrm>
          <a:custGeom>
            <a:avLst/>
            <a:gdLst>
              <a:gd name="connsiteX0" fmla="*/ 1203219 w 1295674"/>
              <a:gd name="connsiteY0" fmla="*/ 0 h 1444857"/>
              <a:gd name="connsiteX1" fmla="*/ 1209444 w 1295674"/>
              <a:gd name="connsiteY1" fmla="*/ 12922 h 1444857"/>
              <a:gd name="connsiteX2" fmla="*/ 1295674 w 1295674"/>
              <a:gd name="connsiteY2" fmla="*/ 440033 h 1444857"/>
              <a:gd name="connsiteX3" fmla="*/ 1290009 w 1295674"/>
              <a:gd name="connsiteY3" fmla="*/ 552224 h 1444857"/>
              <a:gd name="connsiteX4" fmla="*/ 1276853 w 1295674"/>
              <a:gd name="connsiteY4" fmla="*/ 638426 h 1444857"/>
              <a:gd name="connsiteX5" fmla="*/ 1276852 w 1295674"/>
              <a:gd name="connsiteY5" fmla="*/ 638426 h 1444857"/>
              <a:gd name="connsiteX6" fmla="*/ 1273380 w 1295674"/>
              <a:gd name="connsiteY6" fmla="*/ 661172 h 1444857"/>
              <a:gd name="connsiteX7" fmla="*/ 721422 w 1295674"/>
              <a:gd name="connsiteY7" fmla="*/ 1404876 h 1444857"/>
              <a:gd name="connsiteX8" fmla="*/ 638426 w 1295674"/>
              <a:gd name="connsiteY8" fmla="*/ 1444857 h 1444857"/>
              <a:gd name="connsiteX9" fmla="*/ 555430 w 1295674"/>
              <a:gd name="connsiteY9" fmla="*/ 1404876 h 1444857"/>
              <a:gd name="connsiteX10" fmla="*/ 3472 w 1295674"/>
              <a:gd name="connsiteY10" fmla="*/ 661172 h 1444857"/>
              <a:gd name="connsiteX11" fmla="*/ 0 w 1295674"/>
              <a:gd name="connsiteY11" fmla="*/ 638425 h 1444857"/>
              <a:gd name="connsiteX12" fmla="*/ 86202 w 1295674"/>
              <a:gd name="connsiteY12" fmla="*/ 651581 h 1444857"/>
              <a:gd name="connsiteX13" fmla="*/ 198393 w 1295674"/>
              <a:gd name="connsiteY13" fmla="*/ 657246 h 1444857"/>
              <a:gd name="connsiteX14" fmla="*/ 625504 w 1295674"/>
              <a:gd name="connsiteY14" fmla="*/ 571016 h 1444857"/>
              <a:gd name="connsiteX15" fmla="*/ 638426 w 1295674"/>
              <a:gd name="connsiteY15" fmla="*/ 564791 h 1444857"/>
              <a:gd name="connsiteX16" fmla="*/ 638428 w 1295674"/>
              <a:gd name="connsiteY16" fmla="*/ 564792 h 1444857"/>
              <a:gd name="connsiteX17" fmla="*/ 721423 w 1295674"/>
              <a:gd name="connsiteY17" fmla="*/ 524811 h 1444857"/>
              <a:gd name="connsiteX18" fmla="*/ 1163238 w 1295674"/>
              <a:gd name="connsiteY18" fmla="*/ 82996 h 1444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95674" h="1444857">
                <a:moveTo>
                  <a:pt x="1203219" y="0"/>
                </a:moveTo>
                <a:lnTo>
                  <a:pt x="1209444" y="12922"/>
                </a:lnTo>
                <a:cubicBezTo>
                  <a:pt x="1264970" y="144199"/>
                  <a:pt x="1295674" y="288530"/>
                  <a:pt x="1295674" y="440033"/>
                </a:cubicBezTo>
                <a:cubicBezTo>
                  <a:pt x="1295674" y="477909"/>
                  <a:pt x="1293755" y="515336"/>
                  <a:pt x="1290009" y="552224"/>
                </a:cubicBezTo>
                <a:lnTo>
                  <a:pt x="1276853" y="638426"/>
                </a:lnTo>
                <a:lnTo>
                  <a:pt x="1276852" y="638426"/>
                </a:lnTo>
                <a:lnTo>
                  <a:pt x="1273380" y="661172"/>
                </a:lnTo>
                <a:cubicBezTo>
                  <a:pt x="1207605" y="982609"/>
                  <a:pt x="1001281" y="1252848"/>
                  <a:pt x="721422" y="1404876"/>
                </a:cubicBezTo>
                <a:lnTo>
                  <a:pt x="638426" y="1444857"/>
                </a:lnTo>
                <a:lnTo>
                  <a:pt x="555430" y="1404876"/>
                </a:lnTo>
                <a:cubicBezTo>
                  <a:pt x="275571" y="1252848"/>
                  <a:pt x="69247" y="982609"/>
                  <a:pt x="3472" y="661172"/>
                </a:cubicBezTo>
                <a:lnTo>
                  <a:pt x="0" y="638425"/>
                </a:lnTo>
                <a:lnTo>
                  <a:pt x="86202" y="651581"/>
                </a:lnTo>
                <a:cubicBezTo>
                  <a:pt x="123090" y="655327"/>
                  <a:pt x="160517" y="657246"/>
                  <a:pt x="198393" y="657246"/>
                </a:cubicBezTo>
                <a:cubicBezTo>
                  <a:pt x="349896" y="657246"/>
                  <a:pt x="494227" y="626542"/>
                  <a:pt x="625504" y="571016"/>
                </a:cubicBezTo>
                <a:lnTo>
                  <a:pt x="638426" y="564791"/>
                </a:lnTo>
                <a:lnTo>
                  <a:pt x="638428" y="564792"/>
                </a:lnTo>
                <a:lnTo>
                  <a:pt x="721423" y="524811"/>
                </a:lnTo>
                <a:cubicBezTo>
                  <a:pt x="907996" y="423459"/>
                  <a:pt x="1061886" y="269569"/>
                  <a:pt x="1163238" y="82996"/>
                </a:cubicBez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zh-CN" sz="3733" dirty="0">
                <a:solidFill>
                  <a:schemeClr val="tx1"/>
                </a:solidFill>
                <a:latin typeface="微软雅黑" pitchFamily="34" charset="-122"/>
                <a:ea typeface="微软雅黑" pitchFamily="34" charset="-122"/>
              </a:rPr>
              <a:t>19%</a:t>
            </a:r>
            <a:endParaRPr lang="zh-CN" altLang="en-US" sz="3733" dirty="0">
              <a:solidFill>
                <a:schemeClr val="tx1"/>
              </a:solidFill>
              <a:latin typeface="微软雅黑" pitchFamily="34" charset="-122"/>
              <a:ea typeface="微软雅黑" pitchFamily="34" charset="-122"/>
            </a:endParaRPr>
          </a:p>
        </p:txBody>
      </p:sp>
      <p:grpSp>
        <p:nvGrpSpPr>
          <p:cNvPr id="2" name="组合 1"/>
          <p:cNvGrpSpPr/>
          <p:nvPr/>
        </p:nvGrpSpPr>
        <p:grpSpPr>
          <a:xfrm>
            <a:off x="1483162" y="1604799"/>
            <a:ext cx="4985023" cy="820895"/>
            <a:chOff x="1112371" y="1635646"/>
            <a:chExt cx="3738767" cy="615671"/>
          </a:xfrm>
        </p:grpSpPr>
        <p:sp>
          <p:nvSpPr>
            <p:cNvPr id="70" name="任意多边形 82"/>
            <p:cNvSpPr/>
            <p:nvPr/>
          </p:nvSpPr>
          <p:spPr bwMode="auto">
            <a:xfrm rot="3738964">
              <a:off x="1111819" y="1704941"/>
              <a:ext cx="546928" cy="5458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71" name="TextBox 67"/>
            <p:cNvSpPr txBox="1"/>
            <p:nvPr/>
          </p:nvSpPr>
          <p:spPr>
            <a:xfrm>
              <a:off x="1213338" y="1734213"/>
              <a:ext cx="347691" cy="438581"/>
            </a:xfrm>
            <a:prstGeom prst="rect">
              <a:avLst/>
            </a:prstGeom>
            <a:noFill/>
          </p:spPr>
          <p:txBody>
            <a:bodyPr wrap="none" rtlCol="0">
              <a:spAutoFit/>
            </a:bodyPr>
            <a:lstStyle/>
            <a:p>
              <a:pPr marL="0" lvl="1"/>
              <a:r>
                <a:rPr lang="en-US" altLang="zh-CN" sz="3200" spc="300" dirty="0">
                  <a:solidFill>
                    <a:srgbClr val="C00000"/>
                  </a:solidFill>
                  <a:latin typeface="微软雅黑" pitchFamily="34" charset="-122"/>
                  <a:ea typeface="微软雅黑" pitchFamily="34" charset="-122"/>
                </a:rPr>
                <a:t>1</a:t>
              </a:r>
              <a:endParaRPr lang="zh-CN" altLang="en-US" sz="3200" spc="300" dirty="0">
                <a:solidFill>
                  <a:srgbClr val="C00000"/>
                </a:solidFill>
                <a:latin typeface="微软雅黑" pitchFamily="34" charset="-122"/>
                <a:ea typeface="微软雅黑" pitchFamily="34" charset="-122"/>
              </a:endParaRPr>
            </a:p>
          </p:txBody>
        </p:sp>
        <p:sp>
          <p:nvSpPr>
            <p:cNvPr id="68" name="矩形 39"/>
            <p:cNvSpPr>
              <a:spLocks noChangeArrowheads="1"/>
            </p:cNvSpPr>
            <p:nvPr/>
          </p:nvSpPr>
          <p:spPr bwMode="auto">
            <a:xfrm>
              <a:off x="1785674" y="1918419"/>
              <a:ext cx="3065464" cy="27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单击此处添加段落文本单击此处添加段落文本</a:t>
              </a:r>
            </a:p>
          </p:txBody>
        </p:sp>
        <p:sp>
          <p:nvSpPr>
            <p:cNvPr id="69" name="矩形 39"/>
            <p:cNvSpPr>
              <a:spLocks noChangeArrowheads="1"/>
            </p:cNvSpPr>
            <p:nvPr/>
          </p:nvSpPr>
          <p:spPr bwMode="auto">
            <a:xfrm>
              <a:off x="1682786" y="1635646"/>
              <a:ext cx="2821783" cy="3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pPr>
              <a:r>
                <a:rPr lang="en-US" altLang="zh-CN" sz="1867" dirty="0">
                  <a:latin typeface="微软雅黑" pitchFamily="34" charset="-122"/>
                  <a:ea typeface="微软雅黑" pitchFamily="34" charset="-122"/>
                  <a:cs typeface="宋体" charset="-122"/>
                </a:rPr>
                <a:t>【 </a:t>
              </a:r>
              <a:r>
                <a:rPr lang="zh-CN" altLang="en-US" sz="1867" dirty="0">
                  <a:latin typeface="微软雅黑" pitchFamily="34" charset="-122"/>
                  <a:ea typeface="微软雅黑" pitchFamily="34" charset="-122"/>
                  <a:cs typeface="宋体" charset="-122"/>
                </a:rPr>
                <a:t>人力成本</a:t>
              </a:r>
              <a:r>
                <a:rPr lang="en-US" altLang="zh-CN" sz="1867" dirty="0">
                  <a:latin typeface="微软雅黑" pitchFamily="34" charset="-122"/>
                  <a:ea typeface="微软雅黑" pitchFamily="34" charset="-122"/>
                  <a:cs typeface="宋体" charset="-122"/>
                </a:rPr>
                <a:t>】</a:t>
              </a:r>
              <a:endParaRPr lang="zh-CN" altLang="en-US" sz="1867" dirty="0">
                <a:latin typeface="微软雅黑" pitchFamily="34" charset="-122"/>
                <a:ea typeface="微软雅黑" pitchFamily="34" charset="-122"/>
                <a:cs typeface="宋体" charset="-122"/>
              </a:endParaRPr>
            </a:p>
          </p:txBody>
        </p:sp>
      </p:grpSp>
      <p:grpSp>
        <p:nvGrpSpPr>
          <p:cNvPr id="3" name="组合 2"/>
          <p:cNvGrpSpPr/>
          <p:nvPr/>
        </p:nvGrpSpPr>
        <p:grpSpPr>
          <a:xfrm>
            <a:off x="1483162" y="2756927"/>
            <a:ext cx="4985023" cy="820895"/>
            <a:chOff x="1112371" y="2499742"/>
            <a:chExt cx="3738767" cy="615671"/>
          </a:xfrm>
        </p:grpSpPr>
        <p:sp>
          <p:nvSpPr>
            <p:cNvPr id="76" name="任意多边形 82"/>
            <p:cNvSpPr/>
            <p:nvPr/>
          </p:nvSpPr>
          <p:spPr bwMode="auto">
            <a:xfrm rot="3738964">
              <a:off x="1111819" y="2569037"/>
              <a:ext cx="546928" cy="5458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77" name="TextBox 67"/>
            <p:cNvSpPr txBox="1"/>
            <p:nvPr/>
          </p:nvSpPr>
          <p:spPr>
            <a:xfrm>
              <a:off x="1213338" y="2598309"/>
              <a:ext cx="347691" cy="438581"/>
            </a:xfrm>
            <a:prstGeom prst="rect">
              <a:avLst/>
            </a:prstGeom>
            <a:noFill/>
          </p:spPr>
          <p:txBody>
            <a:bodyPr wrap="none" rtlCol="0">
              <a:spAutoFit/>
            </a:bodyPr>
            <a:lstStyle/>
            <a:p>
              <a:pPr marL="0" lvl="1"/>
              <a:r>
                <a:rPr lang="en-US" altLang="zh-CN" sz="3200" spc="300" dirty="0">
                  <a:solidFill>
                    <a:srgbClr val="C00000"/>
                  </a:solidFill>
                  <a:latin typeface="微软雅黑" pitchFamily="34" charset="-122"/>
                  <a:ea typeface="微软雅黑" pitchFamily="34" charset="-122"/>
                </a:rPr>
                <a:t>2</a:t>
              </a:r>
              <a:endParaRPr lang="zh-CN" altLang="en-US" sz="3200" spc="300" dirty="0">
                <a:solidFill>
                  <a:srgbClr val="C00000"/>
                </a:solidFill>
                <a:latin typeface="微软雅黑" pitchFamily="34" charset="-122"/>
                <a:ea typeface="微软雅黑" pitchFamily="34" charset="-122"/>
              </a:endParaRPr>
            </a:p>
          </p:txBody>
        </p:sp>
        <p:sp>
          <p:nvSpPr>
            <p:cNvPr id="74" name="矩形 39"/>
            <p:cNvSpPr>
              <a:spLocks noChangeArrowheads="1"/>
            </p:cNvSpPr>
            <p:nvPr/>
          </p:nvSpPr>
          <p:spPr bwMode="auto">
            <a:xfrm>
              <a:off x="1785674" y="2782515"/>
              <a:ext cx="3065464" cy="27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单击此处添加段落文本单击此处添加段落文本</a:t>
              </a:r>
            </a:p>
          </p:txBody>
        </p:sp>
        <p:sp>
          <p:nvSpPr>
            <p:cNvPr id="75" name="矩形 39"/>
            <p:cNvSpPr>
              <a:spLocks noChangeArrowheads="1"/>
            </p:cNvSpPr>
            <p:nvPr/>
          </p:nvSpPr>
          <p:spPr bwMode="auto">
            <a:xfrm>
              <a:off x="1682786" y="2499742"/>
              <a:ext cx="2821783" cy="3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pPr>
              <a:r>
                <a:rPr lang="en-US" altLang="zh-CN" sz="1867" dirty="0">
                  <a:latin typeface="微软雅黑" pitchFamily="34" charset="-122"/>
                  <a:ea typeface="微软雅黑" pitchFamily="34" charset="-122"/>
                  <a:cs typeface="宋体" charset="-122"/>
                </a:rPr>
                <a:t>【 </a:t>
              </a:r>
              <a:r>
                <a:rPr lang="zh-CN" altLang="en-US" sz="1867" dirty="0">
                  <a:latin typeface="微软雅黑" pitchFamily="34" charset="-122"/>
                  <a:ea typeface="微软雅黑" pitchFamily="34" charset="-122"/>
                  <a:cs typeface="宋体" charset="-122"/>
                </a:rPr>
                <a:t>办公场地 </a:t>
              </a:r>
              <a:r>
                <a:rPr lang="en-US" altLang="zh-CN" sz="1867" dirty="0">
                  <a:latin typeface="微软雅黑" pitchFamily="34" charset="-122"/>
                  <a:ea typeface="微软雅黑" pitchFamily="34" charset="-122"/>
                  <a:cs typeface="宋体" charset="-122"/>
                </a:rPr>
                <a:t>】</a:t>
              </a:r>
              <a:endParaRPr lang="zh-CN" altLang="en-US" sz="1867" dirty="0">
                <a:latin typeface="微软雅黑" pitchFamily="34" charset="-122"/>
                <a:ea typeface="微软雅黑" pitchFamily="34" charset="-122"/>
                <a:cs typeface="宋体" charset="-122"/>
              </a:endParaRPr>
            </a:p>
          </p:txBody>
        </p:sp>
      </p:grpSp>
      <p:grpSp>
        <p:nvGrpSpPr>
          <p:cNvPr id="4" name="组合 3"/>
          <p:cNvGrpSpPr/>
          <p:nvPr/>
        </p:nvGrpSpPr>
        <p:grpSpPr>
          <a:xfrm>
            <a:off x="1483162" y="3886243"/>
            <a:ext cx="4985023" cy="820895"/>
            <a:chOff x="1112371" y="3346728"/>
            <a:chExt cx="3738767" cy="615671"/>
          </a:xfrm>
        </p:grpSpPr>
        <p:sp>
          <p:nvSpPr>
            <p:cNvPr id="82" name="任意多边形 82"/>
            <p:cNvSpPr/>
            <p:nvPr/>
          </p:nvSpPr>
          <p:spPr bwMode="auto">
            <a:xfrm rot="3738964">
              <a:off x="1111819" y="3416023"/>
              <a:ext cx="546928" cy="5458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83" name="TextBox 67"/>
            <p:cNvSpPr txBox="1"/>
            <p:nvPr/>
          </p:nvSpPr>
          <p:spPr>
            <a:xfrm>
              <a:off x="1213338" y="3445295"/>
              <a:ext cx="347691" cy="438581"/>
            </a:xfrm>
            <a:prstGeom prst="rect">
              <a:avLst/>
            </a:prstGeom>
            <a:noFill/>
          </p:spPr>
          <p:txBody>
            <a:bodyPr wrap="none" rtlCol="0">
              <a:spAutoFit/>
            </a:bodyPr>
            <a:lstStyle/>
            <a:p>
              <a:pPr marL="0" lvl="1"/>
              <a:r>
                <a:rPr lang="en-US" altLang="zh-CN" sz="3200" spc="300" dirty="0">
                  <a:solidFill>
                    <a:srgbClr val="C00000"/>
                  </a:solidFill>
                  <a:latin typeface="微软雅黑" pitchFamily="34" charset="-122"/>
                  <a:ea typeface="微软雅黑" pitchFamily="34" charset="-122"/>
                </a:rPr>
                <a:t>3</a:t>
              </a:r>
              <a:endParaRPr lang="zh-CN" altLang="en-US" sz="3200" spc="300" dirty="0">
                <a:solidFill>
                  <a:srgbClr val="C00000"/>
                </a:solidFill>
                <a:latin typeface="微软雅黑" pitchFamily="34" charset="-122"/>
                <a:ea typeface="微软雅黑" pitchFamily="34" charset="-122"/>
              </a:endParaRPr>
            </a:p>
          </p:txBody>
        </p:sp>
        <p:sp>
          <p:nvSpPr>
            <p:cNvPr id="80" name="矩形 39"/>
            <p:cNvSpPr>
              <a:spLocks noChangeArrowheads="1"/>
            </p:cNvSpPr>
            <p:nvPr/>
          </p:nvSpPr>
          <p:spPr bwMode="auto">
            <a:xfrm>
              <a:off x="1785674" y="3629501"/>
              <a:ext cx="3065464" cy="27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单击此处添加段落文本单击此处添加段落文本</a:t>
              </a:r>
            </a:p>
          </p:txBody>
        </p:sp>
        <p:sp>
          <p:nvSpPr>
            <p:cNvPr id="81" name="矩形 39"/>
            <p:cNvSpPr>
              <a:spLocks noChangeArrowheads="1"/>
            </p:cNvSpPr>
            <p:nvPr/>
          </p:nvSpPr>
          <p:spPr bwMode="auto">
            <a:xfrm>
              <a:off x="1682786" y="3346728"/>
              <a:ext cx="2821783" cy="3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pPr>
              <a:r>
                <a:rPr lang="en-US" altLang="zh-CN" sz="1867" dirty="0">
                  <a:latin typeface="微软雅黑" pitchFamily="34" charset="-122"/>
                  <a:ea typeface="微软雅黑" pitchFamily="34" charset="-122"/>
                  <a:cs typeface="宋体" charset="-122"/>
                </a:rPr>
                <a:t>【 </a:t>
              </a:r>
              <a:r>
                <a:rPr lang="zh-CN" altLang="en-US" sz="1867" dirty="0">
                  <a:latin typeface="微软雅黑" pitchFamily="34" charset="-122"/>
                  <a:ea typeface="微软雅黑" pitchFamily="34" charset="-122"/>
                  <a:cs typeface="宋体" charset="-122"/>
                </a:rPr>
                <a:t>推广费用 </a:t>
              </a:r>
              <a:r>
                <a:rPr lang="en-US" altLang="zh-CN" sz="1867" dirty="0">
                  <a:latin typeface="微软雅黑" pitchFamily="34" charset="-122"/>
                  <a:ea typeface="微软雅黑" pitchFamily="34" charset="-122"/>
                  <a:cs typeface="宋体" charset="-122"/>
                </a:rPr>
                <a:t>】</a:t>
              </a:r>
              <a:endParaRPr lang="zh-CN" altLang="en-US" sz="1867" dirty="0">
                <a:latin typeface="微软雅黑" pitchFamily="34" charset="-122"/>
                <a:ea typeface="微软雅黑" pitchFamily="34" charset="-122"/>
                <a:cs typeface="宋体" charset="-122"/>
              </a:endParaRPr>
            </a:p>
          </p:txBody>
        </p:sp>
      </p:grpSp>
      <p:grpSp>
        <p:nvGrpSpPr>
          <p:cNvPr id="22" name="组合 21"/>
          <p:cNvGrpSpPr/>
          <p:nvPr/>
        </p:nvGrpSpPr>
        <p:grpSpPr>
          <a:xfrm>
            <a:off x="1483162" y="5061184"/>
            <a:ext cx="4985023" cy="820895"/>
            <a:chOff x="1112371" y="3346728"/>
            <a:chExt cx="3738767" cy="615671"/>
          </a:xfrm>
        </p:grpSpPr>
        <p:sp>
          <p:nvSpPr>
            <p:cNvPr id="23" name="任意多边形 82"/>
            <p:cNvSpPr/>
            <p:nvPr/>
          </p:nvSpPr>
          <p:spPr bwMode="auto">
            <a:xfrm rot="3738964">
              <a:off x="1111819" y="3416023"/>
              <a:ext cx="546928" cy="545823"/>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25" name="TextBox 67"/>
            <p:cNvSpPr txBox="1"/>
            <p:nvPr/>
          </p:nvSpPr>
          <p:spPr>
            <a:xfrm>
              <a:off x="1213338" y="3445295"/>
              <a:ext cx="347691" cy="438581"/>
            </a:xfrm>
            <a:prstGeom prst="rect">
              <a:avLst/>
            </a:prstGeom>
            <a:noFill/>
          </p:spPr>
          <p:txBody>
            <a:bodyPr wrap="none" rtlCol="0">
              <a:spAutoFit/>
            </a:bodyPr>
            <a:lstStyle/>
            <a:p>
              <a:pPr marL="0" lvl="1"/>
              <a:r>
                <a:rPr lang="en-US" altLang="zh-CN" sz="3200" spc="300" dirty="0">
                  <a:solidFill>
                    <a:srgbClr val="C00000"/>
                  </a:solidFill>
                  <a:latin typeface="微软雅黑" pitchFamily="34" charset="-122"/>
                  <a:ea typeface="微软雅黑" pitchFamily="34" charset="-122"/>
                </a:rPr>
                <a:t>4</a:t>
              </a:r>
              <a:endParaRPr lang="zh-CN" altLang="en-US" sz="3200" spc="300" dirty="0">
                <a:solidFill>
                  <a:srgbClr val="C00000"/>
                </a:solidFill>
                <a:latin typeface="微软雅黑" pitchFamily="34" charset="-122"/>
                <a:ea typeface="微软雅黑" pitchFamily="34" charset="-122"/>
              </a:endParaRPr>
            </a:p>
          </p:txBody>
        </p:sp>
        <p:sp>
          <p:nvSpPr>
            <p:cNvPr id="26" name="矩形 39"/>
            <p:cNvSpPr>
              <a:spLocks noChangeArrowheads="1"/>
            </p:cNvSpPr>
            <p:nvPr/>
          </p:nvSpPr>
          <p:spPr bwMode="auto">
            <a:xfrm>
              <a:off x="1785674" y="3629501"/>
              <a:ext cx="3065464" cy="27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buFont typeface="Arial" charset="0"/>
                <a:buChar char="•"/>
              </a:pPr>
              <a:r>
                <a:rPr lang="zh-CN" altLang="en-US" sz="1333" dirty="0">
                  <a:latin typeface="微软雅黑" pitchFamily="34" charset="-122"/>
                  <a:ea typeface="微软雅黑" pitchFamily="34" charset="-122"/>
                  <a:cs typeface="宋体" charset="-122"/>
                </a:rPr>
                <a:t>单击此处添加段落文本单击此处添加段落文本</a:t>
              </a:r>
            </a:p>
          </p:txBody>
        </p:sp>
        <p:sp>
          <p:nvSpPr>
            <p:cNvPr id="27" name="矩形 39"/>
            <p:cNvSpPr>
              <a:spLocks noChangeArrowheads="1"/>
            </p:cNvSpPr>
            <p:nvPr/>
          </p:nvSpPr>
          <p:spPr bwMode="auto">
            <a:xfrm>
              <a:off x="1682786" y="3346728"/>
              <a:ext cx="2821783" cy="35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1000"/>
                </a:spcBef>
              </a:pPr>
              <a:r>
                <a:rPr lang="en-US" altLang="zh-CN" sz="1867" dirty="0">
                  <a:latin typeface="微软雅黑" pitchFamily="34" charset="-122"/>
                  <a:ea typeface="微软雅黑" pitchFamily="34" charset="-122"/>
                  <a:cs typeface="宋体" charset="-122"/>
                </a:rPr>
                <a:t>【 </a:t>
              </a:r>
              <a:r>
                <a:rPr lang="zh-CN" altLang="en-US" sz="1867" dirty="0">
                  <a:latin typeface="微软雅黑" pitchFamily="34" charset="-122"/>
                  <a:ea typeface="微软雅黑" pitchFamily="34" charset="-122"/>
                  <a:cs typeface="宋体" charset="-122"/>
                </a:rPr>
                <a:t>其他费用 </a:t>
              </a:r>
              <a:r>
                <a:rPr lang="en-US" altLang="zh-CN" sz="1867" dirty="0">
                  <a:latin typeface="微软雅黑" pitchFamily="34" charset="-122"/>
                  <a:ea typeface="微软雅黑" pitchFamily="34" charset="-122"/>
                  <a:cs typeface="宋体" charset="-122"/>
                </a:rPr>
                <a:t>】</a:t>
              </a:r>
              <a:endParaRPr lang="zh-CN" altLang="en-US" sz="1867" dirty="0">
                <a:latin typeface="微软雅黑" pitchFamily="34" charset="-122"/>
                <a:ea typeface="微软雅黑" pitchFamily="34" charset="-122"/>
                <a:cs typeface="宋体" charset="-122"/>
              </a:endParaRPr>
            </a:p>
          </p:txBody>
        </p:sp>
      </p:grpSp>
      <p:grpSp>
        <p:nvGrpSpPr>
          <p:cNvPr id="6" name="组合 5"/>
          <p:cNvGrpSpPr/>
          <p:nvPr/>
        </p:nvGrpSpPr>
        <p:grpSpPr>
          <a:xfrm>
            <a:off x="8814410" y="2948947"/>
            <a:ext cx="402209" cy="461665"/>
            <a:chOff x="6610807" y="2211710"/>
            <a:chExt cx="301657" cy="346249"/>
          </a:xfrm>
        </p:grpSpPr>
        <p:sp>
          <p:nvSpPr>
            <p:cNvPr id="28" name="任意多边形 82"/>
            <p:cNvSpPr/>
            <p:nvPr/>
          </p:nvSpPr>
          <p:spPr bwMode="auto">
            <a:xfrm rot="3738964">
              <a:off x="6610502" y="2229853"/>
              <a:ext cx="302268" cy="301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5" name="TextBox 4"/>
            <p:cNvSpPr txBox="1"/>
            <p:nvPr/>
          </p:nvSpPr>
          <p:spPr>
            <a:xfrm>
              <a:off x="6660232" y="2211710"/>
              <a:ext cx="216024" cy="346249"/>
            </a:xfrm>
            <a:prstGeom prst="rect">
              <a:avLst/>
            </a:prstGeom>
            <a:noFill/>
          </p:spPr>
          <p:txBody>
            <a:bodyPr wrap="square" rtlCol="0">
              <a:spAutoFit/>
            </a:bodyPr>
            <a:lstStyle/>
            <a:p>
              <a:pPr algn="ctr"/>
              <a:r>
                <a:rPr lang="en-US" altLang="zh-CN" sz="2400" dirty="0"/>
                <a:t>1</a:t>
              </a:r>
              <a:endParaRPr lang="zh-CN" altLang="en-US" sz="2400" dirty="0"/>
            </a:p>
          </p:txBody>
        </p:sp>
      </p:grpSp>
      <p:grpSp>
        <p:nvGrpSpPr>
          <p:cNvPr id="30" name="组合 29"/>
          <p:cNvGrpSpPr/>
          <p:nvPr/>
        </p:nvGrpSpPr>
        <p:grpSpPr>
          <a:xfrm>
            <a:off x="9575230" y="3637597"/>
            <a:ext cx="402209" cy="461665"/>
            <a:chOff x="6610807" y="2211710"/>
            <a:chExt cx="301657" cy="346249"/>
          </a:xfrm>
        </p:grpSpPr>
        <p:sp>
          <p:nvSpPr>
            <p:cNvPr id="31" name="任意多边形 82"/>
            <p:cNvSpPr/>
            <p:nvPr/>
          </p:nvSpPr>
          <p:spPr bwMode="auto">
            <a:xfrm rot="3738964">
              <a:off x="6610502" y="2229853"/>
              <a:ext cx="302268" cy="301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2" name="TextBox 31"/>
            <p:cNvSpPr txBox="1"/>
            <p:nvPr/>
          </p:nvSpPr>
          <p:spPr>
            <a:xfrm>
              <a:off x="6660232" y="2211710"/>
              <a:ext cx="216024" cy="346249"/>
            </a:xfrm>
            <a:prstGeom prst="rect">
              <a:avLst/>
            </a:prstGeom>
            <a:noFill/>
          </p:spPr>
          <p:txBody>
            <a:bodyPr wrap="square" rtlCol="0">
              <a:spAutoFit/>
            </a:bodyPr>
            <a:lstStyle/>
            <a:p>
              <a:pPr algn="ctr"/>
              <a:r>
                <a:rPr lang="en-US" altLang="zh-CN" sz="2400" dirty="0"/>
                <a:t>2</a:t>
              </a:r>
              <a:endParaRPr lang="zh-CN" altLang="en-US" sz="2400" dirty="0"/>
            </a:p>
          </p:txBody>
        </p:sp>
      </p:grpSp>
      <p:grpSp>
        <p:nvGrpSpPr>
          <p:cNvPr id="33" name="组合 32"/>
          <p:cNvGrpSpPr/>
          <p:nvPr/>
        </p:nvGrpSpPr>
        <p:grpSpPr>
          <a:xfrm>
            <a:off x="8746046" y="4449445"/>
            <a:ext cx="402209" cy="461665"/>
            <a:chOff x="6610807" y="2211710"/>
            <a:chExt cx="301657" cy="346249"/>
          </a:xfrm>
        </p:grpSpPr>
        <p:sp>
          <p:nvSpPr>
            <p:cNvPr id="34" name="任意多边形 82"/>
            <p:cNvSpPr/>
            <p:nvPr/>
          </p:nvSpPr>
          <p:spPr bwMode="auto">
            <a:xfrm rot="3738964">
              <a:off x="6610502" y="2229853"/>
              <a:ext cx="302268" cy="301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5" name="TextBox 34"/>
            <p:cNvSpPr txBox="1"/>
            <p:nvPr/>
          </p:nvSpPr>
          <p:spPr>
            <a:xfrm>
              <a:off x="6660232" y="2211710"/>
              <a:ext cx="216024" cy="346249"/>
            </a:xfrm>
            <a:prstGeom prst="rect">
              <a:avLst/>
            </a:prstGeom>
            <a:noFill/>
          </p:spPr>
          <p:txBody>
            <a:bodyPr wrap="square" rtlCol="0">
              <a:spAutoFit/>
            </a:bodyPr>
            <a:lstStyle/>
            <a:p>
              <a:pPr algn="ctr"/>
              <a:r>
                <a:rPr lang="en-US" altLang="zh-CN" sz="2400" dirty="0"/>
                <a:t>3</a:t>
              </a:r>
              <a:endParaRPr lang="zh-CN" altLang="en-US" sz="2400" dirty="0"/>
            </a:p>
          </p:txBody>
        </p:sp>
      </p:grpSp>
      <p:grpSp>
        <p:nvGrpSpPr>
          <p:cNvPr id="36" name="组合 35"/>
          <p:cNvGrpSpPr/>
          <p:nvPr/>
        </p:nvGrpSpPr>
        <p:grpSpPr>
          <a:xfrm>
            <a:off x="8016214" y="3666172"/>
            <a:ext cx="402209" cy="461665"/>
            <a:chOff x="6610807" y="2211710"/>
            <a:chExt cx="301657" cy="346249"/>
          </a:xfrm>
        </p:grpSpPr>
        <p:sp>
          <p:nvSpPr>
            <p:cNvPr id="37" name="任意多边形 82"/>
            <p:cNvSpPr/>
            <p:nvPr/>
          </p:nvSpPr>
          <p:spPr bwMode="auto">
            <a:xfrm rot="3738964">
              <a:off x="6610502" y="2229853"/>
              <a:ext cx="302268" cy="301657"/>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a:gsLst>
                <a:gs pos="100000">
                  <a:schemeClr val="bg1"/>
                </a:gs>
                <a:gs pos="0">
                  <a:schemeClr val="bg1">
                    <a:lumMod val="85000"/>
                  </a:schemeClr>
                </a:gs>
              </a:gsLst>
              <a:lin ang="2700000" scaled="1"/>
            </a:gradFill>
            <a:ln w="317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solidFill>
                  <a:schemeClr val="accent1"/>
                </a:solidFill>
                <a:latin typeface="微软雅黑" pitchFamily="34" charset="-122"/>
                <a:ea typeface="微软雅黑" pitchFamily="34" charset="-122"/>
              </a:endParaRPr>
            </a:p>
          </p:txBody>
        </p:sp>
        <p:sp>
          <p:nvSpPr>
            <p:cNvPr id="38" name="TextBox 37"/>
            <p:cNvSpPr txBox="1"/>
            <p:nvPr/>
          </p:nvSpPr>
          <p:spPr>
            <a:xfrm>
              <a:off x="6660232" y="2211710"/>
              <a:ext cx="216024" cy="346249"/>
            </a:xfrm>
            <a:prstGeom prst="rect">
              <a:avLst/>
            </a:prstGeom>
            <a:noFill/>
          </p:spPr>
          <p:txBody>
            <a:bodyPr wrap="square" rtlCol="0">
              <a:spAutoFit/>
            </a:bodyPr>
            <a:lstStyle/>
            <a:p>
              <a:pPr algn="ctr"/>
              <a:r>
                <a:rPr lang="en-US" altLang="zh-CN" sz="2400" dirty="0"/>
                <a:t>4</a:t>
              </a:r>
              <a:endParaRPr lang="zh-CN" altLang="en-US" sz="2400" dirty="0"/>
            </a:p>
          </p:txBody>
        </p:sp>
      </p:grpSp>
      <p:sp>
        <p:nvSpPr>
          <p:cNvPr id="39" name="TextBox 38"/>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40"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成本预算</a:t>
            </a:r>
            <a:endParaRPr lang="zh-CN" altLang="en-US" sz="2667" dirty="0">
              <a:latin typeface="微软雅黑" pitchFamily="34" charset="-122"/>
              <a:ea typeface="微软雅黑" pitchFamily="34" charset="-122"/>
            </a:endParaRPr>
          </a:p>
        </p:txBody>
      </p:sp>
      <p:cxnSp>
        <p:nvCxnSpPr>
          <p:cNvPr id="41"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187525"/>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up)">
                                      <p:cBhvr>
                                        <p:cTn id="15" dur="500"/>
                                        <p:tgtEl>
                                          <p:spTgt spid="56"/>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wipe(right)">
                                      <p:cBhvr>
                                        <p:cTn id="19" dur="500"/>
                                        <p:tgtEl>
                                          <p:spTgt spid="55"/>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 fill="hold"/>
                                        <p:tgtEl>
                                          <p:spTgt spid="6"/>
                                        </p:tgtEl>
                                        <p:attrNameLst>
                                          <p:attrName>ppt_w</p:attrName>
                                        </p:attrNameLst>
                                      </p:cBhvr>
                                      <p:tavLst>
                                        <p:tav tm="0">
                                          <p:val>
                                            <p:fltVal val="0"/>
                                          </p:val>
                                        </p:tav>
                                        <p:tav tm="100000">
                                          <p:val>
                                            <p:strVal val="#ppt_w"/>
                                          </p:val>
                                        </p:tav>
                                      </p:tavLst>
                                    </p:anim>
                                    <p:anim calcmode="lin" valueType="num">
                                      <p:cBhvr>
                                        <p:cTn id="24" dur="200" fill="hold"/>
                                        <p:tgtEl>
                                          <p:spTgt spid="6"/>
                                        </p:tgtEl>
                                        <p:attrNameLst>
                                          <p:attrName>ppt_h</p:attrName>
                                        </p:attrNameLst>
                                      </p:cBhvr>
                                      <p:tavLst>
                                        <p:tav tm="0">
                                          <p:val>
                                            <p:fltVal val="0"/>
                                          </p:val>
                                        </p:tav>
                                        <p:tav tm="100000">
                                          <p:val>
                                            <p:strVal val="#ppt_h"/>
                                          </p:val>
                                        </p:tav>
                                      </p:tavLst>
                                    </p:anim>
                                    <p:animEffect transition="in" filter="fade">
                                      <p:cBhvr>
                                        <p:cTn id="25" dur="200"/>
                                        <p:tgtEl>
                                          <p:spTgt spid="6"/>
                                        </p:tgtEl>
                                      </p:cBhvr>
                                    </p:animEffect>
                                  </p:childTnLst>
                                </p:cTn>
                              </p:par>
                            </p:childTnLst>
                          </p:cTn>
                        </p:par>
                        <p:par>
                          <p:cTn id="26" fill="hold">
                            <p:stCondLst>
                              <p:cond delay="2200"/>
                            </p:stCondLst>
                            <p:childTnLst>
                              <p:par>
                                <p:cTn id="27" presetID="53" presetClass="entr" presetSubtype="16"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200" fill="hold"/>
                                        <p:tgtEl>
                                          <p:spTgt spid="30"/>
                                        </p:tgtEl>
                                        <p:attrNameLst>
                                          <p:attrName>ppt_w</p:attrName>
                                        </p:attrNameLst>
                                      </p:cBhvr>
                                      <p:tavLst>
                                        <p:tav tm="0">
                                          <p:val>
                                            <p:fltVal val="0"/>
                                          </p:val>
                                        </p:tav>
                                        <p:tav tm="100000">
                                          <p:val>
                                            <p:strVal val="#ppt_w"/>
                                          </p:val>
                                        </p:tav>
                                      </p:tavLst>
                                    </p:anim>
                                    <p:anim calcmode="lin" valueType="num">
                                      <p:cBhvr>
                                        <p:cTn id="30" dur="200" fill="hold"/>
                                        <p:tgtEl>
                                          <p:spTgt spid="30"/>
                                        </p:tgtEl>
                                        <p:attrNameLst>
                                          <p:attrName>ppt_h</p:attrName>
                                        </p:attrNameLst>
                                      </p:cBhvr>
                                      <p:tavLst>
                                        <p:tav tm="0">
                                          <p:val>
                                            <p:fltVal val="0"/>
                                          </p:val>
                                        </p:tav>
                                        <p:tav tm="100000">
                                          <p:val>
                                            <p:strVal val="#ppt_h"/>
                                          </p:val>
                                        </p:tav>
                                      </p:tavLst>
                                    </p:anim>
                                    <p:animEffect transition="in" filter="fade">
                                      <p:cBhvr>
                                        <p:cTn id="31" dur="200"/>
                                        <p:tgtEl>
                                          <p:spTgt spid="30"/>
                                        </p:tgtEl>
                                      </p:cBhvr>
                                    </p:animEffect>
                                  </p:childTnLst>
                                </p:cTn>
                              </p:par>
                            </p:childTnLst>
                          </p:cTn>
                        </p:par>
                        <p:par>
                          <p:cTn id="32" fill="hold">
                            <p:stCondLst>
                              <p:cond delay="2400"/>
                            </p:stCondLst>
                            <p:childTnLst>
                              <p:par>
                                <p:cTn id="33" presetID="53" presetClass="entr" presetSubtype="16"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200" fill="hold"/>
                                        <p:tgtEl>
                                          <p:spTgt spid="33"/>
                                        </p:tgtEl>
                                        <p:attrNameLst>
                                          <p:attrName>ppt_w</p:attrName>
                                        </p:attrNameLst>
                                      </p:cBhvr>
                                      <p:tavLst>
                                        <p:tav tm="0">
                                          <p:val>
                                            <p:fltVal val="0"/>
                                          </p:val>
                                        </p:tav>
                                        <p:tav tm="100000">
                                          <p:val>
                                            <p:strVal val="#ppt_w"/>
                                          </p:val>
                                        </p:tav>
                                      </p:tavLst>
                                    </p:anim>
                                    <p:anim calcmode="lin" valueType="num">
                                      <p:cBhvr>
                                        <p:cTn id="36" dur="200" fill="hold"/>
                                        <p:tgtEl>
                                          <p:spTgt spid="33"/>
                                        </p:tgtEl>
                                        <p:attrNameLst>
                                          <p:attrName>ppt_h</p:attrName>
                                        </p:attrNameLst>
                                      </p:cBhvr>
                                      <p:tavLst>
                                        <p:tav tm="0">
                                          <p:val>
                                            <p:fltVal val="0"/>
                                          </p:val>
                                        </p:tav>
                                        <p:tav tm="100000">
                                          <p:val>
                                            <p:strVal val="#ppt_h"/>
                                          </p:val>
                                        </p:tav>
                                      </p:tavLst>
                                    </p:anim>
                                    <p:animEffect transition="in" filter="fade">
                                      <p:cBhvr>
                                        <p:cTn id="37" dur="200"/>
                                        <p:tgtEl>
                                          <p:spTgt spid="33"/>
                                        </p:tgtEl>
                                      </p:cBhvr>
                                    </p:animEffect>
                                  </p:childTnLst>
                                </p:cTn>
                              </p:par>
                            </p:childTnLst>
                          </p:cTn>
                        </p:par>
                        <p:par>
                          <p:cTn id="38" fill="hold">
                            <p:stCondLst>
                              <p:cond delay="2600"/>
                            </p:stCondLst>
                            <p:childTnLst>
                              <p:par>
                                <p:cTn id="39" presetID="53" presetClass="entr" presetSubtype="16" fill="hold" nodeType="after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200" fill="hold"/>
                                        <p:tgtEl>
                                          <p:spTgt spid="36"/>
                                        </p:tgtEl>
                                        <p:attrNameLst>
                                          <p:attrName>ppt_w</p:attrName>
                                        </p:attrNameLst>
                                      </p:cBhvr>
                                      <p:tavLst>
                                        <p:tav tm="0">
                                          <p:val>
                                            <p:fltVal val="0"/>
                                          </p:val>
                                        </p:tav>
                                        <p:tav tm="100000">
                                          <p:val>
                                            <p:strVal val="#ppt_w"/>
                                          </p:val>
                                        </p:tav>
                                      </p:tavLst>
                                    </p:anim>
                                    <p:anim calcmode="lin" valueType="num">
                                      <p:cBhvr>
                                        <p:cTn id="42" dur="200" fill="hold"/>
                                        <p:tgtEl>
                                          <p:spTgt spid="36"/>
                                        </p:tgtEl>
                                        <p:attrNameLst>
                                          <p:attrName>ppt_h</p:attrName>
                                        </p:attrNameLst>
                                      </p:cBhvr>
                                      <p:tavLst>
                                        <p:tav tm="0">
                                          <p:val>
                                            <p:fltVal val="0"/>
                                          </p:val>
                                        </p:tav>
                                        <p:tav tm="100000">
                                          <p:val>
                                            <p:strVal val="#ppt_h"/>
                                          </p:val>
                                        </p:tav>
                                      </p:tavLst>
                                    </p:anim>
                                    <p:animEffect transition="in" filter="fade">
                                      <p:cBhvr>
                                        <p:cTn id="43" dur="200"/>
                                        <p:tgtEl>
                                          <p:spTgt spid="36"/>
                                        </p:tgtEl>
                                      </p:cBhvr>
                                    </p:animEffect>
                                  </p:childTnLst>
                                </p:cTn>
                              </p:par>
                            </p:childTnLst>
                          </p:cTn>
                        </p:par>
                        <p:par>
                          <p:cTn id="44" fill="hold">
                            <p:stCondLst>
                              <p:cond delay="2800"/>
                            </p:stCondLst>
                            <p:childTnLst>
                              <p:par>
                                <p:cTn id="45" presetID="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3300"/>
                            </p:stCondLst>
                            <p:childTnLst>
                              <p:par>
                                <p:cTn id="50" presetID="2" presetClass="entr" presetSubtype="8" fill="hold"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0-#ppt_w/2"/>
                                          </p:val>
                                        </p:tav>
                                        <p:tav tm="100000">
                                          <p:val>
                                            <p:strVal val="#ppt_x"/>
                                          </p:val>
                                        </p:tav>
                                      </p:tavLst>
                                    </p:anim>
                                    <p:anim calcmode="lin" valueType="num">
                                      <p:cBhvr additive="base">
                                        <p:cTn id="53" dur="500" fill="hold"/>
                                        <p:tgtEl>
                                          <p:spTgt spid="3"/>
                                        </p:tgtEl>
                                        <p:attrNameLst>
                                          <p:attrName>ppt_y</p:attrName>
                                        </p:attrNameLst>
                                      </p:cBhvr>
                                      <p:tavLst>
                                        <p:tav tm="0">
                                          <p:val>
                                            <p:strVal val="#ppt_y"/>
                                          </p:val>
                                        </p:tav>
                                        <p:tav tm="100000">
                                          <p:val>
                                            <p:strVal val="#ppt_y"/>
                                          </p:val>
                                        </p:tav>
                                      </p:tavLst>
                                    </p:anim>
                                  </p:childTnLst>
                                </p:cTn>
                              </p:par>
                            </p:childTnLst>
                          </p:cTn>
                        </p:par>
                        <p:par>
                          <p:cTn id="54" fill="hold">
                            <p:stCondLst>
                              <p:cond delay="3800"/>
                            </p:stCondLst>
                            <p:childTnLst>
                              <p:par>
                                <p:cTn id="55" presetID="2" presetClass="entr" presetSubtype="8" fill="hold"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500" fill="hold"/>
                                        <p:tgtEl>
                                          <p:spTgt spid="4"/>
                                        </p:tgtEl>
                                        <p:attrNameLst>
                                          <p:attrName>ppt_x</p:attrName>
                                        </p:attrNameLst>
                                      </p:cBhvr>
                                      <p:tavLst>
                                        <p:tav tm="0">
                                          <p:val>
                                            <p:strVal val="0-#ppt_w/2"/>
                                          </p:val>
                                        </p:tav>
                                        <p:tav tm="100000">
                                          <p:val>
                                            <p:strVal val="#ppt_x"/>
                                          </p:val>
                                        </p:tav>
                                      </p:tavLst>
                                    </p:anim>
                                    <p:anim calcmode="lin" valueType="num">
                                      <p:cBhvr additive="base">
                                        <p:cTn id="58" dur="500" fill="hold"/>
                                        <p:tgtEl>
                                          <p:spTgt spid="4"/>
                                        </p:tgtEl>
                                        <p:attrNameLst>
                                          <p:attrName>ppt_y</p:attrName>
                                        </p:attrNameLst>
                                      </p:cBhvr>
                                      <p:tavLst>
                                        <p:tav tm="0">
                                          <p:val>
                                            <p:strVal val="#ppt_y"/>
                                          </p:val>
                                        </p:tav>
                                        <p:tav tm="100000">
                                          <p:val>
                                            <p:strVal val="#ppt_y"/>
                                          </p:val>
                                        </p:tav>
                                      </p:tavLst>
                                    </p:anim>
                                  </p:childTnLst>
                                </p:cTn>
                              </p:par>
                            </p:childTnLst>
                          </p:cTn>
                        </p:par>
                        <p:par>
                          <p:cTn id="59" fill="hold">
                            <p:stCondLst>
                              <p:cond delay="4300"/>
                            </p:stCondLst>
                            <p:childTnLst>
                              <p:par>
                                <p:cTn id="60" presetID="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0-#ppt_w/2"/>
                                          </p:val>
                                        </p:tav>
                                        <p:tav tm="100000">
                                          <p:val>
                                            <p:strVal val="#ppt_x"/>
                                          </p:val>
                                        </p:tav>
                                      </p:tavLst>
                                    </p:anim>
                                    <p:anim calcmode="lin" valueType="num">
                                      <p:cBhvr additive="base">
                                        <p:cTn id="63" dur="500" fill="hold"/>
                                        <p:tgtEl>
                                          <p:spTgt spid="22"/>
                                        </p:tgtEl>
                                        <p:attrNameLst>
                                          <p:attrName>ppt_y</p:attrName>
                                        </p:attrNameLst>
                                      </p:cBhvr>
                                      <p:tavLst>
                                        <p:tav tm="0">
                                          <p:val>
                                            <p:strVal val="#ppt_y"/>
                                          </p:val>
                                        </p:tav>
                                        <p:tav tm="100000">
                                          <p:val>
                                            <p:strVal val="#ppt_y"/>
                                          </p:val>
                                        </p:tav>
                                      </p:tavLst>
                                    </p:anim>
                                  </p:childTnLst>
                                </p:cTn>
                              </p:par>
                            </p:childTnLst>
                          </p:cTn>
                        </p:par>
                        <p:par>
                          <p:cTn id="64" fill="hold">
                            <p:stCondLst>
                              <p:cond delay="4800"/>
                            </p:stCondLst>
                            <p:childTnLst>
                              <p:par>
                                <p:cTn id="65" presetID="42" presetClass="entr" presetSubtype="0" fill="hold" nodeType="afterEffect">
                                  <p:stCondLst>
                                    <p:cond delay="0"/>
                                  </p:stCondLst>
                                  <p:childTnLst>
                                    <p:set>
                                      <p:cBhvr>
                                        <p:cTn id="66" dur="1" fill="hold">
                                          <p:stCondLst>
                                            <p:cond delay="0"/>
                                          </p:stCondLst>
                                        </p:cTn>
                                        <p:tgtEl>
                                          <p:spTgt spid="39">
                                            <p:txEl>
                                              <p:pRg st="0" end="0"/>
                                            </p:txEl>
                                          </p:spTgt>
                                        </p:tgtEl>
                                        <p:attrNameLst>
                                          <p:attrName>style.visibility</p:attrName>
                                        </p:attrNameLst>
                                      </p:cBhvr>
                                      <p:to>
                                        <p:strVal val="visible"/>
                                      </p:to>
                                    </p:set>
                                    <p:animEffect transition="in" filter="fade">
                                      <p:cBhvr>
                                        <p:cTn id="67" dur="2000"/>
                                        <p:tgtEl>
                                          <p:spTgt spid="39">
                                            <p:txEl>
                                              <p:pRg st="0" end="0"/>
                                            </p:txEl>
                                          </p:spTgt>
                                        </p:tgtEl>
                                      </p:cBhvr>
                                    </p:animEffect>
                                    <p:anim calcmode="lin" valueType="num">
                                      <p:cBhvr>
                                        <p:cTn id="68" dur="2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69" dur="2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1173461" y="2056803"/>
            <a:ext cx="3296939" cy="3296931"/>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51" name="椭圆 5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grpSp>
        <p:nvGrpSpPr>
          <p:cNvPr id="52" name="组合 51"/>
          <p:cNvGrpSpPr/>
          <p:nvPr/>
        </p:nvGrpSpPr>
        <p:grpSpPr>
          <a:xfrm>
            <a:off x="1812089" y="2820459"/>
            <a:ext cx="2019683" cy="1830824"/>
            <a:chOff x="3235325" y="871538"/>
            <a:chExt cx="5781675" cy="5240338"/>
          </a:xfrm>
          <a:solidFill>
            <a:srgbClr val="C00000"/>
          </a:solidFill>
        </p:grpSpPr>
        <p:sp>
          <p:nvSpPr>
            <p:cNvPr id="53" name="Freeform 230"/>
            <p:cNvSpPr/>
            <p:nvPr/>
          </p:nvSpPr>
          <p:spPr bwMode="auto">
            <a:xfrm>
              <a:off x="6208713" y="5040313"/>
              <a:ext cx="1450975" cy="1071563"/>
            </a:xfrm>
            <a:custGeom>
              <a:avLst/>
              <a:gdLst>
                <a:gd name="T0" fmla="*/ 0 w 386"/>
                <a:gd name="T1" fmla="*/ 187 h 285"/>
                <a:gd name="T2" fmla="*/ 386 w 386"/>
                <a:gd name="T3" fmla="*/ 49 h 285"/>
                <a:gd name="T4" fmla="*/ 270 w 386"/>
                <a:gd name="T5" fmla="*/ 156 h 285"/>
                <a:gd name="T6" fmla="*/ 19 w 386"/>
                <a:gd name="T7" fmla="*/ 216 h 285"/>
                <a:gd name="T8" fmla="*/ 261 w 386"/>
                <a:gd name="T9" fmla="*/ 61 h 285"/>
                <a:gd name="T10" fmla="*/ 0 w 386"/>
                <a:gd name="T11" fmla="*/ 187 h 285"/>
              </a:gdLst>
              <a:ahLst/>
              <a:cxnLst>
                <a:cxn ang="0">
                  <a:pos x="T0" y="T1"/>
                </a:cxn>
                <a:cxn ang="0">
                  <a:pos x="T2" y="T3"/>
                </a:cxn>
                <a:cxn ang="0">
                  <a:pos x="T4" y="T5"/>
                </a:cxn>
                <a:cxn ang="0">
                  <a:pos x="T6" y="T7"/>
                </a:cxn>
                <a:cxn ang="0">
                  <a:pos x="T8" y="T9"/>
                </a:cxn>
                <a:cxn ang="0">
                  <a:pos x="T10" y="T11"/>
                </a:cxn>
              </a:cxnLst>
              <a:rect l="0" t="0" r="r" b="b"/>
              <a:pathLst>
                <a:path w="386" h="285">
                  <a:moveTo>
                    <a:pt x="0" y="187"/>
                  </a:moveTo>
                  <a:cubicBezTo>
                    <a:pt x="13" y="146"/>
                    <a:pt x="81" y="0"/>
                    <a:pt x="386" y="49"/>
                  </a:cubicBezTo>
                  <a:cubicBezTo>
                    <a:pt x="344" y="42"/>
                    <a:pt x="288" y="129"/>
                    <a:pt x="270" y="156"/>
                  </a:cubicBezTo>
                  <a:cubicBezTo>
                    <a:pt x="206" y="248"/>
                    <a:pt x="107" y="285"/>
                    <a:pt x="19" y="216"/>
                  </a:cubicBezTo>
                  <a:cubicBezTo>
                    <a:pt x="107" y="90"/>
                    <a:pt x="261" y="61"/>
                    <a:pt x="261" y="61"/>
                  </a:cubicBezTo>
                  <a:cubicBezTo>
                    <a:pt x="261" y="61"/>
                    <a:pt x="80" y="75"/>
                    <a:pt x="0" y="1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54" name="Freeform 231"/>
            <p:cNvSpPr>
              <a:spLocks noEditPoints="1"/>
            </p:cNvSpPr>
            <p:nvPr/>
          </p:nvSpPr>
          <p:spPr bwMode="auto">
            <a:xfrm>
              <a:off x="5273675" y="871538"/>
              <a:ext cx="3743325" cy="2243138"/>
            </a:xfrm>
            <a:custGeom>
              <a:avLst/>
              <a:gdLst>
                <a:gd name="T0" fmla="*/ 295 w 996"/>
                <a:gd name="T1" fmla="*/ 381 h 597"/>
                <a:gd name="T2" fmla="*/ 157 w 996"/>
                <a:gd name="T3" fmla="*/ 274 h 597"/>
                <a:gd name="T4" fmla="*/ 152 w 996"/>
                <a:gd name="T5" fmla="*/ 275 h 597"/>
                <a:gd name="T6" fmla="*/ 155 w 996"/>
                <a:gd name="T7" fmla="*/ 289 h 597"/>
                <a:gd name="T8" fmla="*/ 51 w 996"/>
                <a:gd name="T9" fmla="*/ 378 h 597"/>
                <a:gd name="T10" fmla="*/ 0 w 996"/>
                <a:gd name="T11" fmla="*/ 145 h 597"/>
                <a:gd name="T12" fmla="*/ 132 w 996"/>
                <a:gd name="T13" fmla="*/ 182 h 597"/>
                <a:gd name="T14" fmla="*/ 138 w 996"/>
                <a:gd name="T15" fmla="*/ 212 h 597"/>
                <a:gd name="T16" fmla="*/ 253 w 996"/>
                <a:gd name="T17" fmla="*/ 187 h 597"/>
                <a:gd name="T18" fmla="*/ 237 w 996"/>
                <a:gd name="T19" fmla="*/ 115 h 597"/>
                <a:gd name="T20" fmla="*/ 769 w 996"/>
                <a:gd name="T21" fmla="*/ 0 h 597"/>
                <a:gd name="T22" fmla="*/ 777 w 996"/>
                <a:gd name="T23" fmla="*/ 37 h 597"/>
                <a:gd name="T24" fmla="*/ 803 w 996"/>
                <a:gd name="T25" fmla="*/ 28 h 597"/>
                <a:gd name="T26" fmla="*/ 977 w 996"/>
                <a:gd name="T27" fmla="*/ 160 h 597"/>
                <a:gd name="T28" fmla="*/ 873 w 996"/>
                <a:gd name="T29" fmla="*/ 353 h 597"/>
                <a:gd name="T30" fmla="*/ 846 w 996"/>
                <a:gd name="T31" fmla="*/ 356 h 597"/>
                <a:gd name="T32" fmla="*/ 850 w 996"/>
                <a:gd name="T33" fmla="*/ 374 h 597"/>
                <a:gd name="T34" fmla="*/ 776 w 996"/>
                <a:gd name="T35" fmla="*/ 513 h 597"/>
                <a:gd name="T36" fmla="*/ 444 w 996"/>
                <a:gd name="T37" fmla="*/ 585 h 597"/>
                <a:gd name="T38" fmla="*/ 319 w 996"/>
                <a:gd name="T39" fmla="*/ 490 h 597"/>
                <a:gd name="T40" fmla="*/ 295 w 996"/>
                <a:gd name="T41" fmla="*/ 381 h 597"/>
                <a:gd name="T42" fmla="*/ 289 w 996"/>
                <a:gd name="T43" fmla="*/ 352 h 597"/>
                <a:gd name="T44" fmla="*/ 267 w 996"/>
                <a:gd name="T45" fmla="*/ 250 h 597"/>
                <a:gd name="T46" fmla="*/ 182 w 996"/>
                <a:gd name="T47" fmla="*/ 269 h 597"/>
                <a:gd name="T48" fmla="*/ 289 w 996"/>
                <a:gd name="T49" fmla="*/ 352 h 597"/>
                <a:gd name="T50" fmla="*/ 865 w 996"/>
                <a:gd name="T51" fmla="*/ 315 h 597"/>
                <a:gd name="T52" fmla="*/ 944 w 996"/>
                <a:gd name="T53" fmla="*/ 167 h 597"/>
                <a:gd name="T54" fmla="*/ 811 w 996"/>
                <a:gd name="T55" fmla="*/ 66 h 597"/>
                <a:gd name="T56" fmla="*/ 785 w 996"/>
                <a:gd name="T57" fmla="*/ 76 h 597"/>
                <a:gd name="T58" fmla="*/ 838 w 996"/>
                <a:gd name="T59" fmla="*/ 317 h 597"/>
                <a:gd name="T60" fmla="*/ 865 w 996"/>
                <a:gd name="T61" fmla="*/ 31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96" h="597">
                  <a:moveTo>
                    <a:pt x="295" y="381"/>
                  </a:moveTo>
                  <a:cubicBezTo>
                    <a:pt x="157" y="274"/>
                    <a:pt x="157" y="274"/>
                    <a:pt x="157" y="274"/>
                  </a:cubicBezTo>
                  <a:cubicBezTo>
                    <a:pt x="152" y="275"/>
                    <a:pt x="152" y="275"/>
                    <a:pt x="152" y="275"/>
                  </a:cubicBezTo>
                  <a:cubicBezTo>
                    <a:pt x="155" y="289"/>
                    <a:pt x="155" y="289"/>
                    <a:pt x="155" y="289"/>
                  </a:cubicBezTo>
                  <a:cubicBezTo>
                    <a:pt x="51" y="378"/>
                    <a:pt x="51" y="378"/>
                    <a:pt x="51" y="378"/>
                  </a:cubicBezTo>
                  <a:cubicBezTo>
                    <a:pt x="0" y="145"/>
                    <a:pt x="0" y="145"/>
                    <a:pt x="0" y="145"/>
                  </a:cubicBezTo>
                  <a:cubicBezTo>
                    <a:pt x="132" y="182"/>
                    <a:pt x="132" y="182"/>
                    <a:pt x="132" y="182"/>
                  </a:cubicBezTo>
                  <a:cubicBezTo>
                    <a:pt x="138" y="212"/>
                    <a:pt x="138" y="212"/>
                    <a:pt x="138" y="212"/>
                  </a:cubicBezTo>
                  <a:cubicBezTo>
                    <a:pt x="253" y="187"/>
                    <a:pt x="253" y="187"/>
                    <a:pt x="253" y="187"/>
                  </a:cubicBezTo>
                  <a:cubicBezTo>
                    <a:pt x="237" y="115"/>
                    <a:pt x="237" y="115"/>
                    <a:pt x="237" y="115"/>
                  </a:cubicBezTo>
                  <a:cubicBezTo>
                    <a:pt x="769" y="0"/>
                    <a:pt x="769" y="0"/>
                    <a:pt x="769" y="0"/>
                  </a:cubicBezTo>
                  <a:cubicBezTo>
                    <a:pt x="777" y="37"/>
                    <a:pt x="777" y="37"/>
                    <a:pt x="777" y="37"/>
                  </a:cubicBezTo>
                  <a:cubicBezTo>
                    <a:pt x="785" y="33"/>
                    <a:pt x="794" y="30"/>
                    <a:pt x="803" y="28"/>
                  </a:cubicBezTo>
                  <a:cubicBezTo>
                    <a:pt x="879" y="11"/>
                    <a:pt x="957" y="71"/>
                    <a:pt x="977" y="160"/>
                  </a:cubicBezTo>
                  <a:cubicBezTo>
                    <a:pt x="996" y="250"/>
                    <a:pt x="950" y="336"/>
                    <a:pt x="873" y="353"/>
                  </a:cubicBezTo>
                  <a:cubicBezTo>
                    <a:pt x="864" y="355"/>
                    <a:pt x="855" y="356"/>
                    <a:pt x="846" y="356"/>
                  </a:cubicBezTo>
                  <a:cubicBezTo>
                    <a:pt x="850" y="374"/>
                    <a:pt x="850" y="374"/>
                    <a:pt x="850" y="374"/>
                  </a:cubicBezTo>
                  <a:cubicBezTo>
                    <a:pt x="864" y="439"/>
                    <a:pt x="831" y="501"/>
                    <a:pt x="776" y="513"/>
                  </a:cubicBezTo>
                  <a:cubicBezTo>
                    <a:pt x="444" y="585"/>
                    <a:pt x="444" y="585"/>
                    <a:pt x="444" y="585"/>
                  </a:cubicBezTo>
                  <a:cubicBezTo>
                    <a:pt x="389" y="597"/>
                    <a:pt x="333" y="554"/>
                    <a:pt x="319" y="490"/>
                  </a:cubicBezTo>
                  <a:lnTo>
                    <a:pt x="295" y="381"/>
                  </a:lnTo>
                  <a:close/>
                  <a:moveTo>
                    <a:pt x="289" y="352"/>
                  </a:moveTo>
                  <a:cubicBezTo>
                    <a:pt x="267" y="250"/>
                    <a:pt x="267" y="250"/>
                    <a:pt x="267" y="250"/>
                  </a:cubicBezTo>
                  <a:cubicBezTo>
                    <a:pt x="182" y="269"/>
                    <a:pt x="182" y="269"/>
                    <a:pt x="182" y="269"/>
                  </a:cubicBezTo>
                  <a:lnTo>
                    <a:pt x="289" y="352"/>
                  </a:lnTo>
                  <a:close/>
                  <a:moveTo>
                    <a:pt x="865" y="315"/>
                  </a:moveTo>
                  <a:cubicBezTo>
                    <a:pt x="924" y="302"/>
                    <a:pt x="959" y="236"/>
                    <a:pt x="944" y="167"/>
                  </a:cubicBezTo>
                  <a:cubicBezTo>
                    <a:pt x="929" y="99"/>
                    <a:pt x="870" y="53"/>
                    <a:pt x="811" y="66"/>
                  </a:cubicBezTo>
                  <a:cubicBezTo>
                    <a:pt x="802" y="68"/>
                    <a:pt x="793" y="71"/>
                    <a:pt x="785" y="76"/>
                  </a:cubicBezTo>
                  <a:cubicBezTo>
                    <a:pt x="838" y="317"/>
                    <a:pt x="838" y="317"/>
                    <a:pt x="838" y="317"/>
                  </a:cubicBezTo>
                  <a:cubicBezTo>
                    <a:pt x="847" y="318"/>
                    <a:pt x="856" y="317"/>
                    <a:pt x="865" y="3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55" name="Freeform 232"/>
            <p:cNvSpPr/>
            <p:nvPr/>
          </p:nvSpPr>
          <p:spPr bwMode="auto">
            <a:xfrm>
              <a:off x="5535613" y="3897313"/>
              <a:ext cx="925513" cy="2003425"/>
            </a:xfrm>
            <a:custGeom>
              <a:avLst/>
              <a:gdLst>
                <a:gd name="T0" fmla="*/ 246 w 246"/>
                <a:gd name="T1" fmla="*/ 267 h 533"/>
                <a:gd name="T2" fmla="*/ 0 w 246"/>
                <a:gd name="T3" fmla="*/ 533 h 533"/>
                <a:gd name="T4" fmla="*/ 0 w 246"/>
                <a:gd name="T5" fmla="*/ 446 h 533"/>
                <a:gd name="T6" fmla="*/ 53 w 246"/>
                <a:gd name="T7" fmla="*/ 446 h 533"/>
                <a:gd name="T8" fmla="*/ 105 w 246"/>
                <a:gd name="T9" fmla="*/ 405 h 533"/>
                <a:gd name="T10" fmla="*/ 105 w 246"/>
                <a:gd name="T11" fmla="*/ 287 h 533"/>
                <a:gd name="T12" fmla="*/ 53 w 246"/>
                <a:gd name="T13" fmla="*/ 246 h 533"/>
                <a:gd name="T14" fmla="*/ 0 w 246"/>
                <a:gd name="T15" fmla="*/ 246 h 533"/>
                <a:gd name="T16" fmla="*/ 0 w 246"/>
                <a:gd name="T17" fmla="*/ 120 h 533"/>
                <a:gd name="T18" fmla="*/ 26 w 246"/>
                <a:gd name="T19" fmla="*/ 120 h 533"/>
                <a:gd name="T20" fmla="*/ 59 w 246"/>
                <a:gd name="T21" fmla="*/ 146 h 533"/>
                <a:gd name="T22" fmla="*/ 59 w 246"/>
                <a:gd name="T23" fmla="*/ 183 h 533"/>
                <a:gd name="T24" fmla="*/ 106 w 246"/>
                <a:gd name="T25" fmla="*/ 183 h 533"/>
                <a:gd name="T26" fmla="*/ 106 w 246"/>
                <a:gd name="T27" fmla="*/ 124 h 533"/>
                <a:gd name="T28" fmla="*/ 54 w 246"/>
                <a:gd name="T29" fmla="*/ 83 h 533"/>
                <a:gd name="T30" fmla="*/ 0 w 246"/>
                <a:gd name="T31" fmla="*/ 83 h 533"/>
                <a:gd name="T32" fmla="*/ 0 w 246"/>
                <a:gd name="T33" fmla="*/ 0 h 533"/>
                <a:gd name="T34" fmla="*/ 246 w 246"/>
                <a:gd name="T35" fmla="*/ 267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267"/>
                  </a:moveTo>
                  <a:cubicBezTo>
                    <a:pt x="246" y="407"/>
                    <a:pt x="138" y="522"/>
                    <a:pt x="0" y="533"/>
                  </a:cubicBezTo>
                  <a:cubicBezTo>
                    <a:pt x="0" y="446"/>
                    <a:pt x="0" y="446"/>
                    <a:pt x="0" y="446"/>
                  </a:cubicBezTo>
                  <a:cubicBezTo>
                    <a:pt x="53" y="446"/>
                    <a:pt x="53" y="446"/>
                    <a:pt x="53" y="446"/>
                  </a:cubicBezTo>
                  <a:cubicBezTo>
                    <a:pt x="82" y="446"/>
                    <a:pt x="105" y="428"/>
                    <a:pt x="105" y="405"/>
                  </a:cubicBezTo>
                  <a:cubicBezTo>
                    <a:pt x="105" y="287"/>
                    <a:pt x="105" y="287"/>
                    <a:pt x="105" y="287"/>
                  </a:cubicBezTo>
                  <a:cubicBezTo>
                    <a:pt x="105" y="264"/>
                    <a:pt x="82" y="246"/>
                    <a:pt x="53" y="246"/>
                  </a:cubicBezTo>
                  <a:cubicBezTo>
                    <a:pt x="0" y="246"/>
                    <a:pt x="0" y="246"/>
                    <a:pt x="0" y="246"/>
                  </a:cubicBezTo>
                  <a:cubicBezTo>
                    <a:pt x="0" y="120"/>
                    <a:pt x="0" y="120"/>
                    <a:pt x="0" y="120"/>
                  </a:cubicBezTo>
                  <a:cubicBezTo>
                    <a:pt x="26" y="120"/>
                    <a:pt x="26" y="120"/>
                    <a:pt x="26" y="120"/>
                  </a:cubicBezTo>
                  <a:cubicBezTo>
                    <a:pt x="44" y="120"/>
                    <a:pt x="59" y="132"/>
                    <a:pt x="59" y="146"/>
                  </a:cubicBezTo>
                  <a:cubicBezTo>
                    <a:pt x="59" y="183"/>
                    <a:pt x="59" y="183"/>
                    <a:pt x="59" y="183"/>
                  </a:cubicBezTo>
                  <a:cubicBezTo>
                    <a:pt x="106" y="183"/>
                    <a:pt x="106" y="183"/>
                    <a:pt x="106" y="183"/>
                  </a:cubicBezTo>
                  <a:cubicBezTo>
                    <a:pt x="106" y="124"/>
                    <a:pt x="106" y="124"/>
                    <a:pt x="106" y="124"/>
                  </a:cubicBezTo>
                  <a:cubicBezTo>
                    <a:pt x="106" y="101"/>
                    <a:pt x="83" y="83"/>
                    <a:pt x="54" y="83"/>
                  </a:cubicBezTo>
                  <a:cubicBezTo>
                    <a:pt x="0" y="83"/>
                    <a:pt x="0" y="83"/>
                    <a:pt x="0" y="83"/>
                  </a:cubicBezTo>
                  <a:cubicBezTo>
                    <a:pt x="0" y="0"/>
                    <a:pt x="0" y="0"/>
                    <a:pt x="0" y="0"/>
                  </a:cubicBezTo>
                  <a:cubicBezTo>
                    <a:pt x="138" y="11"/>
                    <a:pt x="246" y="126"/>
                    <a:pt x="246"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56" name="Freeform 233"/>
            <p:cNvSpPr/>
            <p:nvPr/>
          </p:nvSpPr>
          <p:spPr bwMode="auto">
            <a:xfrm>
              <a:off x="5535613" y="4960938"/>
              <a:ext cx="219075" cy="469900"/>
            </a:xfrm>
            <a:custGeom>
              <a:avLst/>
              <a:gdLst>
                <a:gd name="T0" fmla="*/ 58 w 58"/>
                <a:gd name="T1" fmla="*/ 26 h 125"/>
                <a:gd name="T2" fmla="*/ 58 w 58"/>
                <a:gd name="T3" fmla="*/ 100 h 125"/>
                <a:gd name="T4" fmla="*/ 26 w 58"/>
                <a:gd name="T5" fmla="*/ 125 h 125"/>
                <a:gd name="T6" fmla="*/ 0 w 58"/>
                <a:gd name="T7" fmla="*/ 125 h 125"/>
                <a:gd name="T8" fmla="*/ 0 w 58"/>
                <a:gd name="T9" fmla="*/ 0 h 125"/>
                <a:gd name="T10" fmla="*/ 26 w 58"/>
                <a:gd name="T11" fmla="*/ 0 h 125"/>
                <a:gd name="T12" fmla="*/ 58 w 58"/>
                <a:gd name="T13" fmla="*/ 26 h 125"/>
              </a:gdLst>
              <a:ahLst/>
              <a:cxnLst>
                <a:cxn ang="0">
                  <a:pos x="T0" y="T1"/>
                </a:cxn>
                <a:cxn ang="0">
                  <a:pos x="T2" y="T3"/>
                </a:cxn>
                <a:cxn ang="0">
                  <a:pos x="T4" y="T5"/>
                </a:cxn>
                <a:cxn ang="0">
                  <a:pos x="T6" y="T7"/>
                </a:cxn>
                <a:cxn ang="0">
                  <a:pos x="T8" y="T9"/>
                </a:cxn>
                <a:cxn ang="0">
                  <a:pos x="T10" y="T11"/>
                </a:cxn>
                <a:cxn ang="0">
                  <a:pos x="T12" y="T13"/>
                </a:cxn>
              </a:cxnLst>
              <a:rect l="0" t="0" r="r" b="b"/>
              <a:pathLst>
                <a:path w="58" h="125">
                  <a:moveTo>
                    <a:pt x="58" y="26"/>
                  </a:moveTo>
                  <a:cubicBezTo>
                    <a:pt x="58" y="100"/>
                    <a:pt x="58" y="100"/>
                    <a:pt x="58" y="100"/>
                  </a:cubicBezTo>
                  <a:cubicBezTo>
                    <a:pt x="58" y="114"/>
                    <a:pt x="44" y="125"/>
                    <a:pt x="26" y="125"/>
                  </a:cubicBezTo>
                  <a:cubicBezTo>
                    <a:pt x="0" y="125"/>
                    <a:pt x="0" y="125"/>
                    <a:pt x="0" y="125"/>
                  </a:cubicBezTo>
                  <a:cubicBezTo>
                    <a:pt x="0" y="0"/>
                    <a:pt x="0" y="0"/>
                    <a:pt x="0" y="0"/>
                  </a:cubicBezTo>
                  <a:cubicBezTo>
                    <a:pt x="26" y="0"/>
                    <a:pt x="26" y="0"/>
                    <a:pt x="26" y="0"/>
                  </a:cubicBezTo>
                  <a:cubicBezTo>
                    <a:pt x="44" y="0"/>
                    <a:pt x="58" y="12"/>
                    <a:pt x="5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57" name="Freeform 234"/>
            <p:cNvSpPr/>
            <p:nvPr/>
          </p:nvSpPr>
          <p:spPr bwMode="auto">
            <a:xfrm>
              <a:off x="4452938" y="3897313"/>
              <a:ext cx="925513" cy="2003425"/>
            </a:xfrm>
            <a:custGeom>
              <a:avLst/>
              <a:gdLst>
                <a:gd name="T0" fmla="*/ 246 w 246"/>
                <a:gd name="T1" fmla="*/ 446 h 533"/>
                <a:gd name="T2" fmla="*/ 246 w 246"/>
                <a:gd name="T3" fmla="*/ 533 h 533"/>
                <a:gd name="T4" fmla="*/ 0 w 246"/>
                <a:gd name="T5" fmla="*/ 267 h 533"/>
                <a:gd name="T6" fmla="*/ 246 w 246"/>
                <a:gd name="T7" fmla="*/ 0 h 533"/>
                <a:gd name="T8" fmla="*/ 246 w 246"/>
                <a:gd name="T9" fmla="*/ 83 h 533"/>
                <a:gd name="T10" fmla="*/ 193 w 246"/>
                <a:gd name="T11" fmla="*/ 83 h 533"/>
                <a:gd name="T12" fmla="*/ 141 w 246"/>
                <a:gd name="T13" fmla="*/ 124 h 533"/>
                <a:gd name="T14" fmla="*/ 141 w 246"/>
                <a:gd name="T15" fmla="*/ 242 h 533"/>
                <a:gd name="T16" fmla="*/ 193 w 246"/>
                <a:gd name="T17" fmla="*/ 283 h 533"/>
                <a:gd name="T18" fmla="*/ 246 w 246"/>
                <a:gd name="T19" fmla="*/ 283 h 533"/>
                <a:gd name="T20" fmla="*/ 246 w 246"/>
                <a:gd name="T21" fmla="*/ 408 h 533"/>
                <a:gd name="T22" fmla="*/ 220 w 246"/>
                <a:gd name="T23" fmla="*/ 408 h 533"/>
                <a:gd name="T24" fmla="*/ 188 w 246"/>
                <a:gd name="T25" fmla="*/ 383 h 533"/>
                <a:gd name="T26" fmla="*/ 188 w 246"/>
                <a:gd name="T27" fmla="*/ 346 h 533"/>
                <a:gd name="T28" fmla="*/ 141 w 246"/>
                <a:gd name="T29" fmla="*/ 346 h 533"/>
                <a:gd name="T30" fmla="*/ 141 w 246"/>
                <a:gd name="T31" fmla="*/ 405 h 533"/>
                <a:gd name="T32" fmla="*/ 193 w 246"/>
                <a:gd name="T33" fmla="*/ 446 h 533"/>
                <a:gd name="T34" fmla="*/ 246 w 246"/>
                <a:gd name="T35" fmla="*/ 44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533">
                  <a:moveTo>
                    <a:pt x="246" y="446"/>
                  </a:moveTo>
                  <a:cubicBezTo>
                    <a:pt x="246" y="533"/>
                    <a:pt x="246" y="533"/>
                    <a:pt x="246" y="533"/>
                  </a:cubicBezTo>
                  <a:cubicBezTo>
                    <a:pt x="109" y="522"/>
                    <a:pt x="0" y="407"/>
                    <a:pt x="0" y="267"/>
                  </a:cubicBezTo>
                  <a:cubicBezTo>
                    <a:pt x="0" y="126"/>
                    <a:pt x="109" y="11"/>
                    <a:pt x="246" y="0"/>
                  </a:cubicBezTo>
                  <a:cubicBezTo>
                    <a:pt x="246" y="83"/>
                    <a:pt x="246" y="83"/>
                    <a:pt x="246" y="83"/>
                  </a:cubicBezTo>
                  <a:cubicBezTo>
                    <a:pt x="193" y="83"/>
                    <a:pt x="193" y="83"/>
                    <a:pt x="193" y="83"/>
                  </a:cubicBezTo>
                  <a:cubicBezTo>
                    <a:pt x="165" y="83"/>
                    <a:pt x="141" y="101"/>
                    <a:pt x="141" y="124"/>
                  </a:cubicBezTo>
                  <a:cubicBezTo>
                    <a:pt x="141" y="242"/>
                    <a:pt x="141" y="242"/>
                    <a:pt x="141" y="242"/>
                  </a:cubicBezTo>
                  <a:cubicBezTo>
                    <a:pt x="141" y="265"/>
                    <a:pt x="165" y="283"/>
                    <a:pt x="193" y="283"/>
                  </a:cubicBezTo>
                  <a:cubicBezTo>
                    <a:pt x="246" y="283"/>
                    <a:pt x="246" y="283"/>
                    <a:pt x="246" y="283"/>
                  </a:cubicBezTo>
                  <a:cubicBezTo>
                    <a:pt x="246" y="408"/>
                    <a:pt x="246" y="408"/>
                    <a:pt x="246" y="408"/>
                  </a:cubicBezTo>
                  <a:cubicBezTo>
                    <a:pt x="220" y="408"/>
                    <a:pt x="220" y="408"/>
                    <a:pt x="220" y="408"/>
                  </a:cubicBezTo>
                  <a:cubicBezTo>
                    <a:pt x="203" y="408"/>
                    <a:pt x="188" y="397"/>
                    <a:pt x="188" y="383"/>
                  </a:cubicBezTo>
                  <a:cubicBezTo>
                    <a:pt x="188" y="346"/>
                    <a:pt x="188" y="346"/>
                    <a:pt x="188" y="346"/>
                  </a:cubicBezTo>
                  <a:cubicBezTo>
                    <a:pt x="141" y="346"/>
                    <a:pt x="141" y="346"/>
                    <a:pt x="141" y="346"/>
                  </a:cubicBezTo>
                  <a:cubicBezTo>
                    <a:pt x="141" y="405"/>
                    <a:pt x="141" y="405"/>
                    <a:pt x="141" y="405"/>
                  </a:cubicBezTo>
                  <a:cubicBezTo>
                    <a:pt x="141" y="428"/>
                    <a:pt x="164" y="446"/>
                    <a:pt x="193" y="446"/>
                  </a:cubicBezTo>
                  <a:lnTo>
                    <a:pt x="246" y="4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58" name="Freeform 235"/>
            <p:cNvSpPr/>
            <p:nvPr/>
          </p:nvSpPr>
          <p:spPr bwMode="auto">
            <a:xfrm>
              <a:off x="5164138" y="4348163"/>
              <a:ext cx="214313" cy="473075"/>
            </a:xfrm>
            <a:custGeom>
              <a:avLst/>
              <a:gdLst>
                <a:gd name="T0" fmla="*/ 57 w 57"/>
                <a:gd name="T1" fmla="*/ 0 h 126"/>
                <a:gd name="T2" fmla="*/ 57 w 57"/>
                <a:gd name="T3" fmla="*/ 126 h 126"/>
                <a:gd name="T4" fmla="*/ 32 w 57"/>
                <a:gd name="T5" fmla="*/ 126 h 126"/>
                <a:gd name="T6" fmla="*/ 0 w 57"/>
                <a:gd name="T7" fmla="*/ 100 h 126"/>
                <a:gd name="T8" fmla="*/ 0 w 57"/>
                <a:gd name="T9" fmla="*/ 26 h 126"/>
                <a:gd name="T10" fmla="*/ 32 w 57"/>
                <a:gd name="T11" fmla="*/ 0 h 126"/>
                <a:gd name="T12" fmla="*/ 57 w 57"/>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57" h="126">
                  <a:moveTo>
                    <a:pt x="57" y="0"/>
                  </a:moveTo>
                  <a:cubicBezTo>
                    <a:pt x="57" y="126"/>
                    <a:pt x="57" y="126"/>
                    <a:pt x="57" y="126"/>
                  </a:cubicBezTo>
                  <a:cubicBezTo>
                    <a:pt x="32" y="126"/>
                    <a:pt x="32" y="126"/>
                    <a:pt x="32" y="126"/>
                  </a:cubicBezTo>
                  <a:cubicBezTo>
                    <a:pt x="14" y="126"/>
                    <a:pt x="0" y="114"/>
                    <a:pt x="0" y="100"/>
                  </a:cubicBezTo>
                  <a:cubicBezTo>
                    <a:pt x="0" y="26"/>
                    <a:pt x="0" y="26"/>
                    <a:pt x="0" y="26"/>
                  </a:cubicBezTo>
                  <a:cubicBezTo>
                    <a:pt x="0" y="12"/>
                    <a:pt x="14" y="0"/>
                    <a:pt x="32" y="0"/>
                  </a:cubicBezTo>
                  <a:lnTo>
                    <a:pt x="5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59" name="Freeform 236"/>
            <p:cNvSpPr>
              <a:spLocks noEditPoints="1"/>
            </p:cNvSpPr>
            <p:nvPr/>
          </p:nvSpPr>
          <p:spPr bwMode="auto">
            <a:xfrm>
              <a:off x="4810125" y="2449513"/>
              <a:ext cx="1274763" cy="1173163"/>
            </a:xfrm>
            <a:custGeom>
              <a:avLst/>
              <a:gdLst>
                <a:gd name="T0" fmla="*/ 169 w 339"/>
                <a:gd name="T1" fmla="*/ 312 h 312"/>
                <a:gd name="T2" fmla="*/ 169 w 339"/>
                <a:gd name="T3" fmla="*/ 0 h 312"/>
                <a:gd name="T4" fmla="*/ 169 w 339"/>
                <a:gd name="T5" fmla="*/ 312 h 312"/>
                <a:gd name="T6" fmla="*/ 177 w 339"/>
                <a:gd name="T7" fmla="*/ 69 h 312"/>
                <a:gd name="T8" fmla="*/ 169 w 339"/>
                <a:gd name="T9" fmla="*/ 55 h 312"/>
                <a:gd name="T10" fmla="*/ 169 w 339"/>
                <a:gd name="T11" fmla="*/ 270 h 312"/>
                <a:gd name="T12" fmla="*/ 174 w 339"/>
                <a:gd name="T13" fmla="*/ 270 h 312"/>
                <a:gd name="T14" fmla="*/ 177 w 339"/>
                <a:gd name="T15" fmla="*/ 69 h 3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12">
                  <a:moveTo>
                    <a:pt x="169" y="312"/>
                  </a:moveTo>
                  <a:cubicBezTo>
                    <a:pt x="0" y="312"/>
                    <a:pt x="169" y="0"/>
                    <a:pt x="169" y="0"/>
                  </a:cubicBezTo>
                  <a:cubicBezTo>
                    <a:pt x="169" y="0"/>
                    <a:pt x="339" y="312"/>
                    <a:pt x="169" y="312"/>
                  </a:cubicBezTo>
                  <a:close/>
                  <a:moveTo>
                    <a:pt x="177" y="69"/>
                  </a:moveTo>
                  <a:cubicBezTo>
                    <a:pt x="172" y="60"/>
                    <a:pt x="169" y="55"/>
                    <a:pt x="169" y="55"/>
                  </a:cubicBezTo>
                  <a:cubicBezTo>
                    <a:pt x="169" y="55"/>
                    <a:pt x="53" y="270"/>
                    <a:pt x="169" y="270"/>
                  </a:cubicBezTo>
                  <a:cubicBezTo>
                    <a:pt x="171" y="270"/>
                    <a:pt x="172" y="270"/>
                    <a:pt x="174" y="270"/>
                  </a:cubicBezTo>
                  <a:cubicBezTo>
                    <a:pt x="126" y="236"/>
                    <a:pt x="149" y="142"/>
                    <a:pt x="17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sp>
          <p:nvSpPr>
            <p:cNvPr id="60" name="Freeform 237"/>
            <p:cNvSpPr/>
            <p:nvPr/>
          </p:nvSpPr>
          <p:spPr bwMode="auto">
            <a:xfrm>
              <a:off x="3235325" y="5040313"/>
              <a:ext cx="1450975" cy="1071563"/>
            </a:xfrm>
            <a:custGeom>
              <a:avLst/>
              <a:gdLst>
                <a:gd name="T0" fmla="*/ 125 w 386"/>
                <a:gd name="T1" fmla="*/ 61 h 285"/>
                <a:gd name="T2" fmla="*/ 367 w 386"/>
                <a:gd name="T3" fmla="*/ 216 h 285"/>
                <a:gd name="T4" fmla="*/ 116 w 386"/>
                <a:gd name="T5" fmla="*/ 156 h 285"/>
                <a:gd name="T6" fmla="*/ 0 w 386"/>
                <a:gd name="T7" fmla="*/ 49 h 285"/>
                <a:gd name="T8" fmla="*/ 386 w 386"/>
                <a:gd name="T9" fmla="*/ 187 h 285"/>
                <a:gd name="T10" fmla="*/ 125 w 386"/>
                <a:gd name="T11" fmla="*/ 61 h 285"/>
              </a:gdLst>
              <a:ahLst/>
              <a:cxnLst>
                <a:cxn ang="0">
                  <a:pos x="T0" y="T1"/>
                </a:cxn>
                <a:cxn ang="0">
                  <a:pos x="T2" y="T3"/>
                </a:cxn>
                <a:cxn ang="0">
                  <a:pos x="T4" y="T5"/>
                </a:cxn>
                <a:cxn ang="0">
                  <a:pos x="T6" y="T7"/>
                </a:cxn>
                <a:cxn ang="0">
                  <a:pos x="T8" y="T9"/>
                </a:cxn>
                <a:cxn ang="0">
                  <a:pos x="T10" y="T11"/>
                </a:cxn>
              </a:cxnLst>
              <a:rect l="0" t="0" r="r" b="b"/>
              <a:pathLst>
                <a:path w="386" h="285">
                  <a:moveTo>
                    <a:pt x="125" y="61"/>
                  </a:moveTo>
                  <a:cubicBezTo>
                    <a:pt x="125" y="61"/>
                    <a:pt x="279" y="90"/>
                    <a:pt x="367" y="216"/>
                  </a:cubicBezTo>
                  <a:cubicBezTo>
                    <a:pt x="279" y="285"/>
                    <a:pt x="180" y="248"/>
                    <a:pt x="116" y="156"/>
                  </a:cubicBezTo>
                  <a:cubicBezTo>
                    <a:pt x="98" y="129"/>
                    <a:pt x="41" y="42"/>
                    <a:pt x="0" y="49"/>
                  </a:cubicBezTo>
                  <a:cubicBezTo>
                    <a:pt x="305" y="0"/>
                    <a:pt x="373" y="146"/>
                    <a:pt x="386" y="187"/>
                  </a:cubicBezTo>
                  <a:cubicBezTo>
                    <a:pt x="306" y="75"/>
                    <a:pt x="125" y="61"/>
                    <a:pt x="125"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912684"/>
              <a:endParaRPr lang="zh-CN" altLang="en-US" sz="1867">
                <a:solidFill>
                  <a:prstClr val="black"/>
                </a:solidFill>
                <a:latin typeface="Calibri"/>
                <a:ea typeface="宋体"/>
              </a:endParaRPr>
            </a:p>
          </p:txBody>
        </p:sp>
      </p:grpSp>
      <p:sp>
        <p:nvSpPr>
          <p:cNvPr id="61" name="TextBox 9"/>
          <p:cNvSpPr txBox="1"/>
          <p:nvPr/>
        </p:nvSpPr>
        <p:spPr>
          <a:xfrm>
            <a:off x="5582515" y="2143669"/>
            <a:ext cx="2390820" cy="605230"/>
          </a:xfrm>
          <a:prstGeom prst="rect">
            <a:avLst/>
          </a:prstGeom>
          <a:noFill/>
          <a:effectLst/>
        </p:spPr>
        <p:txBody>
          <a:bodyPr wrap="square" rtlCol="0">
            <a:spAutoFit/>
          </a:bodyPr>
          <a:lstStyle/>
          <a:p>
            <a:pPr algn="ctr"/>
            <a:r>
              <a:rPr lang="zh-CN" altLang="en-US" sz="3333" dirty="0">
                <a:solidFill>
                  <a:schemeClr val="accent3">
                    <a:lumMod val="50000"/>
                  </a:schemeClr>
                </a:solidFill>
                <a:latin typeface="微软雅黑" pitchFamily="34" charset="-122"/>
                <a:ea typeface="微软雅黑" pitchFamily="34" charset="-122"/>
              </a:rPr>
              <a:t>所需资金：</a:t>
            </a:r>
          </a:p>
        </p:txBody>
      </p:sp>
      <p:sp>
        <p:nvSpPr>
          <p:cNvPr id="62" name="TextBox 9"/>
          <p:cNvSpPr txBox="1"/>
          <p:nvPr/>
        </p:nvSpPr>
        <p:spPr>
          <a:xfrm>
            <a:off x="7617735" y="1601259"/>
            <a:ext cx="2895600" cy="1425903"/>
          </a:xfrm>
          <a:prstGeom prst="rect">
            <a:avLst/>
          </a:prstGeom>
          <a:noFill/>
          <a:effectLst/>
        </p:spPr>
        <p:txBody>
          <a:bodyPr wrap="square" rtlCol="0">
            <a:spAutoFit/>
          </a:bodyPr>
          <a:lstStyle/>
          <a:p>
            <a:pPr algn="ctr"/>
            <a:r>
              <a:rPr lang="en-US" altLang="zh-CN" sz="8666" dirty="0">
                <a:solidFill>
                  <a:schemeClr val="tx1">
                    <a:lumMod val="75000"/>
                    <a:lumOff val="25000"/>
                  </a:schemeClr>
                </a:solidFill>
                <a:latin typeface="Impact" pitchFamily="34" charset="0"/>
                <a:ea typeface="微软雅黑" pitchFamily="34" charset="-122"/>
              </a:rPr>
              <a:t>300</a:t>
            </a:r>
            <a:endParaRPr lang="zh-CN" altLang="en-US" sz="8666" dirty="0">
              <a:solidFill>
                <a:schemeClr val="tx1">
                  <a:lumMod val="75000"/>
                  <a:lumOff val="25000"/>
                </a:schemeClr>
              </a:solidFill>
              <a:latin typeface="Impact" pitchFamily="34" charset="0"/>
              <a:ea typeface="微软雅黑" pitchFamily="34" charset="-122"/>
            </a:endParaRPr>
          </a:p>
        </p:txBody>
      </p:sp>
      <p:sp>
        <p:nvSpPr>
          <p:cNvPr id="63" name="TextBox 9"/>
          <p:cNvSpPr txBox="1"/>
          <p:nvPr/>
        </p:nvSpPr>
        <p:spPr>
          <a:xfrm>
            <a:off x="9802135" y="2210859"/>
            <a:ext cx="962781" cy="605230"/>
          </a:xfrm>
          <a:prstGeom prst="rect">
            <a:avLst/>
          </a:prstGeom>
          <a:noFill/>
          <a:effectLst/>
        </p:spPr>
        <p:txBody>
          <a:bodyPr wrap="square" rtlCol="0">
            <a:spAutoFit/>
          </a:bodyPr>
          <a:lstStyle/>
          <a:p>
            <a:pPr algn="ctr"/>
            <a:r>
              <a:rPr lang="zh-CN" altLang="en-US" sz="3333" dirty="0">
                <a:solidFill>
                  <a:schemeClr val="accent3">
                    <a:lumMod val="50000"/>
                  </a:schemeClr>
                </a:solidFill>
                <a:latin typeface="微软雅黑" pitchFamily="34" charset="-122"/>
                <a:ea typeface="微软雅黑" pitchFamily="34" charset="-122"/>
              </a:rPr>
              <a:t>万</a:t>
            </a:r>
          </a:p>
        </p:txBody>
      </p:sp>
      <p:sp>
        <p:nvSpPr>
          <p:cNvPr id="65" name="TextBox 64"/>
          <p:cNvSpPr txBox="1"/>
          <p:nvPr/>
        </p:nvSpPr>
        <p:spPr>
          <a:xfrm>
            <a:off x="5636535" y="3039886"/>
            <a:ext cx="5128381" cy="830983"/>
          </a:xfrm>
          <a:prstGeom prst="rect">
            <a:avLst/>
          </a:prstGeom>
          <a:noFill/>
        </p:spPr>
        <p:txBody>
          <a:bodyPr wrap="square" lIns="91428" tIns="45713" rIns="91428" bIns="45713" rtlCol="0">
            <a:spAutoFit/>
          </a:bodyPr>
          <a:lstStyle/>
          <a:p>
            <a:pPr algn="l"/>
            <a:r>
              <a:rPr lang="zh-CN" altLang="en-US" sz="1600" dirty="0">
                <a:solidFill>
                  <a:schemeClr val="accent3">
                    <a:lumMod val="50000"/>
                  </a:schemeClr>
                </a:solidFill>
                <a:latin typeface="微软雅黑" pitchFamily="34" charset="-122"/>
                <a:ea typeface="微软雅黑" pitchFamily="34" charset="-122"/>
              </a:rPr>
              <a:t>请输入您的文字对目标进行说明请输入您的文字对目标进行说明请输入您的文字对目标进行说明</a:t>
            </a:r>
          </a:p>
          <a:p>
            <a:pPr algn="l"/>
            <a:endParaRPr lang="zh-CN" altLang="en-US" sz="1600" dirty="0">
              <a:solidFill>
                <a:schemeClr val="accent3">
                  <a:lumMod val="50000"/>
                </a:schemeClr>
              </a:solidFill>
              <a:latin typeface="微软雅黑" pitchFamily="34" charset="-122"/>
              <a:ea typeface="微软雅黑" pitchFamily="34" charset="-122"/>
            </a:endParaRPr>
          </a:p>
        </p:txBody>
      </p:sp>
      <p:sp>
        <p:nvSpPr>
          <p:cNvPr id="68" name="TextBox 9"/>
          <p:cNvSpPr txBox="1"/>
          <p:nvPr/>
        </p:nvSpPr>
        <p:spPr>
          <a:xfrm>
            <a:off x="5582515" y="4242859"/>
            <a:ext cx="2390820" cy="605230"/>
          </a:xfrm>
          <a:prstGeom prst="rect">
            <a:avLst/>
          </a:prstGeom>
          <a:noFill/>
          <a:effectLst/>
        </p:spPr>
        <p:txBody>
          <a:bodyPr wrap="square" rtlCol="0">
            <a:spAutoFit/>
          </a:bodyPr>
          <a:lstStyle/>
          <a:p>
            <a:pPr algn="ctr"/>
            <a:r>
              <a:rPr lang="zh-CN" altLang="en-US" sz="3333" dirty="0">
                <a:solidFill>
                  <a:schemeClr val="accent3">
                    <a:lumMod val="50000"/>
                  </a:schemeClr>
                </a:solidFill>
                <a:latin typeface="微软雅黑" pitchFamily="34" charset="-122"/>
                <a:ea typeface="微软雅黑" pitchFamily="34" charset="-122"/>
              </a:rPr>
              <a:t>已有资金：</a:t>
            </a:r>
          </a:p>
        </p:txBody>
      </p:sp>
      <p:sp>
        <p:nvSpPr>
          <p:cNvPr id="69" name="TextBox 9"/>
          <p:cNvSpPr txBox="1"/>
          <p:nvPr/>
        </p:nvSpPr>
        <p:spPr>
          <a:xfrm>
            <a:off x="7617735" y="3700450"/>
            <a:ext cx="2895600" cy="1425903"/>
          </a:xfrm>
          <a:prstGeom prst="rect">
            <a:avLst/>
          </a:prstGeom>
          <a:noFill/>
          <a:effectLst/>
        </p:spPr>
        <p:txBody>
          <a:bodyPr wrap="square" rtlCol="0">
            <a:spAutoFit/>
          </a:bodyPr>
          <a:lstStyle/>
          <a:p>
            <a:pPr algn="ctr"/>
            <a:r>
              <a:rPr lang="en-US" altLang="zh-CN" sz="8666" dirty="0">
                <a:solidFill>
                  <a:schemeClr val="tx1">
                    <a:lumMod val="75000"/>
                    <a:lumOff val="25000"/>
                  </a:schemeClr>
                </a:solidFill>
                <a:latin typeface="Impact" pitchFamily="34" charset="0"/>
                <a:ea typeface="微软雅黑" pitchFamily="34" charset="-122"/>
              </a:rPr>
              <a:t>100</a:t>
            </a:r>
            <a:endParaRPr lang="zh-CN" altLang="en-US" sz="8666" dirty="0">
              <a:solidFill>
                <a:schemeClr val="tx1">
                  <a:lumMod val="75000"/>
                  <a:lumOff val="25000"/>
                </a:schemeClr>
              </a:solidFill>
              <a:latin typeface="Impact" pitchFamily="34" charset="0"/>
              <a:ea typeface="微软雅黑" pitchFamily="34" charset="-122"/>
            </a:endParaRPr>
          </a:p>
        </p:txBody>
      </p:sp>
      <p:sp>
        <p:nvSpPr>
          <p:cNvPr id="70" name="TextBox 9"/>
          <p:cNvSpPr txBox="1"/>
          <p:nvPr/>
        </p:nvSpPr>
        <p:spPr>
          <a:xfrm>
            <a:off x="9802135" y="4310050"/>
            <a:ext cx="962781" cy="605230"/>
          </a:xfrm>
          <a:prstGeom prst="rect">
            <a:avLst/>
          </a:prstGeom>
          <a:noFill/>
          <a:effectLst/>
        </p:spPr>
        <p:txBody>
          <a:bodyPr wrap="square" rtlCol="0">
            <a:spAutoFit/>
          </a:bodyPr>
          <a:lstStyle/>
          <a:p>
            <a:pPr algn="ctr"/>
            <a:r>
              <a:rPr lang="zh-CN" altLang="en-US" sz="3333" dirty="0">
                <a:solidFill>
                  <a:schemeClr val="accent3">
                    <a:lumMod val="50000"/>
                  </a:schemeClr>
                </a:solidFill>
                <a:latin typeface="微软雅黑" pitchFamily="34" charset="-122"/>
                <a:ea typeface="微软雅黑" pitchFamily="34" charset="-122"/>
              </a:rPr>
              <a:t>万</a:t>
            </a:r>
          </a:p>
        </p:txBody>
      </p:sp>
      <p:sp>
        <p:nvSpPr>
          <p:cNvPr id="71" name="TextBox 70"/>
          <p:cNvSpPr txBox="1"/>
          <p:nvPr/>
        </p:nvSpPr>
        <p:spPr>
          <a:xfrm>
            <a:off x="5636535" y="5139077"/>
            <a:ext cx="5128381" cy="830983"/>
          </a:xfrm>
          <a:prstGeom prst="rect">
            <a:avLst/>
          </a:prstGeom>
          <a:noFill/>
        </p:spPr>
        <p:txBody>
          <a:bodyPr wrap="square" lIns="91428" tIns="45713" rIns="91428" bIns="45713" rtlCol="0">
            <a:spAutoFit/>
          </a:bodyPr>
          <a:lstStyle/>
          <a:p>
            <a:pPr algn="l"/>
            <a:r>
              <a:rPr lang="zh-CN" altLang="en-US" sz="1600" dirty="0">
                <a:solidFill>
                  <a:schemeClr val="accent3">
                    <a:lumMod val="50000"/>
                  </a:schemeClr>
                </a:solidFill>
                <a:latin typeface="微软雅黑" pitchFamily="34" charset="-122"/>
                <a:ea typeface="微软雅黑" pitchFamily="34" charset="-122"/>
              </a:rPr>
              <a:t>请输入您的文字对目标进行说明请输入您的文字对目标进行说明请输入您的文字对目标进行说明</a:t>
            </a:r>
          </a:p>
          <a:p>
            <a:pPr algn="l"/>
            <a:endParaRPr lang="zh-CN" altLang="en-US" sz="1600" dirty="0">
              <a:solidFill>
                <a:schemeClr val="accent3">
                  <a:lumMod val="50000"/>
                </a:schemeClr>
              </a:solidFill>
              <a:latin typeface="微软雅黑" pitchFamily="34" charset="-122"/>
              <a:ea typeface="微软雅黑" pitchFamily="34" charset="-122"/>
            </a:endParaRPr>
          </a:p>
        </p:txBody>
      </p:sp>
      <p:sp>
        <p:nvSpPr>
          <p:cNvPr id="72" name="TextBox 71"/>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24"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资金缺口</a:t>
            </a:r>
            <a:endParaRPr lang="zh-CN" altLang="en-US" sz="2667" dirty="0">
              <a:latin typeface="微软雅黑" pitchFamily="34" charset="-122"/>
              <a:ea typeface="微软雅黑" pitchFamily="34" charset="-122"/>
            </a:endParaRPr>
          </a:p>
        </p:txBody>
      </p:sp>
      <p:cxnSp>
        <p:nvCxnSpPr>
          <p:cNvPr id="25"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5702341"/>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strVal val="(6*min(max(#ppt_w*#ppt_h,.3),1)-7.4)/-.7*#ppt_w"/>
                                          </p:val>
                                        </p:tav>
                                        <p:tav tm="100000">
                                          <p:val>
                                            <p:strVal val="#ppt_w"/>
                                          </p:val>
                                        </p:tav>
                                      </p:tavLst>
                                    </p:anim>
                                    <p:anim calcmode="lin" valueType="num">
                                      <p:cBhvr>
                                        <p:cTn id="8" dur="500" fill="hold"/>
                                        <p:tgtEl>
                                          <p:spTgt spid="49"/>
                                        </p:tgtEl>
                                        <p:attrNameLst>
                                          <p:attrName>ppt_h</p:attrName>
                                        </p:attrNameLst>
                                      </p:cBhvr>
                                      <p:tavLst>
                                        <p:tav tm="0">
                                          <p:val>
                                            <p:strVal val="(6*min(max(#ppt_w*#ppt_h,.3),1)-7.4)/-.7*#ppt_h"/>
                                          </p:val>
                                        </p:tav>
                                        <p:tav tm="100000">
                                          <p:val>
                                            <p:strVal val="#ppt_h"/>
                                          </p:val>
                                        </p:tav>
                                      </p:tavLst>
                                    </p:anim>
                                    <p:anim calcmode="lin" valueType="num">
                                      <p:cBhvr>
                                        <p:cTn id="9" dur="500" fill="hold"/>
                                        <p:tgtEl>
                                          <p:spTgt spid="49"/>
                                        </p:tgtEl>
                                        <p:attrNameLst>
                                          <p:attrName>ppt_x</p:attrName>
                                        </p:attrNameLst>
                                      </p:cBhvr>
                                      <p:tavLst>
                                        <p:tav tm="0">
                                          <p:val>
                                            <p:fltVal val="0.5"/>
                                          </p:val>
                                        </p:tav>
                                        <p:tav tm="100000">
                                          <p:val>
                                            <p:strVal val="#ppt_x"/>
                                          </p:val>
                                        </p:tav>
                                      </p:tavLst>
                                    </p:anim>
                                    <p:anim calcmode="lin" valueType="num">
                                      <p:cBhvr>
                                        <p:cTn id="10" dur="500" fill="hold"/>
                                        <p:tgtEl>
                                          <p:spTgt spid="49"/>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left)">
                                      <p:cBhvr>
                                        <p:cTn id="18" dur="500"/>
                                        <p:tgtEl>
                                          <p:spTgt spid="61"/>
                                        </p:tgtEl>
                                      </p:cBhvr>
                                    </p:animEffect>
                                  </p:childTnLst>
                                </p:cTn>
                              </p:par>
                            </p:childTnLst>
                          </p:cTn>
                        </p:par>
                        <p:par>
                          <p:cTn id="19" fill="hold">
                            <p:stCondLst>
                              <p:cond delay="1500"/>
                            </p:stCondLst>
                            <p:childTnLst>
                              <p:par>
                                <p:cTn id="20" presetID="23" presetClass="entr" presetSubtype="32" fill="hold" grpId="0" nodeType="afterEffect">
                                  <p:stCondLst>
                                    <p:cond delay="0"/>
                                  </p:stCondLst>
                                  <p:iterate type="lt">
                                    <p:tmPct val="15000"/>
                                  </p:iterate>
                                  <p:childTnLst>
                                    <p:set>
                                      <p:cBhvr>
                                        <p:cTn id="21" dur="1" fill="hold">
                                          <p:stCondLst>
                                            <p:cond delay="0"/>
                                          </p:stCondLst>
                                        </p:cTn>
                                        <p:tgtEl>
                                          <p:spTgt spid="62"/>
                                        </p:tgtEl>
                                        <p:attrNameLst>
                                          <p:attrName>style.visibility</p:attrName>
                                        </p:attrNameLst>
                                      </p:cBhvr>
                                      <p:to>
                                        <p:strVal val="visible"/>
                                      </p:to>
                                    </p:set>
                                    <p:anim calcmode="lin" valueType="num">
                                      <p:cBhvr>
                                        <p:cTn id="22" dur="500" fill="hold"/>
                                        <p:tgtEl>
                                          <p:spTgt spid="62"/>
                                        </p:tgtEl>
                                        <p:attrNameLst>
                                          <p:attrName>ppt_w</p:attrName>
                                        </p:attrNameLst>
                                      </p:cBhvr>
                                      <p:tavLst>
                                        <p:tav tm="0">
                                          <p:val>
                                            <p:strVal val="4*#ppt_w"/>
                                          </p:val>
                                        </p:tav>
                                        <p:tav tm="100000">
                                          <p:val>
                                            <p:strVal val="#ppt_w"/>
                                          </p:val>
                                        </p:tav>
                                      </p:tavLst>
                                    </p:anim>
                                    <p:anim calcmode="lin" valueType="num">
                                      <p:cBhvr>
                                        <p:cTn id="23" dur="500" fill="hold"/>
                                        <p:tgtEl>
                                          <p:spTgt spid="62"/>
                                        </p:tgtEl>
                                        <p:attrNameLst>
                                          <p:attrName>ppt_h</p:attrName>
                                        </p:attrNameLst>
                                      </p:cBhvr>
                                      <p:tavLst>
                                        <p:tav tm="0">
                                          <p:val>
                                            <p:strVal val="4*#ppt_h"/>
                                          </p:val>
                                        </p:tav>
                                        <p:tav tm="100000">
                                          <p:val>
                                            <p:strVal val="#ppt_h"/>
                                          </p:val>
                                        </p:tav>
                                      </p:tavLst>
                                    </p:anim>
                                  </p:childTnLst>
                                </p:cTn>
                              </p:par>
                            </p:childTnLst>
                          </p:cTn>
                        </p:par>
                        <p:par>
                          <p:cTn id="24" fill="hold">
                            <p:stCondLst>
                              <p:cond delay="2150"/>
                            </p:stCondLst>
                            <p:childTnLst>
                              <p:par>
                                <p:cTn id="25" presetID="14" presetClass="entr" presetSubtype="1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randombar(horizontal)">
                                      <p:cBhvr>
                                        <p:cTn id="27" dur="500"/>
                                        <p:tgtEl>
                                          <p:spTgt spid="63"/>
                                        </p:tgtEl>
                                      </p:cBhvr>
                                    </p:animEffect>
                                  </p:childTnLst>
                                </p:cTn>
                              </p:par>
                            </p:childTnLst>
                          </p:cTn>
                        </p:par>
                        <p:par>
                          <p:cTn id="28" fill="hold">
                            <p:stCondLst>
                              <p:cond delay="2650"/>
                            </p:stCondLst>
                            <p:childTnLst>
                              <p:par>
                                <p:cTn id="29" presetID="16" presetClass="entr" presetSubtype="21" fill="hold" grpId="0"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par>
                          <p:cTn id="32" fill="hold">
                            <p:stCondLst>
                              <p:cond delay="3150"/>
                            </p:stCondLst>
                            <p:childTnLst>
                              <p:par>
                                <p:cTn id="33" presetID="22" presetClass="entr" presetSubtype="8" fill="hold" grpId="0"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wipe(left)">
                                      <p:cBhvr>
                                        <p:cTn id="35" dur="500"/>
                                        <p:tgtEl>
                                          <p:spTgt spid="68"/>
                                        </p:tgtEl>
                                      </p:cBhvr>
                                    </p:animEffect>
                                  </p:childTnLst>
                                </p:cTn>
                              </p:par>
                            </p:childTnLst>
                          </p:cTn>
                        </p:par>
                        <p:par>
                          <p:cTn id="36" fill="hold">
                            <p:stCondLst>
                              <p:cond delay="3650"/>
                            </p:stCondLst>
                            <p:childTnLst>
                              <p:par>
                                <p:cTn id="37" presetID="23" presetClass="entr" presetSubtype="32" fill="hold" grpId="0" nodeType="afterEffect">
                                  <p:stCondLst>
                                    <p:cond delay="0"/>
                                  </p:stCondLst>
                                  <p:iterate type="lt">
                                    <p:tmPct val="15000"/>
                                  </p:iterate>
                                  <p:childTnLst>
                                    <p:set>
                                      <p:cBhvr>
                                        <p:cTn id="38" dur="1" fill="hold">
                                          <p:stCondLst>
                                            <p:cond delay="0"/>
                                          </p:stCondLst>
                                        </p:cTn>
                                        <p:tgtEl>
                                          <p:spTgt spid="69"/>
                                        </p:tgtEl>
                                        <p:attrNameLst>
                                          <p:attrName>style.visibility</p:attrName>
                                        </p:attrNameLst>
                                      </p:cBhvr>
                                      <p:to>
                                        <p:strVal val="visible"/>
                                      </p:to>
                                    </p:set>
                                    <p:anim calcmode="lin" valueType="num">
                                      <p:cBhvr>
                                        <p:cTn id="39" dur="500" fill="hold"/>
                                        <p:tgtEl>
                                          <p:spTgt spid="69"/>
                                        </p:tgtEl>
                                        <p:attrNameLst>
                                          <p:attrName>ppt_w</p:attrName>
                                        </p:attrNameLst>
                                      </p:cBhvr>
                                      <p:tavLst>
                                        <p:tav tm="0">
                                          <p:val>
                                            <p:strVal val="4*#ppt_w"/>
                                          </p:val>
                                        </p:tav>
                                        <p:tav tm="100000">
                                          <p:val>
                                            <p:strVal val="#ppt_w"/>
                                          </p:val>
                                        </p:tav>
                                      </p:tavLst>
                                    </p:anim>
                                    <p:anim calcmode="lin" valueType="num">
                                      <p:cBhvr>
                                        <p:cTn id="40" dur="500" fill="hold"/>
                                        <p:tgtEl>
                                          <p:spTgt spid="69"/>
                                        </p:tgtEl>
                                        <p:attrNameLst>
                                          <p:attrName>ppt_h</p:attrName>
                                        </p:attrNameLst>
                                      </p:cBhvr>
                                      <p:tavLst>
                                        <p:tav tm="0">
                                          <p:val>
                                            <p:strVal val="4*#ppt_h"/>
                                          </p:val>
                                        </p:tav>
                                        <p:tav tm="100000">
                                          <p:val>
                                            <p:strVal val="#ppt_h"/>
                                          </p:val>
                                        </p:tav>
                                      </p:tavLst>
                                    </p:anim>
                                  </p:childTnLst>
                                </p:cTn>
                              </p:par>
                            </p:childTnLst>
                          </p:cTn>
                        </p:par>
                        <p:par>
                          <p:cTn id="41" fill="hold">
                            <p:stCondLst>
                              <p:cond delay="4300"/>
                            </p:stCondLst>
                            <p:childTnLst>
                              <p:par>
                                <p:cTn id="42" presetID="14" presetClass="entr" presetSubtype="10"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Effect transition="in" filter="randombar(horizontal)">
                                      <p:cBhvr>
                                        <p:cTn id="44" dur="500"/>
                                        <p:tgtEl>
                                          <p:spTgt spid="70"/>
                                        </p:tgtEl>
                                      </p:cBhvr>
                                    </p:animEffect>
                                  </p:childTnLst>
                                </p:cTn>
                              </p:par>
                            </p:childTnLst>
                          </p:cTn>
                        </p:par>
                        <p:par>
                          <p:cTn id="45" fill="hold">
                            <p:stCondLst>
                              <p:cond delay="4800"/>
                            </p:stCondLst>
                            <p:childTnLst>
                              <p:par>
                                <p:cTn id="46" presetID="16" presetClass="entr" presetSubtype="21"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barn(inVertical)">
                                      <p:cBhvr>
                                        <p:cTn id="48" dur="500"/>
                                        <p:tgtEl>
                                          <p:spTgt spid="71"/>
                                        </p:tgtEl>
                                      </p:cBhvr>
                                    </p:animEffect>
                                  </p:childTnLst>
                                </p:cTn>
                              </p:par>
                            </p:childTnLst>
                          </p:cTn>
                        </p:par>
                        <p:par>
                          <p:cTn id="49" fill="hold">
                            <p:stCondLst>
                              <p:cond delay="5300"/>
                            </p:stCondLst>
                            <p:childTnLst>
                              <p:par>
                                <p:cTn id="50" presetID="42" presetClass="entr" presetSubtype="0" fill="hold" nodeType="afterEffect">
                                  <p:stCondLst>
                                    <p:cond delay="0"/>
                                  </p:stCondLst>
                                  <p:childTnLst>
                                    <p:set>
                                      <p:cBhvr>
                                        <p:cTn id="51" dur="1" fill="hold">
                                          <p:stCondLst>
                                            <p:cond delay="0"/>
                                          </p:stCondLst>
                                        </p:cTn>
                                        <p:tgtEl>
                                          <p:spTgt spid="72">
                                            <p:txEl>
                                              <p:pRg st="0" end="0"/>
                                            </p:txEl>
                                          </p:spTgt>
                                        </p:tgtEl>
                                        <p:attrNameLst>
                                          <p:attrName>style.visibility</p:attrName>
                                        </p:attrNameLst>
                                      </p:cBhvr>
                                      <p:to>
                                        <p:strVal val="visible"/>
                                      </p:to>
                                    </p:set>
                                    <p:animEffect transition="in" filter="fade">
                                      <p:cBhvr>
                                        <p:cTn id="52" dur="2000"/>
                                        <p:tgtEl>
                                          <p:spTgt spid="72">
                                            <p:txEl>
                                              <p:pRg st="0" end="0"/>
                                            </p:txEl>
                                          </p:spTgt>
                                        </p:tgtEl>
                                      </p:cBhvr>
                                    </p:animEffect>
                                    <p:anim calcmode="lin" valueType="num">
                                      <p:cBhvr>
                                        <p:cTn id="53" dur="2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54" dur="2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5" grpId="0"/>
      <p:bldP spid="68" grpId="0"/>
      <p:bldP spid="69" grpId="0"/>
      <p:bldP spid="70" grpId="0"/>
      <p:bldP spid="7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3405858" y="2312459"/>
            <a:ext cx="1340937" cy="2641599"/>
            <a:chOff x="2210594" y="1810545"/>
            <a:chExt cx="1005703" cy="1981199"/>
          </a:xfrm>
        </p:grpSpPr>
        <p:cxnSp>
          <p:nvCxnSpPr>
            <p:cNvPr id="21" name="直接连接符 20"/>
            <p:cNvCxnSpPr/>
            <p:nvPr/>
          </p:nvCxnSpPr>
          <p:spPr>
            <a:xfrm>
              <a:off x="2210594" y="3160810"/>
              <a:ext cx="1005703" cy="630934"/>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346670" y="2801144"/>
              <a:ext cx="777103" cy="1"/>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2210594" y="1810545"/>
              <a:ext cx="943881" cy="581419"/>
            </a:xfrm>
            <a:prstGeom prst="line">
              <a:avLst/>
            </a:prstGeom>
            <a:ln w="127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p:nvGrpSpPr>
        <p:grpSpPr>
          <a:xfrm>
            <a:off x="4631693" y="1529817"/>
            <a:ext cx="6072819" cy="1142843"/>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圆角矩形 1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4" name="组合 23"/>
          <p:cNvGrpSpPr/>
          <p:nvPr/>
        </p:nvGrpSpPr>
        <p:grpSpPr>
          <a:xfrm>
            <a:off x="1576080" y="2505858"/>
            <a:ext cx="2269451" cy="2269445"/>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1219170">
                <a:defRPr/>
              </a:pPr>
              <a:endParaRPr lang="zh-CN" altLang="en-US" sz="2400" kern="0">
                <a:solidFill>
                  <a:sysClr val="windowText" lastClr="000000"/>
                </a:solidFill>
                <a:latin typeface="Calibri"/>
                <a:ea typeface="宋体"/>
              </a:endParaRPr>
            </a:p>
          </p:txBody>
        </p:sp>
        <p:sp>
          <p:nvSpPr>
            <p:cNvPr id="39" name="椭圆 3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1219170">
                <a:defRPr/>
              </a:pPr>
              <a:endParaRPr lang="zh-CN" altLang="en-US" sz="2400" kern="0">
                <a:solidFill>
                  <a:sysClr val="window" lastClr="FFFFFF"/>
                </a:solidFill>
                <a:latin typeface="Calibri"/>
                <a:ea typeface="宋体"/>
              </a:endParaRPr>
            </a:p>
          </p:txBody>
        </p:sp>
      </p:grpSp>
      <p:sp>
        <p:nvSpPr>
          <p:cNvPr id="49" name="文本框 37"/>
          <p:cNvSpPr>
            <a:spLocks noChangeArrowheads="1"/>
          </p:cNvSpPr>
          <p:nvPr/>
        </p:nvSpPr>
        <p:spPr bwMode="auto">
          <a:xfrm>
            <a:off x="2293063" y="3189174"/>
            <a:ext cx="835485" cy="87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微软雅黑" pitchFamily="34" charset="-122"/>
                <a:ea typeface="微软雅黑" pitchFamily="34" charset="-122"/>
                <a:sym typeface="Calibri" pitchFamily="34" charset="0"/>
              </a:defRPr>
            </a:lvl1pPr>
            <a:lvl2pPr marL="742950" indent="-285750">
              <a:spcBef>
                <a:spcPct val="20000"/>
              </a:spcBef>
              <a:buFont typeface="Arial" charset="0"/>
              <a:buChar char="–"/>
              <a:defRPr sz="2800">
                <a:solidFill>
                  <a:schemeClr val="tx1"/>
                </a:solidFill>
                <a:latin typeface="微软雅黑" pitchFamily="34" charset="-122"/>
                <a:ea typeface="微软雅黑" pitchFamily="34" charset="-122"/>
                <a:sym typeface="Calibri" pitchFamily="34" charset="0"/>
              </a:defRPr>
            </a:lvl2pPr>
            <a:lvl3pPr marL="1143000" indent="-228600">
              <a:spcBef>
                <a:spcPct val="20000"/>
              </a:spcBef>
              <a:buFont typeface="Arial" charset="0"/>
              <a:buChar char="•"/>
              <a:defRPr sz="2400">
                <a:solidFill>
                  <a:schemeClr val="tx1"/>
                </a:solidFill>
                <a:latin typeface="微软雅黑" pitchFamily="34" charset="-122"/>
                <a:ea typeface="微软雅黑" pitchFamily="34" charset="-122"/>
                <a:sym typeface="Calibri" pitchFamily="34" charset="0"/>
              </a:defRPr>
            </a:lvl3pPr>
            <a:lvl4pPr marL="16002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4pPr>
            <a:lvl5pPr marL="2057400" indent="-228600">
              <a:spcBef>
                <a:spcPct val="20000"/>
              </a:spcBef>
              <a:buFont typeface="Arial" charset="0"/>
              <a:buChar char="»"/>
              <a:defRPr sz="2000">
                <a:solidFill>
                  <a:schemeClr val="tx1"/>
                </a:solidFill>
                <a:latin typeface="微软雅黑" pitchFamily="34" charset="-122"/>
                <a:ea typeface="微软雅黑" pitchFamily="34" charset="-122"/>
                <a:sym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微软雅黑" pitchFamily="34" charset="-122"/>
                <a:ea typeface="微软雅黑" pitchFamily="34" charset="-122"/>
                <a:sym typeface="Calibri" pitchFamily="34" charset="0"/>
              </a:defRPr>
            </a:lvl9pPr>
          </a:lstStyle>
          <a:p>
            <a:pPr algn="ctr" eaLnBrk="1" hangingPunct="1">
              <a:spcBef>
                <a:spcPct val="0"/>
              </a:spcBef>
              <a:buFont typeface="Arial" charset="0"/>
              <a:buNone/>
            </a:pPr>
            <a:r>
              <a:rPr lang="zh-CN" altLang="en-US" sz="2533" dirty="0">
                <a:solidFill>
                  <a:schemeClr val="accent3">
                    <a:lumMod val="50000"/>
                  </a:schemeClr>
                </a:solidFill>
                <a:sym typeface="微软雅黑" pitchFamily="34" charset="-122"/>
              </a:rPr>
              <a:t>融资</a:t>
            </a:r>
            <a:endParaRPr lang="en-US" altLang="zh-CN" sz="2533" dirty="0">
              <a:solidFill>
                <a:schemeClr val="accent3">
                  <a:lumMod val="50000"/>
                </a:schemeClr>
              </a:solidFill>
              <a:sym typeface="微软雅黑" pitchFamily="34" charset="-122"/>
            </a:endParaRPr>
          </a:p>
          <a:p>
            <a:pPr algn="ctr" eaLnBrk="1" hangingPunct="1">
              <a:spcBef>
                <a:spcPct val="0"/>
              </a:spcBef>
              <a:buFont typeface="Arial" charset="0"/>
              <a:buNone/>
            </a:pPr>
            <a:r>
              <a:rPr lang="zh-CN" altLang="en-US" sz="2533" dirty="0">
                <a:solidFill>
                  <a:schemeClr val="accent3">
                    <a:lumMod val="50000"/>
                  </a:schemeClr>
                </a:solidFill>
                <a:sym typeface="微软雅黑" pitchFamily="34" charset="-122"/>
              </a:rPr>
              <a:t>计划</a:t>
            </a:r>
          </a:p>
        </p:txBody>
      </p:sp>
      <p:sp>
        <p:nvSpPr>
          <p:cNvPr id="53" name="文本1"/>
          <p:cNvSpPr>
            <a:spLocks noChangeArrowheads="1"/>
          </p:cNvSpPr>
          <p:nvPr/>
        </p:nvSpPr>
        <p:spPr bwMode="gray">
          <a:xfrm>
            <a:off x="4810721" y="1892830"/>
            <a:ext cx="5772519" cy="795869"/>
          </a:xfrm>
          <a:prstGeom prst="roundRect">
            <a:avLst>
              <a:gd name="adj" fmla="val 11505"/>
            </a:avLst>
          </a:prstGeom>
          <a:noFill/>
          <a:ln w="28575" cap="flat" cmpd="sng" algn="ctr">
            <a:noFill/>
            <a:prstDash val="solid"/>
          </a:ln>
          <a:effectLst/>
        </p:spPr>
        <p:txBody>
          <a:bodyPr lIns="91452" tIns="45727" rIns="91452" bIns="4572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lnSpc>
                <a:spcPct val="120000"/>
              </a:lnSpc>
              <a:spcBef>
                <a:spcPct val="0"/>
              </a:spcBef>
              <a:spcAft>
                <a:spcPct val="0"/>
              </a:spcAft>
              <a:defRPr/>
            </a:pPr>
            <a:r>
              <a:rPr lang="zh-CN" altLang="en-US" sz="1333" dirty="0">
                <a:solidFill>
                  <a:schemeClr val="accent3">
                    <a:lumMod val="7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333" dirty="0">
              <a:solidFill>
                <a:schemeClr val="accent3">
                  <a:lumMod val="75000"/>
                </a:schemeClr>
              </a:solidFill>
              <a:latin typeface="微软雅黑" pitchFamily="34" charset="-122"/>
              <a:ea typeface="微软雅黑" pitchFamily="34" charset="-122"/>
            </a:endParaRPr>
          </a:p>
        </p:txBody>
      </p:sp>
      <p:grpSp>
        <p:nvGrpSpPr>
          <p:cNvPr id="54" name="组合 53"/>
          <p:cNvGrpSpPr/>
          <p:nvPr/>
        </p:nvGrpSpPr>
        <p:grpSpPr>
          <a:xfrm>
            <a:off x="4631693" y="3083977"/>
            <a:ext cx="6072819" cy="1142843"/>
            <a:chOff x="4304043" y="1286668"/>
            <a:chExt cx="3837944" cy="2757793"/>
          </a:xfrm>
          <a:effectLst>
            <a:outerShdw blurRad="381000" dist="254000" dir="8100000" algn="tr" rotWithShape="0">
              <a:prstClr val="black">
                <a:alpha val="40000"/>
              </a:prstClr>
            </a:outerShdw>
          </a:effectLst>
        </p:grpSpPr>
        <p:sp>
          <p:nvSpPr>
            <p:cNvPr id="55" name="圆角矩形 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圆角矩形 55"/>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7" name="文本1"/>
          <p:cNvSpPr>
            <a:spLocks noChangeArrowheads="1"/>
          </p:cNvSpPr>
          <p:nvPr/>
        </p:nvSpPr>
        <p:spPr bwMode="gray">
          <a:xfrm>
            <a:off x="4810721" y="3446990"/>
            <a:ext cx="5772519" cy="795869"/>
          </a:xfrm>
          <a:prstGeom prst="roundRect">
            <a:avLst>
              <a:gd name="adj" fmla="val 11505"/>
            </a:avLst>
          </a:prstGeom>
          <a:noFill/>
          <a:ln w="28575" cap="flat" cmpd="sng" algn="ctr">
            <a:noFill/>
            <a:prstDash val="solid"/>
          </a:ln>
          <a:effectLst/>
        </p:spPr>
        <p:txBody>
          <a:bodyPr lIns="91452" tIns="45727" rIns="91452" bIns="4572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lnSpc>
                <a:spcPct val="120000"/>
              </a:lnSpc>
              <a:spcBef>
                <a:spcPct val="0"/>
              </a:spcBef>
              <a:spcAft>
                <a:spcPct val="0"/>
              </a:spcAft>
              <a:defRPr/>
            </a:pPr>
            <a:r>
              <a:rPr lang="zh-CN" altLang="en-US" sz="1333" dirty="0">
                <a:solidFill>
                  <a:schemeClr val="accent3">
                    <a:lumMod val="7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333" dirty="0">
              <a:solidFill>
                <a:schemeClr val="accent3">
                  <a:lumMod val="75000"/>
                </a:schemeClr>
              </a:solidFill>
              <a:latin typeface="微软雅黑" pitchFamily="34" charset="-122"/>
              <a:ea typeface="微软雅黑" pitchFamily="34" charset="-122"/>
            </a:endParaRPr>
          </a:p>
        </p:txBody>
      </p:sp>
      <p:grpSp>
        <p:nvGrpSpPr>
          <p:cNvPr id="58" name="组合 57"/>
          <p:cNvGrpSpPr/>
          <p:nvPr/>
        </p:nvGrpSpPr>
        <p:grpSpPr>
          <a:xfrm>
            <a:off x="4631693" y="4603217"/>
            <a:ext cx="6072819" cy="1142843"/>
            <a:chOff x="4304043" y="1286668"/>
            <a:chExt cx="3837944" cy="2757793"/>
          </a:xfrm>
          <a:effectLst>
            <a:outerShdw blurRad="381000" dist="254000" dir="8100000" algn="tr" rotWithShape="0">
              <a:prstClr val="black">
                <a:alpha val="40000"/>
              </a:prstClr>
            </a:outerShdw>
          </a:effectLst>
        </p:grpSpPr>
        <p:sp>
          <p:nvSpPr>
            <p:cNvPr id="59" name="圆角矩形 5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圆角矩形 5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1" name="文本1"/>
          <p:cNvSpPr>
            <a:spLocks noChangeArrowheads="1"/>
          </p:cNvSpPr>
          <p:nvPr/>
        </p:nvSpPr>
        <p:spPr bwMode="gray">
          <a:xfrm>
            <a:off x="4810721" y="4966230"/>
            <a:ext cx="5772519" cy="795869"/>
          </a:xfrm>
          <a:prstGeom prst="roundRect">
            <a:avLst>
              <a:gd name="adj" fmla="val 11505"/>
            </a:avLst>
          </a:prstGeom>
          <a:noFill/>
          <a:ln w="28575" cap="flat" cmpd="sng" algn="ctr">
            <a:noFill/>
            <a:prstDash val="solid"/>
          </a:ln>
          <a:effectLst/>
        </p:spPr>
        <p:txBody>
          <a:bodyPr lIns="91452" tIns="45727" rIns="91452" bIns="45727"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fontAlgn="base">
              <a:lnSpc>
                <a:spcPct val="120000"/>
              </a:lnSpc>
              <a:spcBef>
                <a:spcPct val="0"/>
              </a:spcBef>
              <a:spcAft>
                <a:spcPct val="0"/>
              </a:spcAft>
              <a:defRPr/>
            </a:pPr>
            <a:r>
              <a:rPr lang="zh-CN" altLang="en-US" sz="1333" dirty="0">
                <a:solidFill>
                  <a:schemeClr val="accent3">
                    <a:lumMod val="75000"/>
                  </a:schemeClr>
                </a:solidFill>
                <a:latin typeface="微软雅黑" pitchFamily="34" charset="-122"/>
                <a:ea typeface="微软雅黑" pitchFamily="34" charset="-122"/>
              </a:rPr>
              <a:t>您的内容打在这里，或者通过复制您的文本后，在此框中选择粘贴，并选择只保留文字。在此录入上述图表的综合描述说明。</a:t>
            </a:r>
            <a:endParaRPr lang="zh-CN" altLang="zh-CN" sz="1333" dirty="0">
              <a:solidFill>
                <a:schemeClr val="accent3">
                  <a:lumMod val="75000"/>
                </a:schemeClr>
              </a:solidFill>
              <a:latin typeface="微软雅黑" pitchFamily="34" charset="-122"/>
              <a:ea typeface="微软雅黑" pitchFamily="34" charset="-122"/>
            </a:endParaRPr>
          </a:p>
        </p:txBody>
      </p:sp>
      <p:sp>
        <p:nvSpPr>
          <p:cNvPr id="2" name="TextBox 1"/>
          <p:cNvSpPr txBox="1"/>
          <p:nvPr/>
        </p:nvSpPr>
        <p:spPr>
          <a:xfrm>
            <a:off x="4847861" y="1604798"/>
            <a:ext cx="2400267" cy="420564"/>
          </a:xfrm>
          <a:prstGeom prst="rect">
            <a:avLst/>
          </a:prstGeom>
          <a:noFill/>
        </p:spPr>
        <p:txBody>
          <a:bodyPr wrap="square" rtlCol="0">
            <a:spAutoFit/>
          </a:bodyPr>
          <a:lstStyle/>
          <a:p>
            <a:r>
              <a:rPr lang="zh-CN" altLang="en-US" sz="2133" dirty="0">
                <a:latin typeface="微软雅黑" pitchFamily="34" charset="-122"/>
                <a:ea typeface="微软雅黑" pitchFamily="34" charset="-122"/>
              </a:rPr>
              <a:t>点击添加标题</a:t>
            </a:r>
          </a:p>
        </p:txBody>
      </p:sp>
      <p:sp>
        <p:nvSpPr>
          <p:cNvPr id="62" name="TextBox 61"/>
          <p:cNvSpPr txBox="1"/>
          <p:nvPr/>
        </p:nvSpPr>
        <p:spPr>
          <a:xfrm>
            <a:off x="4847861" y="3181853"/>
            <a:ext cx="2400267" cy="420564"/>
          </a:xfrm>
          <a:prstGeom prst="rect">
            <a:avLst/>
          </a:prstGeom>
          <a:noFill/>
        </p:spPr>
        <p:txBody>
          <a:bodyPr wrap="square" rtlCol="0">
            <a:spAutoFit/>
          </a:bodyPr>
          <a:lstStyle/>
          <a:p>
            <a:r>
              <a:rPr lang="zh-CN" altLang="en-US" sz="2133" dirty="0">
                <a:latin typeface="微软雅黑" pitchFamily="34" charset="-122"/>
                <a:ea typeface="微软雅黑" pitchFamily="34" charset="-122"/>
              </a:rPr>
              <a:t>点击添加标题</a:t>
            </a:r>
          </a:p>
        </p:txBody>
      </p:sp>
      <p:sp>
        <p:nvSpPr>
          <p:cNvPr id="63" name="TextBox 62"/>
          <p:cNvSpPr txBox="1"/>
          <p:nvPr/>
        </p:nvSpPr>
        <p:spPr>
          <a:xfrm>
            <a:off x="4847861" y="4703893"/>
            <a:ext cx="2400267" cy="420564"/>
          </a:xfrm>
          <a:prstGeom prst="rect">
            <a:avLst/>
          </a:prstGeom>
          <a:noFill/>
        </p:spPr>
        <p:txBody>
          <a:bodyPr wrap="square" rtlCol="0">
            <a:spAutoFit/>
          </a:bodyPr>
          <a:lstStyle/>
          <a:p>
            <a:r>
              <a:rPr lang="zh-CN" altLang="en-US" sz="2133" dirty="0">
                <a:latin typeface="微软雅黑" pitchFamily="34" charset="-122"/>
                <a:ea typeface="微软雅黑" pitchFamily="34" charset="-122"/>
              </a:rPr>
              <a:t>点击添加标题</a:t>
            </a:r>
          </a:p>
        </p:txBody>
      </p:sp>
      <p:sp>
        <p:nvSpPr>
          <p:cNvPr id="64" name="TextBox 63"/>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27"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融资计划</a:t>
            </a:r>
            <a:endParaRPr lang="zh-CN" altLang="en-US" sz="2667" dirty="0">
              <a:latin typeface="微软雅黑" pitchFamily="34" charset="-122"/>
              <a:ea typeface="微软雅黑" pitchFamily="34" charset="-122"/>
            </a:endParaRPr>
          </a:p>
        </p:txBody>
      </p:sp>
      <p:cxnSp>
        <p:nvCxnSpPr>
          <p:cNvPr id="28"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90105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500" fill="hold"/>
                                        <p:tgtEl>
                                          <p:spTgt spid="49"/>
                                        </p:tgtEl>
                                        <p:attrNameLst>
                                          <p:attrName>ppt_w</p:attrName>
                                        </p:attrNameLst>
                                      </p:cBhvr>
                                      <p:tavLst>
                                        <p:tav tm="0">
                                          <p:val>
                                            <p:fltVal val="0"/>
                                          </p:val>
                                        </p:tav>
                                        <p:tav tm="100000">
                                          <p:val>
                                            <p:strVal val="#ppt_w"/>
                                          </p:val>
                                        </p:tav>
                                      </p:tavLst>
                                    </p:anim>
                                    <p:anim calcmode="lin" valueType="num">
                                      <p:cBhvr>
                                        <p:cTn id="13" dur="500" fill="hold"/>
                                        <p:tgtEl>
                                          <p:spTgt spid="49"/>
                                        </p:tgtEl>
                                        <p:attrNameLst>
                                          <p:attrName>ppt_h</p:attrName>
                                        </p:attrNameLst>
                                      </p:cBhvr>
                                      <p:tavLst>
                                        <p:tav tm="0">
                                          <p:val>
                                            <p:fltVal val="0"/>
                                          </p:val>
                                        </p:tav>
                                        <p:tav tm="100000">
                                          <p:val>
                                            <p:strVal val="#ppt_h"/>
                                          </p:val>
                                        </p:tav>
                                      </p:tavLst>
                                    </p:anim>
                                    <p:animEffect transition="in" filter="fade">
                                      <p:cBhvr>
                                        <p:cTn id="14" dur="500"/>
                                        <p:tgtEl>
                                          <p:spTgt spid="49"/>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anim calcmode="lin" valueType="num">
                                      <p:cBhvr>
                                        <p:cTn id="23" dur="500" fill="hold"/>
                                        <p:tgtEl>
                                          <p:spTgt spid="16"/>
                                        </p:tgtEl>
                                        <p:attrNameLst>
                                          <p:attrName>ppt_x</p:attrName>
                                        </p:attrNameLst>
                                      </p:cBhvr>
                                      <p:tavLst>
                                        <p:tav tm="0">
                                          <p:val>
                                            <p:strVal val="#ppt_x"/>
                                          </p:val>
                                        </p:tav>
                                        <p:tav tm="100000">
                                          <p:val>
                                            <p:strVal val="#ppt_x"/>
                                          </p:val>
                                        </p:tav>
                                      </p:tavLst>
                                    </p:anim>
                                    <p:anim calcmode="lin" valueType="num">
                                      <p:cBhvr>
                                        <p:cTn id="24" dur="500" fill="hold"/>
                                        <p:tgtEl>
                                          <p:spTgt spid="16"/>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53"/>
                                        </p:tgtEl>
                                        <p:attrNameLst>
                                          <p:attrName>style.visibility</p:attrName>
                                        </p:attrNameLst>
                                      </p:cBhvr>
                                      <p:to>
                                        <p:strVal val="visible"/>
                                      </p:to>
                                    </p:set>
                                    <p:animEffect transition="in" filter="wipe(left)">
                                      <p:cBhvr>
                                        <p:cTn id="34" dur="500"/>
                                        <p:tgtEl>
                                          <p:spTgt spid="53"/>
                                        </p:tgtEl>
                                      </p:cBhvr>
                                    </p:animEffect>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strVal val="#ppt_x"/>
                                          </p:val>
                                        </p:tav>
                                        <p:tav tm="100000">
                                          <p:val>
                                            <p:strVal val="#ppt_x"/>
                                          </p:val>
                                        </p:tav>
                                      </p:tavLst>
                                    </p:anim>
                                    <p:anim calcmode="lin" valueType="num">
                                      <p:cBhvr>
                                        <p:cTn id="40" dur="5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53" presetClass="entr" presetSubtype="16" fill="hold" grpId="0" nodeType="afterEffect">
                                  <p:stCondLst>
                                    <p:cond delay="0"/>
                                  </p:stCondLst>
                                  <p:childTnLst>
                                    <p:set>
                                      <p:cBhvr>
                                        <p:cTn id="43" dur="1" fill="hold">
                                          <p:stCondLst>
                                            <p:cond delay="0"/>
                                          </p:stCondLst>
                                        </p:cTn>
                                        <p:tgtEl>
                                          <p:spTgt spid="62"/>
                                        </p:tgtEl>
                                        <p:attrNameLst>
                                          <p:attrName>style.visibility</p:attrName>
                                        </p:attrNameLst>
                                      </p:cBhvr>
                                      <p:to>
                                        <p:strVal val="visible"/>
                                      </p:to>
                                    </p:set>
                                    <p:anim calcmode="lin" valueType="num">
                                      <p:cBhvr>
                                        <p:cTn id="44" dur="500" fill="hold"/>
                                        <p:tgtEl>
                                          <p:spTgt spid="62"/>
                                        </p:tgtEl>
                                        <p:attrNameLst>
                                          <p:attrName>ppt_w</p:attrName>
                                        </p:attrNameLst>
                                      </p:cBhvr>
                                      <p:tavLst>
                                        <p:tav tm="0">
                                          <p:val>
                                            <p:fltVal val="0"/>
                                          </p:val>
                                        </p:tav>
                                        <p:tav tm="100000">
                                          <p:val>
                                            <p:strVal val="#ppt_w"/>
                                          </p:val>
                                        </p:tav>
                                      </p:tavLst>
                                    </p:anim>
                                    <p:anim calcmode="lin" valueType="num">
                                      <p:cBhvr>
                                        <p:cTn id="45" dur="500" fill="hold"/>
                                        <p:tgtEl>
                                          <p:spTgt spid="62"/>
                                        </p:tgtEl>
                                        <p:attrNameLst>
                                          <p:attrName>ppt_h</p:attrName>
                                        </p:attrNameLst>
                                      </p:cBhvr>
                                      <p:tavLst>
                                        <p:tav tm="0">
                                          <p:val>
                                            <p:fltVal val="0"/>
                                          </p:val>
                                        </p:tav>
                                        <p:tav tm="100000">
                                          <p:val>
                                            <p:strVal val="#ppt_h"/>
                                          </p:val>
                                        </p:tav>
                                      </p:tavLst>
                                    </p:anim>
                                    <p:animEffect transition="in" filter="fade">
                                      <p:cBhvr>
                                        <p:cTn id="46" dur="500"/>
                                        <p:tgtEl>
                                          <p:spTgt spid="6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wipe(left)">
                                      <p:cBhvr>
                                        <p:cTn id="50" dur="500"/>
                                        <p:tgtEl>
                                          <p:spTgt spid="57"/>
                                        </p:tgtEl>
                                      </p:cBhvr>
                                    </p:animEffect>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anim calcmode="lin" valueType="num">
                                      <p:cBhvr>
                                        <p:cTn id="55" dur="500" fill="hold"/>
                                        <p:tgtEl>
                                          <p:spTgt spid="58"/>
                                        </p:tgtEl>
                                        <p:attrNameLst>
                                          <p:attrName>ppt_x</p:attrName>
                                        </p:attrNameLst>
                                      </p:cBhvr>
                                      <p:tavLst>
                                        <p:tav tm="0">
                                          <p:val>
                                            <p:strVal val="#ppt_x"/>
                                          </p:val>
                                        </p:tav>
                                        <p:tav tm="100000">
                                          <p:val>
                                            <p:strVal val="#ppt_x"/>
                                          </p:val>
                                        </p:tav>
                                      </p:tavLst>
                                    </p:anim>
                                    <p:anim calcmode="lin" valueType="num">
                                      <p:cBhvr>
                                        <p:cTn id="56" dur="500" fill="hold"/>
                                        <p:tgtEl>
                                          <p:spTgt spid="58"/>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53" presetClass="entr" presetSubtype="16"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500" fill="hold"/>
                                        <p:tgtEl>
                                          <p:spTgt spid="63"/>
                                        </p:tgtEl>
                                        <p:attrNameLst>
                                          <p:attrName>ppt_w</p:attrName>
                                        </p:attrNameLst>
                                      </p:cBhvr>
                                      <p:tavLst>
                                        <p:tav tm="0">
                                          <p:val>
                                            <p:fltVal val="0"/>
                                          </p:val>
                                        </p:tav>
                                        <p:tav tm="100000">
                                          <p:val>
                                            <p:strVal val="#ppt_w"/>
                                          </p:val>
                                        </p:tav>
                                      </p:tavLst>
                                    </p:anim>
                                    <p:anim calcmode="lin" valueType="num">
                                      <p:cBhvr>
                                        <p:cTn id="61" dur="500" fill="hold"/>
                                        <p:tgtEl>
                                          <p:spTgt spid="63"/>
                                        </p:tgtEl>
                                        <p:attrNameLst>
                                          <p:attrName>ppt_h</p:attrName>
                                        </p:attrNameLst>
                                      </p:cBhvr>
                                      <p:tavLst>
                                        <p:tav tm="0">
                                          <p:val>
                                            <p:fltVal val="0"/>
                                          </p:val>
                                        </p:tav>
                                        <p:tav tm="100000">
                                          <p:val>
                                            <p:strVal val="#ppt_h"/>
                                          </p:val>
                                        </p:tav>
                                      </p:tavLst>
                                    </p:anim>
                                    <p:animEffect transition="in" filter="fade">
                                      <p:cBhvr>
                                        <p:cTn id="62" dur="500"/>
                                        <p:tgtEl>
                                          <p:spTgt spid="63"/>
                                        </p:tgtEl>
                                      </p:cBhvr>
                                    </p:animEffect>
                                  </p:childTnLst>
                                </p:cTn>
                              </p:par>
                            </p:childTnLst>
                          </p:cTn>
                        </p:par>
                        <p:par>
                          <p:cTn id="63" fill="hold">
                            <p:stCondLst>
                              <p:cond delay="5500"/>
                            </p:stCondLst>
                            <p:childTnLst>
                              <p:par>
                                <p:cTn id="64" presetID="22" presetClass="entr" presetSubtype="8" fill="hold" grpId="0"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left)">
                                      <p:cBhvr>
                                        <p:cTn id="66" dur="500"/>
                                        <p:tgtEl>
                                          <p:spTgt spid="61"/>
                                        </p:tgtEl>
                                      </p:cBhvr>
                                    </p:animEffect>
                                  </p:childTnLst>
                                </p:cTn>
                              </p:par>
                            </p:childTnLst>
                          </p:cTn>
                        </p:par>
                        <p:par>
                          <p:cTn id="67" fill="hold">
                            <p:stCondLst>
                              <p:cond delay="6000"/>
                            </p:stCondLst>
                            <p:childTnLst>
                              <p:par>
                                <p:cTn id="68" presetID="42" presetClass="entr" presetSubtype="0" fill="hold" nodeType="afterEffect">
                                  <p:stCondLst>
                                    <p:cond delay="0"/>
                                  </p:stCondLst>
                                  <p:childTnLst>
                                    <p:set>
                                      <p:cBhvr>
                                        <p:cTn id="69" dur="1" fill="hold">
                                          <p:stCondLst>
                                            <p:cond delay="0"/>
                                          </p:stCondLst>
                                        </p:cTn>
                                        <p:tgtEl>
                                          <p:spTgt spid="64">
                                            <p:txEl>
                                              <p:pRg st="0" end="0"/>
                                            </p:txEl>
                                          </p:spTgt>
                                        </p:tgtEl>
                                        <p:attrNameLst>
                                          <p:attrName>style.visibility</p:attrName>
                                        </p:attrNameLst>
                                      </p:cBhvr>
                                      <p:to>
                                        <p:strVal val="visible"/>
                                      </p:to>
                                    </p:set>
                                    <p:animEffect transition="in" filter="fade">
                                      <p:cBhvr>
                                        <p:cTn id="70" dur="2000"/>
                                        <p:tgtEl>
                                          <p:spTgt spid="64">
                                            <p:txEl>
                                              <p:pRg st="0" end="0"/>
                                            </p:txEl>
                                          </p:spTgt>
                                        </p:tgtEl>
                                      </p:cBhvr>
                                    </p:animEffect>
                                    <p:anim calcmode="lin" valueType="num">
                                      <p:cBhvr>
                                        <p:cTn id="71" dur="2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72" dur="2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3" grpId="0"/>
      <p:bldP spid="57" grpId="0"/>
      <p:bldP spid="61" grpId="0"/>
      <p:bldP spid="2" grpId="0"/>
      <p:bldP spid="62" grpId="0"/>
      <p:bldP spid="6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椭圆 54"/>
          <p:cNvSpPr/>
          <p:nvPr/>
        </p:nvSpPr>
        <p:spPr>
          <a:xfrm>
            <a:off x="3781396" y="2683046"/>
            <a:ext cx="4636869" cy="2402897"/>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 fmla="*/ 0 w 3487467"/>
              <a:gd name="connsiteY0" fmla="*/ 0 h 1719830"/>
              <a:gd name="connsiteX1" fmla="*/ 3439660 w 3487467"/>
              <a:gd name="connsiteY1" fmla="*/ 0 h 1719830"/>
              <a:gd name="connsiteX2" fmla="*/ 1719830 w 3487467"/>
              <a:gd name="connsiteY2" fmla="*/ 1719830 h 1719830"/>
              <a:gd name="connsiteX3" fmla="*/ 0 w 3487467"/>
              <a:gd name="connsiteY3" fmla="*/ 0 h 1719830"/>
              <a:gd name="connsiteX0" fmla="*/ 6132 w 3493599"/>
              <a:gd name="connsiteY0" fmla="*/ 130018 h 1849848"/>
              <a:gd name="connsiteX1" fmla="*/ 3445792 w 3493599"/>
              <a:gd name="connsiteY1" fmla="*/ 130018 h 1849848"/>
              <a:gd name="connsiteX2" fmla="*/ 1725962 w 3493599"/>
              <a:gd name="connsiteY2" fmla="*/ 1849848 h 1849848"/>
              <a:gd name="connsiteX3" fmla="*/ 6132 w 3493599"/>
              <a:gd name="connsiteY3" fmla="*/ 130018 h 1849848"/>
              <a:gd name="connsiteX0" fmla="*/ 6132 w 3493599"/>
              <a:gd name="connsiteY0" fmla="*/ 35412 h 1755242"/>
              <a:gd name="connsiteX1" fmla="*/ 3445792 w 3493599"/>
              <a:gd name="connsiteY1" fmla="*/ 35412 h 1755242"/>
              <a:gd name="connsiteX2" fmla="*/ 1725962 w 3493599"/>
              <a:gd name="connsiteY2" fmla="*/ 1755242 h 1755242"/>
              <a:gd name="connsiteX3" fmla="*/ 6132 w 3493599"/>
              <a:gd name="connsiteY3" fmla="*/ 35412 h 1755242"/>
              <a:gd name="connsiteX0" fmla="*/ 4377 w 3488420"/>
              <a:gd name="connsiteY0" fmla="*/ 11795 h 1772900"/>
              <a:gd name="connsiteX1" fmla="*/ 3450912 w 3488420"/>
              <a:gd name="connsiteY1" fmla="*/ 53046 h 1772900"/>
              <a:gd name="connsiteX2" fmla="*/ 1731082 w 3488420"/>
              <a:gd name="connsiteY2" fmla="*/ 1772876 h 1772900"/>
              <a:gd name="connsiteX3" fmla="*/ 4377 w 3488420"/>
              <a:gd name="connsiteY3" fmla="*/ 11795 h 1772900"/>
              <a:gd name="connsiteX0" fmla="*/ 39013 w 3522446"/>
              <a:gd name="connsiteY0" fmla="*/ 134148 h 1909003"/>
              <a:gd name="connsiteX1" fmla="*/ 3485548 w 3522446"/>
              <a:gd name="connsiteY1" fmla="*/ 175399 h 1909003"/>
              <a:gd name="connsiteX2" fmla="*/ 1738217 w 3522446"/>
              <a:gd name="connsiteY2" fmla="*/ 1908979 h 1909003"/>
              <a:gd name="connsiteX3" fmla="*/ 39013 w 3522446"/>
              <a:gd name="connsiteY3" fmla="*/ 134148 h 1909003"/>
              <a:gd name="connsiteX0" fmla="*/ 55067 w 3553265"/>
              <a:gd name="connsiteY0" fmla="*/ 134148 h 1909002"/>
              <a:gd name="connsiteX1" fmla="*/ 3501602 w 3553265"/>
              <a:gd name="connsiteY1" fmla="*/ 175399 h 1909002"/>
              <a:gd name="connsiteX2" fmla="*/ 1754271 w 3553265"/>
              <a:gd name="connsiteY2" fmla="*/ 1908979 h 1909002"/>
              <a:gd name="connsiteX3" fmla="*/ 55067 w 3553265"/>
              <a:gd name="connsiteY3" fmla="*/ 134148 h 1909002"/>
              <a:gd name="connsiteX0" fmla="*/ 39426 w 3502160"/>
              <a:gd name="connsiteY0" fmla="*/ 134148 h 1909003"/>
              <a:gd name="connsiteX1" fmla="*/ 3465335 w 3502160"/>
              <a:gd name="connsiteY1" fmla="*/ 175399 h 1909003"/>
              <a:gd name="connsiteX2" fmla="*/ 1718004 w 3502160"/>
              <a:gd name="connsiteY2" fmla="*/ 1908979 h 1909003"/>
              <a:gd name="connsiteX3" fmla="*/ 39426 w 3502160"/>
              <a:gd name="connsiteY3" fmla="*/ 134148 h 1909003"/>
              <a:gd name="connsiteX0" fmla="*/ 8999 w 3471733"/>
              <a:gd name="connsiteY0" fmla="*/ 21578 h 1796433"/>
              <a:gd name="connsiteX1" fmla="*/ 3434908 w 3471733"/>
              <a:gd name="connsiteY1" fmla="*/ 62829 h 1796433"/>
              <a:gd name="connsiteX2" fmla="*/ 1687577 w 3471733"/>
              <a:gd name="connsiteY2" fmla="*/ 1796409 h 1796433"/>
              <a:gd name="connsiteX3" fmla="*/ 8999 w 3471733"/>
              <a:gd name="connsiteY3" fmla="*/ 21578 h 1796433"/>
              <a:gd name="connsiteX0" fmla="*/ 39425 w 3502159"/>
              <a:gd name="connsiteY0" fmla="*/ 135675 h 1931154"/>
              <a:gd name="connsiteX1" fmla="*/ 3465334 w 3502159"/>
              <a:gd name="connsiteY1" fmla="*/ 176926 h 1931154"/>
              <a:gd name="connsiteX2" fmla="*/ 1718003 w 3502159"/>
              <a:gd name="connsiteY2" fmla="*/ 1931131 h 1931154"/>
              <a:gd name="connsiteX3" fmla="*/ 39425 w 3502159"/>
              <a:gd name="connsiteY3" fmla="*/ 135675 h 1931154"/>
              <a:gd name="connsiteX0" fmla="*/ 7276 w 3470010"/>
              <a:gd name="connsiteY0" fmla="*/ 26065 h 1821544"/>
              <a:gd name="connsiteX1" fmla="*/ 3433185 w 3470010"/>
              <a:gd name="connsiteY1" fmla="*/ 67316 h 1821544"/>
              <a:gd name="connsiteX2" fmla="*/ 1685854 w 3470010"/>
              <a:gd name="connsiteY2" fmla="*/ 1821521 h 1821544"/>
              <a:gd name="connsiteX3" fmla="*/ 7276 w 3470010"/>
              <a:gd name="connsiteY3" fmla="*/ 26065 h 1821544"/>
              <a:gd name="connsiteX0" fmla="*/ 12669 w 3492943"/>
              <a:gd name="connsiteY0" fmla="*/ 26065 h 1822469"/>
              <a:gd name="connsiteX1" fmla="*/ 3438578 w 3492943"/>
              <a:gd name="connsiteY1" fmla="*/ 67316 h 1822469"/>
              <a:gd name="connsiteX2" fmla="*/ 1691247 w 3492943"/>
              <a:gd name="connsiteY2" fmla="*/ 1821521 h 1822469"/>
              <a:gd name="connsiteX3" fmla="*/ 12669 w 3492943"/>
              <a:gd name="connsiteY3" fmla="*/ 26065 h 1822469"/>
              <a:gd name="connsiteX0" fmla="*/ 48756 w 3529030"/>
              <a:gd name="connsiteY0" fmla="*/ 3139 h 1799516"/>
              <a:gd name="connsiteX1" fmla="*/ 3474665 w 3529030"/>
              <a:gd name="connsiteY1" fmla="*/ 44390 h 1799516"/>
              <a:gd name="connsiteX2" fmla="*/ 1727334 w 3529030"/>
              <a:gd name="connsiteY2" fmla="*/ 1798595 h 1799516"/>
              <a:gd name="connsiteX3" fmla="*/ 48756 w 3529030"/>
              <a:gd name="connsiteY3" fmla="*/ 3139 h 1799516"/>
              <a:gd name="connsiteX0" fmla="*/ 48756 w 3529030"/>
              <a:gd name="connsiteY0" fmla="*/ 5796 h 1802173"/>
              <a:gd name="connsiteX1" fmla="*/ 3474665 w 3529030"/>
              <a:gd name="connsiteY1" fmla="*/ 47047 h 1802173"/>
              <a:gd name="connsiteX2" fmla="*/ 1727334 w 3529030"/>
              <a:gd name="connsiteY2" fmla="*/ 1801252 h 1802173"/>
              <a:gd name="connsiteX3" fmla="*/ 48756 w 3529030"/>
              <a:gd name="connsiteY3" fmla="*/ 5796 h 1802173"/>
              <a:gd name="connsiteX0" fmla="*/ 48756 w 3477652"/>
              <a:gd name="connsiteY0" fmla="*/ 5796 h 1802173"/>
              <a:gd name="connsiteX1" fmla="*/ 3474665 w 3477652"/>
              <a:gd name="connsiteY1" fmla="*/ 47047 h 1802173"/>
              <a:gd name="connsiteX2" fmla="*/ 1727334 w 3477652"/>
              <a:gd name="connsiteY2" fmla="*/ 1801252 h 1802173"/>
              <a:gd name="connsiteX3" fmla="*/ 48756 w 3477652"/>
              <a:gd name="connsiteY3" fmla="*/ 5796 h 1802173"/>
            </a:gdLst>
            <a:ahLst/>
            <a:cxnLst>
              <a:cxn ang="0">
                <a:pos x="connsiteX0" y="connsiteY0"/>
              </a:cxn>
              <a:cxn ang="0">
                <a:pos x="connsiteX1" y="connsiteY1"/>
              </a:cxn>
              <a:cxn ang="0">
                <a:pos x="connsiteX2" y="connsiteY2"/>
              </a:cxn>
              <a:cxn ang="0">
                <a:pos x="connsiteX3" y="connsiteY3"/>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TextBox 1"/>
          <p:cNvSpPr txBox="1"/>
          <p:nvPr/>
        </p:nvSpPr>
        <p:spPr>
          <a:xfrm>
            <a:off x="2153009" y="2442688"/>
            <a:ext cx="901208" cy="379656"/>
          </a:xfrm>
          <a:prstGeom prst="rect">
            <a:avLst/>
          </a:prstGeom>
          <a:noFill/>
        </p:spPr>
        <p:txBody>
          <a:bodyPr wrap="none" rtlCol="0">
            <a:spAutoFit/>
          </a:bodyPr>
          <a:lstStyle/>
          <a:p>
            <a:pPr algn="ctr"/>
            <a:r>
              <a:rPr lang="zh-CN" altLang="en-US" sz="1867" b="1" dirty="0">
                <a:latin typeface="微软雅黑" pitchFamily="34" charset="-122"/>
                <a:ea typeface="微软雅黑" pitchFamily="34" charset="-122"/>
              </a:rPr>
              <a:t>用途一</a:t>
            </a:r>
          </a:p>
        </p:txBody>
      </p:sp>
      <p:cxnSp>
        <p:nvCxnSpPr>
          <p:cNvPr id="8" name="直接连接符 7"/>
          <p:cNvCxnSpPr/>
          <p:nvPr/>
        </p:nvCxnSpPr>
        <p:spPr>
          <a:xfrm flipV="1">
            <a:off x="3518698" y="2677737"/>
            <a:ext cx="2551903" cy="28307"/>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071736" y="2677738"/>
            <a:ext cx="1998864" cy="14057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5235517" y="2677739"/>
            <a:ext cx="835083" cy="237261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flipV="1">
            <a:off x="6070602" y="2677739"/>
            <a:ext cx="894095" cy="228953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6070600" y="2677738"/>
            <a:ext cx="1953653" cy="140578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070600" y="2677736"/>
            <a:ext cx="2481712" cy="1840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3805876" y="3553105"/>
            <a:ext cx="880176" cy="88017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4847861" y="4479685"/>
            <a:ext cx="880176" cy="88017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6517648" y="4470325"/>
            <a:ext cx="880176" cy="88017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7522237" y="3423960"/>
            <a:ext cx="880176" cy="88017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7920203" y="2267007"/>
            <a:ext cx="880176" cy="880176"/>
          </a:xfrm>
          <a:prstGeom prst="ellipse">
            <a:avLst/>
          </a:prstGeom>
          <a:solidFill>
            <a:schemeClr val="tx1">
              <a:lumMod val="95000"/>
              <a:lumOff val="5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431587" y="2251803"/>
            <a:ext cx="880176" cy="880176"/>
          </a:xfrm>
          <a:prstGeom prst="ellipse">
            <a:avLst/>
          </a:prstGeom>
          <a:solidFill>
            <a:srgbClr val="C0000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5" name="TextBox 34"/>
          <p:cNvSpPr txBox="1"/>
          <p:nvPr/>
        </p:nvSpPr>
        <p:spPr>
          <a:xfrm>
            <a:off x="47328" y="2815074"/>
            <a:ext cx="3408379" cy="679289"/>
          </a:xfrm>
          <a:prstGeom prst="rect">
            <a:avLst/>
          </a:prstGeom>
          <a:noFill/>
        </p:spPr>
        <p:txBody>
          <a:bodyPr wrap="square" rtlCol="0">
            <a:spAutoFit/>
          </a:bodyPr>
          <a:lstStyle/>
          <a:p>
            <a:pPr algn="r">
              <a:lnSpc>
                <a:spcPct val="130000"/>
              </a:lnSpc>
              <a:defRPr/>
            </a:pPr>
            <a:r>
              <a:rPr lang="zh-CN" altLang="en-US" sz="1467" dirty="0">
                <a:latin typeface="微软雅黑" pitchFamily="34" charset="-122"/>
                <a:ea typeface="微软雅黑" pitchFamily="34" charset="-122"/>
              </a:rPr>
              <a:t>点击输入简要文字内容，文字内容需概括精炼，不用多余的文字修饰。</a:t>
            </a:r>
          </a:p>
        </p:txBody>
      </p:sp>
      <p:sp>
        <p:nvSpPr>
          <p:cNvPr id="36" name="TextBox 35"/>
          <p:cNvSpPr txBox="1"/>
          <p:nvPr/>
        </p:nvSpPr>
        <p:spPr>
          <a:xfrm>
            <a:off x="2825084" y="3978859"/>
            <a:ext cx="901208" cy="379656"/>
          </a:xfrm>
          <a:prstGeom prst="rect">
            <a:avLst/>
          </a:prstGeom>
          <a:noFill/>
        </p:spPr>
        <p:txBody>
          <a:bodyPr wrap="none" rtlCol="0">
            <a:spAutoFit/>
          </a:bodyPr>
          <a:lstStyle/>
          <a:p>
            <a:pPr algn="ctr"/>
            <a:r>
              <a:rPr lang="zh-CN" altLang="en-US" sz="1867" b="1" dirty="0">
                <a:latin typeface="微软雅黑" pitchFamily="34" charset="-122"/>
                <a:ea typeface="微软雅黑" pitchFamily="34" charset="-122"/>
              </a:rPr>
              <a:t>用途二</a:t>
            </a:r>
          </a:p>
        </p:txBody>
      </p:sp>
      <p:sp>
        <p:nvSpPr>
          <p:cNvPr id="37" name="TextBox 36"/>
          <p:cNvSpPr txBox="1"/>
          <p:nvPr/>
        </p:nvSpPr>
        <p:spPr>
          <a:xfrm>
            <a:off x="719403" y="4351245"/>
            <a:ext cx="3408379" cy="679289"/>
          </a:xfrm>
          <a:prstGeom prst="rect">
            <a:avLst/>
          </a:prstGeom>
          <a:noFill/>
        </p:spPr>
        <p:txBody>
          <a:bodyPr wrap="square" rtlCol="0">
            <a:spAutoFit/>
          </a:bodyPr>
          <a:lstStyle/>
          <a:p>
            <a:pPr algn="r">
              <a:lnSpc>
                <a:spcPct val="130000"/>
              </a:lnSpc>
              <a:defRPr/>
            </a:pPr>
            <a:r>
              <a:rPr lang="zh-CN" altLang="en-US" sz="1467" dirty="0">
                <a:latin typeface="微软雅黑" pitchFamily="34" charset="-122"/>
                <a:ea typeface="微软雅黑" pitchFamily="34" charset="-122"/>
              </a:rPr>
              <a:t>点击输入简要文字内容，文字内容需概括精炼，不用多余的文字修饰。</a:t>
            </a:r>
          </a:p>
        </p:txBody>
      </p:sp>
      <p:sp>
        <p:nvSpPr>
          <p:cNvPr id="38" name="TextBox 37"/>
          <p:cNvSpPr txBox="1"/>
          <p:nvPr/>
        </p:nvSpPr>
        <p:spPr>
          <a:xfrm>
            <a:off x="4042092" y="5226997"/>
            <a:ext cx="901208" cy="379656"/>
          </a:xfrm>
          <a:prstGeom prst="rect">
            <a:avLst/>
          </a:prstGeom>
          <a:noFill/>
        </p:spPr>
        <p:txBody>
          <a:bodyPr wrap="none" rtlCol="0">
            <a:spAutoFit/>
          </a:bodyPr>
          <a:lstStyle/>
          <a:p>
            <a:pPr algn="ctr"/>
            <a:r>
              <a:rPr lang="zh-CN" altLang="en-US" sz="1867" b="1" dirty="0">
                <a:latin typeface="微软雅黑" pitchFamily="34" charset="-122"/>
                <a:ea typeface="微软雅黑" pitchFamily="34" charset="-122"/>
              </a:rPr>
              <a:t>用途三</a:t>
            </a:r>
          </a:p>
        </p:txBody>
      </p:sp>
      <p:sp>
        <p:nvSpPr>
          <p:cNvPr id="39" name="TextBox 38"/>
          <p:cNvSpPr txBox="1"/>
          <p:nvPr/>
        </p:nvSpPr>
        <p:spPr>
          <a:xfrm>
            <a:off x="1936411" y="5599383"/>
            <a:ext cx="3408379" cy="679289"/>
          </a:xfrm>
          <a:prstGeom prst="rect">
            <a:avLst/>
          </a:prstGeom>
          <a:noFill/>
        </p:spPr>
        <p:txBody>
          <a:bodyPr wrap="square" rtlCol="0">
            <a:spAutoFit/>
          </a:bodyPr>
          <a:lstStyle/>
          <a:p>
            <a:pPr algn="r">
              <a:lnSpc>
                <a:spcPct val="130000"/>
              </a:lnSpc>
              <a:defRPr/>
            </a:pPr>
            <a:r>
              <a:rPr lang="zh-CN" altLang="en-US" sz="1467" dirty="0">
                <a:latin typeface="微软雅黑" pitchFamily="34" charset="-122"/>
                <a:ea typeface="微软雅黑" pitchFamily="34" charset="-122"/>
              </a:rPr>
              <a:t>点击输入简要文字内容，文字内容需概括精炼，不用多余的文字修饰。</a:t>
            </a:r>
          </a:p>
        </p:txBody>
      </p:sp>
      <p:sp>
        <p:nvSpPr>
          <p:cNvPr id="40" name="TextBox 39"/>
          <p:cNvSpPr txBox="1"/>
          <p:nvPr/>
        </p:nvSpPr>
        <p:spPr>
          <a:xfrm>
            <a:off x="7248129" y="5253203"/>
            <a:ext cx="901209" cy="379656"/>
          </a:xfrm>
          <a:prstGeom prst="rect">
            <a:avLst/>
          </a:prstGeom>
          <a:noFill/>
        </p:spPr>
        <p:txBody>
          <a:bodyPr wrap="none" rtlCol="0">
            <a:spAutoFit/>
          </a:bodyPr>
          <a:lstStyle/>
          <a:p>
            <a:r>
              <a:rPr lang="zh-CN" altLang="en-US" sz="1867" b="1" dirty="0">
                <a:latin typeface="微软雅黑" pitchFamily="34" charset="-122"/>
                <a:ea typeface="微软雅黑" pitchFamily="34" charset="-122"/>
              </a:rPr>
              <a:t>用途四</a:t>
            </a:r>
          </a:p>
        </p:txBody>
      </p:sp>
      <p:sp>
        <p:nvSpPr>
          <p:cNvPr id="41" name="TextBox 40"/>
          <p:cNvSpPr txBox="1"/>
          <p:nvPr/>
        </p:nvSpPr>
        <p:spPr>
          <a:xfrm>
            <a:off x="6912091" y="5626422"/>
            <a:ext cx="3408379" cy="679289"/>
          </a:xfrm>
          <a:prstGeom prst="rect">
            <a:avLst/>
          </a:prstGeom>
          <a:noFill/>
        </p:spPr>
        <p:txBody>
          <a:bodyPr wrap="square" rtlCol="0">
            <a:spAutoFit/>
          </a:bodyPr>
          <a:lstStyle/>
          <a:p>
            <a:pPr>
              <a:lnSpc>
                <a:spcPct val="130000"/>
              </a:lnSpc>
              <a:defRPr/>
            </a:pPr>
            <a:r>
              <a:rPr lang="zh-CN" altLang="en-US" sz="1467" dirty="0">
                <a:latin typeface="微软雅黑" pitchFamily="34" charset="-122"/>
                <a:ea typeface="微软雅黑" pitchFamily="34" charset="-122"/>
              </a:rPr>
              <a:t>点击输入简要文字内容，文字内容需概括精炼，不用多余的文字修饰。</a:t>
            </a:r>
          </a:p>
        </p:txBody>
      </p:sp>
      <p:sp>
        <p:nvSpPr>
          <p:cNvPr id="42" name="TextBox 41"/>
          <p:cNvSpPr txBox="1"/>
          <p:nvPr/>
        </p:nvSpPr>
        <p:spPr>
          <a:xfrm>
            <a:off x="8352251" y="4006580"/>
            <a:ext cx="901209" cy="379656"/>
          </a:xfrm>
          <a:prstGeom prst="rect">
            <a:avLst/>
          </a:prstGeom>
          <a:noFill/>
        </p:spPr>
        <p:txBody>
          <a:bodyPr wrap="none" rtlCol="0">
            <a:spAutoFit/>
          </a:bodyPr>
          <a:lstStyle/>
          <a:p>
            <a:r>
              <a:rPr lang="zh-CN" altLang="en-US" sz="1867" b="1" dirty="0">
                <a:latin typeface="微软雅黑" pitchFamily="34" charset="-122"/>
                <a:ea typeface="微软雅黑" pitchFamily="34" charset="-122"/>
              </a:rPr>
              <a:t>用途五</a:t>
            </a:r>
          </a:p>
        </p:txBody>
      </p:sp>
      <p:sp>
        <p:nvSpPr>
          <p:cNvPr id="43" name="TextBox 42"/>
          <p:cNvSpPr txBox="1"/>
          <p:nvPr/>
        </p:nvSpPr>
        <p:spPr>
          <a:xfrm>
            <a:off x="8016213" y="4379799"/>
            <a:ext cx="3408379" cy="679289"/>
          </a:xfrm>
          <a:prstGeom prst="rect">
            <a:avLst/>
          </a:prstGeom>
          <a:noFill/>
        </p:spPr>
        <p:txBody>
          <a:bodyPr wrap="square" rtlCol="0">
            <a:spAutoFit/>
          </a:bodyPr>
          <a:lstStyle/>
          <a:p>
            <a:pPr>
              <a:lnSpc>
                <a:spcPct val="130000"/>
              </a:lnSpc>
              <a:defRPr/>
            </a:pPr>
            <a:r>
              <a:rPr lang="zh-CN" altLang="en-US" sz="1467" dirty="0">
                <a:latin typeface="微软雅黑" pitchFamily="34" charset="-122"/>
                <a:ea typeface="微软雅黑" pitchFamily="34" charset="-122"/>
              </a:rPr>
              <a:t>点击输入简要文字内容，文字内容需概括精炼，不用多余的文字修饰。</a:t>
            </a:r>
          </a:p>
        </p:txBody>
      </p:sp>
      <p:sp>
        <p:nvSpPr>
          <p:cNvPr id="44" name="TextBox 43"/>
          <p:cNvSpPr txBox="1"/>
          <p:nvPr/>
        </p:nvSpPr>
        <p:spPr>
          <a:xfrm>
            <a:off x="8976321" y="2642247"/>
            <a:ext cx="901209" cy="379656"/>
          </a:xfrm>
          <a:prstGeom prst="rect">
            <a:avLst/>
          </a:prstGeom>
          <a:noFill/>
        </p:spPr>
        <p:txBody>
          <a:bodyPr wrap="none" rtlCol="0">
            <a:spAutoFit/>
          </a:bodyPr>
          <a:lstStyle/>
          <a:p>
            <a:r>
              <a:rPr lang="zh-CN" altLang="en-US" sz="1867" b="1" dirty="0">
                <a:latin typeface="微软雅黑" pitchFamily="34" charset="-122"/>
                <a:ea typeface="微软雅黑" pitchFamily="34" charset="-122"/>
              </a:rPr>
              <a:t>用途六</a:t>
            </a:r>
          </a:p>
        </p:txBody>
      </p:sp>
      <p:sp>
        <p:nvSpPr>
          <p:cNvPr id="45" name="TextBox 44"/>
          <p:cNvSpPr txBox="1"/>
          <p:nvPr/>
        </p:nvSpPr>
        <p:spPr>
          <a:xfrm>
            <a:off x="8640283" y="3015466"/>
            <a:ext cx="3408379" cy="679289"/>
          </a:xfrm>
          <a:prstGeom prst="rect">
            <a:avLst/>
          </a:prstGeom>
          <a:noFill/>
        </p:spPr>
        <p:txBody>
          <a:bodyPr wrap="square" rtlCol="0">
            <a:spAutoFit/>
          </a:bodyPr>
          <a:lstStyle/>
          <a:p>
            <a:pPr>
              <a:lnSpc>
                <a:spcPct val="130000"/>
              </a:lnSpc>
              <a:defRPr/>
            </a:pPr>
            <a:r>
              <a:rPr lang="zh-CN" altLang="en-US" sz="1467" dirty="0">
                <a:latin typeface="微软雅黑" pitchFamily="34" charset="-122"/>
                <a:ea typeface="微软雅黑" pitchFamily="34" charset="-122"/>
              </a:rPr>
              <a:t>点击输入简要文字内容，文字内容需概括精炼，不用多余的文字修饰。</a:t>
            </a:r>
          </a:p>
        </p:txBody>
      </p:sp>
      <p:grpSp>
        <p:nvGrpSpPr>
          <p:cNvPr id="20" name="组合 19"/>
          <p:cNvGrpSpPr/>
          <p:nvPr/>
        </p:nvGrpSpPr>
        <p:grpSpPr>
          <a:xfrm>
            <a:off x="5135695" y="1742831"/>
            <a:ext cx="1869811" cy="1869811"/>
            <a:chOff x="3851771" y="1163107"/>
            <a:chExt cx="1402358" cy="1402358"/>
          </a:xfrm>
        </p:grpSpPr>
        <p:grpSp>
          <p:nvGrpSpPr>
            <p:cNvPr id="21" name="组合 2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4" name="椭圆 2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TextBox 21"/>
            <p:cNvSpPr txBox="1"/>
            <p:nvPr/>
          </p:nvSpPr>
          <p:spPr>
            <a:xfrm>
              <a:off x="4150503" y="1616482"/>
              <a:ext cx="855042" cy="500233"/>
            </a:xfrm>
            <a:prstGeom prst="rect">
              <a:avLst/>
            </a:prstGeom>
            <a:noFill/>
          </p:spPr>
          <p:txBody>
            <a:bodyPr wrap="none" rtlCol="0">
              <a:spAutoFit/>
            </a:bodyPr>
            <a:lstStyle/>
            <a:p>
              <a:pPr algn="ctr">
                <a:defRPr/>
              </a:pPr>
              <a:r>
                <a:rPr lang="zh-CN" altLang="en-US" sz="1867" b="1" dirty="0">
                  <a:solidFill>
                    <a:srgbClr val="C00000"/>
                  </a:solidFill>
                  <a:latin typeface="微软雅黑" pitchFamily="34" charset="-122"/>
                  <a:ea typeface="微软雅黑" pitchFamily="34" charset="-122"/>
                </a:rPr>
                <a:t>资金</a:t>
              </a:r>
              <a:endParaRPr lang="en-US" altLang="zh-CN" sz="1867" b="1" dirty="0">
                <a:solidFill>
                  <a:srgbClr val="C00000"/>
                </a:solidFill>
                <a:latin typeface="微软雅黑" pitchFamily="34" charset="-122"/>
                <a:ea typeface="微软雅黑" pitchFamily="34" charset="-122"/>
              </a:endParaRPr>
            </a:p>
            <a:p>
              <a:pPr algn="ctr">
                <a:defRPr/>
              </a:pPr>
              <a:r>
                <a:rPr lang="zh-CN" altLang="en-US" sz="1867" b="1" dirty="0">
                  <a:solidFill>
                    <a:srgbClr val="C00000"/>
                  </a:solidFill>
                  <a:latin typeface="微软雅黑" pitchFamily="34" charset="-122"/>
                  <a:ea typeface="微软雅黑" pitchFamily="34" charset="-122"/>
                </a:rPr>
                <a:t>主要用途</a:t>
              </a:r>
            </a:p>
          </p:txBody>
        </p:sp>
      </p:grpSp>
      <p:sp>
        <p:nvSpPr>
          <p:cNvPr id="33" name="Text Box 18"/>
          <p:cNvSpPr txBox="1">
            <a:spLocks noChangeArrowheads="1"/>
          </p:cNvSpPr>
          <p:nvPr/>
        </p:nvSpPr>
        <p:spPr bwMode="gray">
          <a:xfrm>
            <a:off x="4943873" y="142902"/>
            <a:ext cx="230425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资金主要用途</a:t>
            </a:r>
            <a:endParaRPr lang="zh-CN" altLang="en-US" sz="2667" dirty="0">
              <a:latin typeface="微软雅黑" pitchFamily="34" charset="-122"/>
              <a:ea typeface="微软雅黑" pitchFamily="34" charset="-122"/>
            </a:endParaRPr>
          </a:p>
        </p:txBody>
      </p:sp>
      <p:cxnSp>
        <p:nvCxnSpPr>
          <p:cNvPr id="34"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6"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723180"/>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44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44000">
                                          <p:cBhvr additive="base">
                                            <p:cTn id="7" dur="500" fill="hold"/>
                                            <p:tgtEl>
                                              <p:spTgt spid="20"/>
                                            </p:tgtEl>
                                            <p:attrNameLst>
                                              <p:attrName>ppt_x</p:attrName>
                                            </p:attrNameLst>
                                          </p:cBhvr>
                                          <p:tavLst>
                                            <p:tav tm="0">
                                              <p:val>
                                                <p:strVal val="#ppt_x"/>
                                              </p:val>
                                            </p:tav>
                                            <p:tav tm="100000">
                                              <p:val>
                                                <p:strVal val="#ppt_x"/>
                                              </p:val>
                                            </p:tav>
                                          </p:tavLst>
                                        </p:anim>
                                        <p:anim calcmode="lin" valueType="num" p14:bounceEnd="44000">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3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p:stCondLst>
                                  <p:cond delay="18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p:stCondLst>
                                  <p:cond delay="23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p:stCondLst>
                                  <p:cond delay="28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33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p:stCondLst>
                                  <p:cond delay="38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p:stCondLst>
                                  <p:cond delay="43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8"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par>
                                    <p:cTn id="13" presetID="18" presetClass="entr" presetSubtype="1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trips(downLeft)">
                                          <p:cBhvr>
                                            <p:cTn id="18" dur="500"/>
                                            <p:tgtEl>
                                              <p:spTgt spid="10"/>
                                            </p:tgtEl>
                                          </p:cBhvr>
                                        </p:animEffect>
                                      </p:childTnLst>
                                    </p:cTn>
                                  </p:par>
                                  <p:par>
                                    <p:cTn id="19" presetID="18" presetClass="entr" presetSubtype="6"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strips(downRight)">
                                          <p:cBhvr>
                                            <p:cTn id="21" dur="500"/>
                                            <p:tgtEl>
                                              <p:spTgt spid="11"/>
                                            </p:tgtEl>
                                          </p:cBhvr>
                                        </p:animEffect>
                                      </p:childTnLst>
                                    </p:cTn>
                                  </p:par>
                                  <p:par>
                                    <p:cTn id="22" presetID="18"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par>
                                    <p:cTn id="25" presetID="18" presetClass="entr" presetSubtype="6"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strips(downRight)">
                                          <p:cBhvr>
                                            <p:cTn id="27" dur="500"/>
                                            <p:tgtEl>
                                              <p:spTgt spid="13"/>
                                            </p:tgtEl>
                                          </p:cBhvr>
                                        </p:animEffect>
                                      </p:childTnLst>
                                    </p:cTn>
                                  </p:par>
                                  <p:par>
                                    <p:cTn id="28" presetID="53" presetClass="entr" presetSubtype="16" fill="hold" grpId="0" nodeType="withEffect">
                                      <p:stCondLst>
                                        <p:cond delay="3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par>
                                    <p:cTn id="33" presetID="53" presetClass="entr" presetSubtype="16" fill="hold" grpId="0" nodeType="withEffect">
                                      <p:stCondLst>
                                        <p:cond delay="30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5"/>
                                            </p:tgtEl>
                                            <p:attrNameLst>
                                              <p:attrName>style.visibility</p:attrName>
                                            </p:attrNameLst>
                                          </p:cBhvr>
                                          <p:to>
                                            <p:strVal val="visible"/>
                                          </p:to>
                                        </p:set>
                                        <p:anim calcmode="lin" valueType="num">
                                          <p:cBhvr>
                                            <p:cTn id="40" dur="500" fill="hold"/>
                                            <p:tgtEl>
                                              <p:spTgt spid="15"/>
                                            </p:tgtEl>
                                            <p:attrNameLst>
                                              <p:attrName>ppt_w</p:attrName>
                                            </p:attrNameLst>
                                          </p:cBhvr>
                                          <p:tavLst>
                                            <p:tav tm="0">
                                              <p:val>
                                                <p:fltVal val="0"/>
                                              </p:val>
                                            </p:tav>
                                            <p:tav tm="100000">
                                              <p:val>
                                                <p:strVal val="#ppt_w"/>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Effect transition="in" filter="fade">
                                          <p:cBhvr>
                                            <p:cTn id="42" dur="500"/>
                                            <p:tgtEl>
                                              <p:spTgt spid="15"/>
                                            </p:tgtEl>
                                          </p:cBhvr>
                                        </p:animEffect>
                                      </p:childTnLst>
                                    </p:cTn>
                                  </p:par>
                                  <p:par>
                                    <p:cTn id="43" presetID="53" presetClass="entr" presetSubtype="16" fill="hold" grpId="0" nodeType="withEffect">
                                      <p:stCondLst>
                                        <p:cond delay="30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par>
                                    <p:cTn id="48" presetID="53" presetClass="entr" presetSubtype="16" fill="hold" grpId="0" nodeType="withEffect">
                                      <p:stCondLst>
                                        <p:cond delay="30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par>
                                    <p:cTn id="53" presetID="53" presetClass="entr" presetSubtype="16" fill="hold" grpId="0" nodeType="withEffect">
                                      <p:stCondLst>
                                        <p:cond delay="30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Effect transition="in" filter="fade">
                                          <p:cBhvr>
                                            <p:cTn id="57" dur="500"/>
                                            <p:tgtEl>
                                              <p:spTgt spid="18"/>
                                            </p:tgtEl>
                                          </p:cBhvr>
                                        </p:animEffect>
                                      </p:childTnLst>
                                    </p:cTn>
                                  </p:par>
                                </p:childTnLst>
                              </p:cTn>
                            </p:par>
                            <p:par>
                              <p:cTn id="58" fill="hold">
                                <p:stCondLst>
                                  <p:cond delay="1300"/>
                                </p:stCondLst>
                                <p:childTnLst>
                                  <p:par>
                                    <p:cTn id="59" presetID="12" presetClass="entr" presetSubtype="2"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p:tgtEl>
                                              <p:spTgt spid="2"/>
                                            </p:tgtEl>
                                            <p:attrNameLst>
                                              <p:attrName>ppt_x</p:attrName>
                                            </p:attrNameLst>
                                          </p:cBhvr>
                                          <p:tavLst>
                                            <p:tav tm="0">
                                              <p:val>
                                                <p:strVal val="#ppt_x+#ppt_w*1.125000"/>
                                              </p:val>
                                            </p:tav>
                                            <p:tav tm="100000">
                                              <p:val>
                                                <p:strVal val="#ppt_x"/>
                                              </p:val>
                                            </p:tav>
                                          </p:tavLst>
                                        </p:anim>
                                        <p:animEffect transition="in" filter="wipe(left)">
                                          <p:cBhvr>
                                            <p:cTn id="62" dur="500"/>
                                            <p:tgtEl>
                                              <p:spTgt spid="2"/>
                                            </p:tgtEl>
                                          </p:cBhvr>
                                        </p:animEffect>
                                      </p:childTnLst>
                                    </p:cTn>
                                  </p:par>
                                  <p:par>
                                    <p:cTn id="63" presetID="18" presetClass="entr" presetSubtype="3"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strips(upRight)">
                                          <p:cBhvr>
                                            <p:cTn id="65" dur="500"/>
                                            <p:tgtEl>
                                              <p:spTgt spid="35"/>
                                            </p:tgtEl>
                                          </p:cBhvr>
                                        </p:animEffect>
                                      </p:childTnLst>
                                    </p:cTn>
                                  </p:par>
                                </p:childTnLst>
                              </p:cTn>
                            </p:par>
                            <p:par>
                              <p:cTn id="66" fill="hold">
                                <p:stCondLst>
                                  <p:cond delay="1800"/>
                                </p:stCondLst>
                                <p:childTnLst>
                                  <p:par>
                                    <p:cTn id="67" presetID="12" presetClass="entr" presetSubtype="2"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p:tgtEl>
                                              <p:spTgt spid="36"/>
                                            </p:tgtEl>
                                            <p:attrNameLst>
                                              <p:attrName>ppt_x</p:attrName>
                                            </p:attrNameLst>
                                          </p:cBhvr>
                                          <p:tavLst>
                                            <p:tav tm="0">
                                              <p:val>
                                                <p:strVal val="#ppt_x+#ppt_w*1.125000"/>
                                              </p:val>
                                            </p:tav>
                                            <p:tav tm="100000">
                                              <p:val>
                                                <p:strVal val="#ppt_x"/>
                                              </p:val>
                                            </p:tav>
                                          </p:tavLst>
                                        </p:anim>
                                        <p:animEffect transition="in" filter="wipe(left)">
                                          <p:cBhvr>
                                            <p:cTn id="70" dur="500"/>
                                            <p:tgtEl>
                                              <p:spTgt spid="36"/>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strips(upRight)">
                                          <p:cBhvr>
                                            <p:cTn id="73" dur="500"/>
                                            <p:tgtEl>
                                              <p:spTgt spid="37"/>
                                            </p:tgtEl>
                                          </p:cBhvr>
                                        </p:animEffect>
                                      </p:childTnLst>
                                    </p:cTn>
                                  </p:par>
                                </p:childTnLst>
                              </p:cTn>
                            </p:par>
                            <p:par>
                              <p:cTn id="74" fill="hold">
                                <p:stCondLst>
                                  <p:cond delay="2300"/>
                                </p:stCondLst>
                                <p:childTnLst>
                                  <p:par>
                                    <p:cTn id="75" presetID="12" presetClass="entr" presetSubtype="2"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500"/>
                                            <p:tgtEl>
                                              <p:spTgt spid="38"/>
                                            </p:tgtEl>
                                            <p:attrNameLst>
                                              <p:attrName>ppt_x</p:attrName>
                                            </p:attrNameLst>
                                          </p:cBhvr>
                                          <p:tavLst>
                                            <p:tav tm="0">
                                              <p:val>
                                                <p:strVal val="#ppt_x+#ppt_w*1.125000"/>
                                              </p:val>
                                            </p:tav>
                                            <p:tav tm="100000">
                                              <p:val>
                                                <p:strVal val="#ppt_x"/>
                                              </p:val>
                                            </p:tav>
                                          </p:tavLst>
                                        </p:anim>
                                        <p:animEffect transition="in" filter="wipe(left)">
                                          <p:cBhvr>
                                            <p:cTn id="78" dur="500"/>
                                            <p:tgtEl>
                                              <p:spTgt spid="38"/>
                                            </p:tgtEl>
                                          </p:cBhvr>
                                        </p:animEffect>
                                      </p:childTnLst>
                                    </p:cTn>
                                  </p:par>
                                  <p:par>
                                    <p:cTn id="79" presetID="18" presetClass="entr" presetSubtype="3" fill="hold" grpId="0" nodeType="with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strips(upRight)">
                                          <p:cBhvr>
                                            <p:cTn id="81" dur="500"/>
                                            <p:tgtEl>
                                              <p:spTgt spid="39"/>
                                            </p:tgtEl>
                                          </p:cBhvr>
                                        </p:animEffect>
                                      </p:childTnLst>
                                    </p:cTn>
                                  </p:par>
                                </p:childTnLst>
                              </p:cTn>
                            </p:par>
                            <p:par>
                              <p:cTn id="82" fill="hold">
                                <p:stCondLst>
                                  <p:cond delay="2800"/>
                                </p:stCondLst>
                                <p:childTnLst>
                                  <p:par>
                                    <p:cTn id="83" presetID="12" presetClass="entr" presetSubtype="2"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additive="base">
                                            <p:cTn id="85" dur="500"/>
                                            <p:tgtEl>
                                              <p:spTgt spid="40"/>
                                            </p:tgtEl>
                                            <p:attrNameLst>
                                              <p:attrName>ppt_x</p:attrName>
                                            </p:attrNameLst>
                                          </p:cBhvr>
                                          <p:tavLst>
                                            <p:tav tm="0">
                                              <p:val>
                                                <p:strVal val="#ppt_x+#ppt_w*1.125000"/>
                                              </p:val>
                                            </p:tav>
                                            <p:tav tm="100000">
                                              <p:val>
                                                <p:strVal val="#ppt_x"/>
                                              </p:val>
                                            </p:tav>
                                          </p:tavLst>
                                        </p:anim>
                                        <p:animEffect transition="in" filter="wipe(left)">
                                          <p:cBhvr>
                                            <p:cTn id="86" dur="500"/>
                                            <p:tgtEl>
                                              <p:spTgt spid="40"/>
                                            </p:tgtEl>
                                          </p:cBhvr>
                                        </p:animEffect>
                                      </p:childTnLst>
                                    </p:cTn>
                                  </p:par>
                                  <p:par>
                                    <p:cTn id="87" presetID="18" presetClass="entr" presetSubtype="3"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strips(upRight)">
                                          <p:cBhvr>
                                            <p:cTn id="89" dur="500"/>
                                            <p:tgtEl>
                                              <p:spTgt spid="41"/>
                                            </p:tgtEl>
                                          </p:cBhvr>
                                        </p:animEffect>
                                      </p:childTnLst>
                                    </p:cTn>
                                  </p:par>
                                </p:childTnLst>
                              </p:cTn>
                            </p:par>
                            <p:par>
                              <p:cTn id="90" fill="hold">
                                <p:stCondLst>
                                  <p:cond delay="3300"/>
                                </p:stCondLst>
                                <p:childTnLst>
                                  <p:par>
                                    <p:cTn id="91" presetID="12" presetClass="entr" presetSubtype="2"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p:tgtEl>
                                              <p:spTgt spid="42"/>
                                            </p:tgtEl>
                                            <p:attrNameLst>
                                              <p:attrName>ppt_x</p:attrName>
                                            </p:attrNameLst>
                                          </p:cBhvr>
                                          <p:tavLst>
                                            <p:tav tm="0">
                                              <p:val>
                                                <p:strVal val="#ppt_x+#ppt_w*1.125000"/>
                                              </p:val>
                                            </p:tav>
                                            <p:tav tm="100000">
                                              <p:val>
                                                <p:strVal val="#ppt_x"/>
                                              </p:val>
                                            </p:tav>
                                          </p:tavLst>
                                        </p:anim>
                                        <p:animEffect transition="in" filter="wipe(left)">
                                          <p:cBhvr>
                                            <p:cTn id="94" dur="500"/>
                                            <p:tgtEl>
                                              <p:spTgt spid="42"/>
                                            </p:tgtEl>
                                          </p:cBhvr>
                                        </p:animEffect>
                                      </p:childTnLst>
                                    </p:cTn>
                                  </p:par>
                                  <p:par>
                                    <p:cTn id="95" presetID="18" presetClass="entr" presetSubtype="3" fill="hold" grpId="0" nodeType="withEffect">
                                      <p:stCondLst>
                                        <p:cond delay="0"/>
                                      </p:stCondLst>
                                      <p:childTnLst>
                                        <p:set>
                                          <p:cBhvr>
                                            <p:cTn id="96" dur="1" fill="hold">
                                              <p:stCondLst>
                                                <p:cond delay="0"/>
                                              </p:stCondLst>
                                            </p:cTn>
                                            <p:tgtEl>
                                              <p:spTgt spid="43"/>
                                            </p:tgtEl>
                                            <p:attrNameLst>
                                              <p:attrName>style.visibility</p:attrName>
                                            </p:attrNameLst>
                                          </p:cBhvr>
                                          <p:to>
                                            <p:strVal val="visible"/>
                                          </p:to>
                                        </p:set>
                                        <p:animEffect transition="in" filter="strips(upRight)">
                                          <p:cBhvr>
                                            <p:cTn id="97" dur="500"/>
                                            <p:tgtEl>
                                              <p:spTgt spid="43"/>
                                            </p:tgtEl>
                                          </p:cBhvr>
                                        </p:animEffect>
                                      </p:childTnLst>
                                    </p:cTn>
                                  </p:par>
                                </p:childTnLst>
                              </p:cTn>
                            </p:par>
                            <p:par>
                              <p:cTn id="98" fill="hold">
                                <p:stCondLst>
                                  <p:cond delay="3800"/>
                                </p:stCondLst>
                                <p:childTnLst>
                                  <p:par>
                                    <p:cTn id="99" presetID="12" presetClass="entr" presetSubtype="2" fill="hold" grpId="0" nodeType="afterEffect">
                                      <p:stCondLst>
                                        <p:cond delay="0"/>
                                      </p:stCondLst>
                                      <p:childTnLst>
                                        <p:set>
                                          <p:cBhvr>
                                            <p:cTn id="100" dur="1" fill="hold">
                                              <p:stCondLst>
                                                <p:cond delay="0"/>
                                              </p:stCondLst>
                                            </p:cTn>
                                            <p:tgtEl>
                                              <p:spTgt spid="44"/>
                                            </p:tgtEl>
                                            <p:attrNameLst>
                                              <p:attrName>style.visibility</p:attrName>
                                            </p:attrNameLst>
                                          </p:cBhvr>
                                          <p:to>
                                            <p:strVal val="visible"/>
                                          </p:to>
                                        </p:set>
                                        <p:anim calcmode="lin" valueType="num">
                                          <p:cBhvr additive="base">
                                            <p:cTn id="101" dur="500"/>
                                            <p:tgtEl>
                                              <p:spTgt spid="44"/>
                                            </p:tgtEl>
                                            <p:attrNameLst>
                                              <p:attrName>ppt_x</p:attrName>
                                            </p:attrNameLst>
                                          </p:cBhvr>
                                          <p:tavLst>
                                            <p:tav tm="0">
                                              <p:val>
                                                <p:strVal val="#ppt_x+#ppt_w*1.125000"/>
                                              </p:val>
                                            </p:tav>
                                            <p:tav tm="100000">
                                              <p:val>
                                                <p:strVal val="#ppt_x"/>
                                              </p:val>
                                            </p:tav>
                                          </p:tavLst>
                                        </p:anim>
                                        <p:animEffect transition="in" filter="wipe(left)">
                                          <p:cBhvr>
                                            <p:cTn id="102" dur="500"/>
                                            <p:tgtEl>
                                              <p:spTgt spid="44"/>
                                            </p:tgtEl>
                                          </p:cBhvr>
                                        </p:animEffect>
                                      </p:childTnLst>
                                    </p:cTn>
                                  </p:par>
                                  <p:par>
                                    <p:cTn id="103" presetID="18" presetClass="entr" presetSubtype="3"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strips(upRight)">
                                          <p:cBhvr>
                                            <p:cTn id="105" dur="500"/>
                                            <p:tgtEl>
                                              <p:spTgt spid="45"/>
                                            </p:tgtEl>
                                          </p:cBhvr>
                                        </p:animEffect>
                                      </p:childTnLst>
                                    </p:cTn>
                                  </p:par>
                                </p:childTnLst>
                              </p:cTn>
                            </p:par>
                            <p:par>
                              <p:cTn id="106" fill="hold">
                                <p:stCondLst>
                                  <p:cond delay="4300"/>
                                </p:stCondLst>
                                <p:childTnLst>
                                  <p:par>
                                    <p:cTn id="107" presetID="21" presetClass="entr" presetSubtype="1" fill="hold" grpId="0" nodeType="after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wheel(1)">
                                          <p:cBhvr>
                                            <p:cTn id="109"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14" grpId="0" animBg="1"/>
          <p:bldP spid="15" grpId="0" animBg="1"/>
          <p:bldP spid="16" grpId="0" animBg="1"/>
          <p:bldP spid="17" grpId="0" animBg="1"/>
          <p:bldP spid="18" grpId="0" animBg="1"/>
          <p:bldP spid="19" grpId="0" animBg="1"/>
          <p:bldP spid="35" grpId="0"/>
          <p:bldP spid="36" grpId="0"/>
          <p:bldP spid="37" grpId="0"/>
          <p:bldP spid="38" grpId="0"/>
          <p:bldP spid="39" grpId="0"/>
          <p:bldP spid="40" grpId="0"/>
          <p:bldP spid="41" grpId="0"/>
          <p:bldP spid="42" grpId="0"/>
          <p:bldP spid="43" grpId="0"/>
          <p:bldP spid="44" grpId="0"/>
          <p:bldP spid="45" grpId="0"/>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6078" y="1490217"/>
            <a:ext cx="1723549"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itchFamily="34" charset="-122"/>
                <a:ea typeface="微软雅黑" pitchFamily="34" charset="-122"/>
              </a:rPr>
              <a:t>新机遇</a:t>
            </a:r>
          </a:p>
        </p:txBody>
      </p:sp>
      <p:grpSp>
        <p:nvGrpSpPr>
          <p:cNvPr id="4" name="组合 3"/>
          <p:cNvGrpSpPr/>
          <p:nvPr/>
        </p:nvGrpSpPr>
        <p:grpSpPr>
          <a:xfrm>
            <a:off x="2323565" y="2110775"/>
            <a:ext cx="544503" cy="544503"/>
            <a:chOff x="304800" y="673100"/>
            <a:chExt cx="4000500" cy="4000500"/>
          </a:xfrm>
          <a:effectLst>
            <a:outerShdw blurRad="317500" dist="190500" dir="81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 name="椭圆 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 name="组合 6"/>
          <p:cNvGrpSpPr/>
          <p:nvPr/>
        </p:nvGrpSpPr>
        <p:grpSpPr>
          <a:xfrm>
            <a:off x="911425" y="2063077"/>
            <a:ext cx="293036" cy="293036"/>
            <a:chOff x="304800" y="673100"/>
            <a:chExt cx="4000500" cy="4000500"/>
          </a:xfrm>
          <a:effectLst>
            <a:outerShdw blurRad="381000" dist="152400" dir="8100000" algn="tr" rotWithShape="0">
              <a:prstClr val="black">
                <a:alpha val="70000"/>
              </a:prstClr>
            </a:outerShdw>
          </a:effectLst>
        </p:grpSpPr>
        <p:sp>
          <p:nvSpPr>
            <p:cNvPr id="8" name="同心圆 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 name="椭圆 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 name="组合 9"/>
          <p:cNvGrpSpPr/>
          <p:nvPr/>
        </p:nvGrpSpPr>
        <p:grpSpPr>
          <a:xfrm>
            <a:off x="1416380" y="2389333"/>
            <a:ext cx="467563" cy="467563"/>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 name="椭圆 1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 name="组合 12"/>
          <p:cNvGrpSpPr/>
          <p:nvPr/>
        </p:nvGrpSpPr>
        <p:grpSpPr>
          <a:xfrm>
            <a:off x="2662593" y="2058410"/>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14" name="同心圆 13"/>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 name="椭圆 14"/>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6" name="组合 15"/>
          <p:cNvGrpSpPr/>
          <p:nvPr/>
        </p:nvGrpSpPr>
        <p:grpSpPr>
          <a:xfrm>
            <a:off x="2169198" y="2346582"/>
            <a:ext cx="293036" cy="293036"/>
            <a:chOff x="304800" y="673100"/>
            <a:chExt cx="4000500" cy="4000500"/>
          </a:xfrm>
          <a:effectLst>
            <a:outerShdw blurRad="381000" dist="152400" dir="8100000" algn="tr" rotWithShape="0">
              <a:prstClr val="black">
                <a:alpha val="7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8" name="椭圆 1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1799488" y="2383025"/>
            <a:ext cx="389043" cy="389043"/>
            <a:chOff x="304800" y="673100"/>
            <a:chExt cx="4000500" cy="4000500"/>
          </a:xfrm>
          <a:solidFill>
            <a:srgbClr val="C00000"/>
          </a:solidFill>
          <a:effectLst>
            <a:outerShdw blurRad="317500" dist="1905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1" name="椭圆 2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2" name="组合 21"/>
          <p:cNvGrpSpPr/>
          <p:nvPr/>
        </p:nvGrpSpPr>
        <p:grpSpPr>
          <a:xfrm>
            <a:off x="1766443" y="2734694"/>
            <a:ext cx="293036" cy="293036"/>
            <a:chOff x="304800" y="673100"/>
            <a:chExt cx="4000500" cy="4000500"/>
          </a:xfrm>
          <a:effectLst>
            <a:outerShdw blurRad="381000" dist="152400" dir="8100000" algn="tr" rotWithShape="0">
              <a:prstClr val="black">
                <a:alpha val="70000"/>
              </a:prstClr>
            </a:outerShdw>
          </a:effectLst>
        </p:grpSpPr>
        <p:sp>
          <p:nvSpPr>
            <p:cNvPr id="23" name="同心圆 2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4" name="椭圆 2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5" name="组合 24"/>
          <p:cNvGrpSpPr/>
          <p:nvPr/>
        </p:nvGrpSpPr>
        <p:grpSpPr>
          <a:xfrm>
            <a:off x="1526447" y="2083681"/>
            <a:ext cx="467563" cy="467563"/>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27" name="椭圆 2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8" name="组合 27"/>
          <p:cNvGrpSpPr/>
          <p:nvPr/>
        </p:nvGrpSpPr>
        <p:grpSpPr>
          <a:xfrm>
            <a:off x="1977253" y="2094018"/>
            <a:ext cx="383892" cy="383892"/>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1" name="组合 30"/>
          <p:cNvGrpSpPr/>
          <p:nvPr/>
        </p:nvGrpSpPr>
        <p:grpSpPr>
          <a:xfrm>
            <a:off x="1081094" y="2093299"/>
            <a:ext cx="516293" cy="516293"/>
            <a:chOff x="304800" y="673100"/>
            <a:chExt cx="4000500" cy="4000500"/>
          </a:xfrm>
          <a:solidFill>
            <a:srgbClr val="C00000"/>
          </a:solidFill>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3" name="椭圆 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4" name="TextBox 33"/>
          <p:cNvSpPr txBox="1"/>
          <p:nvPr/>
        </p:nvSpPr>
        <p:spPr>
          <a:xfrm>
            <a:off x="2968097" y="2483212"/>
            <a:ext cx="1723549"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itchFamily="34" charset="-122"/>
                <a:ea typeface="微软雅黑" pitchFamily="34" charset="-122"/>
              </a:rPr>
              <a:t>新市场</a:t>
            </a:r>
          </a:p>
        </p:txBody>
      </p:sp>
      <p:grpSp>
        <p:nvGrpSpPr>
          <p:cNvPr id="35" name="组合 34"/>
          <p:cNvGrpSpPr/>
          <p:nvPr/>
        </p:nvGrpSpPr>
        <p:grpSpPr>
          <a:xfrm>
            <a:off x="4245583" y="3103770"/>
            <a:ext cx="544503" cy="544503"/>
            <a:chOff x="304800" y="673100"/>
            <a:chExt cx="4000500" cy="4000500"/>
          </a:xfrm>
          <a:effectLst>
            <a:outerShdw blurRad="317500" dist="1905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7" name="椭圆 3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8" name="组合 37"/>
          <p:cNvGrpSpPr/>
          <p:nvPr/>
        </p:nvGrpSpPr>
        <p:grpSpPr>
          <a:xfrm>
            <a:off x="2833443" y="3056071"/>
            <a:ext cx="293036" cy="293036"/>
            <a:chOff x="304800" y="673100"/>
            <a:chExt cx="4000500" cy="4000500"/>
          </a:xfrm>
          <a:effectLst>
            <a:outerShdw blurRad="381000" dist="152400" dir="8100000" algn="tr" rotWithShape="0">
              <a:prstClr val="black">
                <a:alpha val="70000"/>
              </a:prstClr>
            </a:outerShdw>
          </a:effectLst>
        </p:grpSpPr>
        <p:sp>
          <p:nvSpPr>
            <p:cNvPr id="39" name="同心圆 3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0" name="椭圆 3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1" name="组合 40"/>
          <p:cNvGrpSpPr/>
          <p:nvPr/>
        </p:nvGrpSpPr>
        <p:grpSpPr>
          <a:xfrm>
            <a:off x="3338399" y="3382328"/>
            <a:ext cx="467563" cy="467563"/>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4" name="组合 43"/>
          <p:cNvGrpSpPr/>
          <p:nvPr/>
        </p:nvGrpSpPr>
        <p:grpSpPr>
          <a:xfrm>
            <a:off x="4584611" y="3051405"/>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45" name="同心圆 4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6" name="椭圆 4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47" name="组合 46"/>
          <p:cNvGrpSpPr/>
          <p:nvPr/>
        </p:nvGrpSpPr>
        <p:grpSpPr>
          <a:xfrm>
            <a:off x="4033827" y="3376020"/>
            <a:ext cx="389043" cy="389043"/>
            <a:chOff x="304800" y="673100"/>
            <a:chExt cx="4000500" cy="4000500"/>
          </a:xfrm>
          <a:effectLst>
            <a:outerShdw blurRad="317500" dist="1905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49" name="椭圆 4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0" name="组合 49"/>
          <p:cNvGrpSpPr/>
          <p:nvPr/>
        </p:nvGrpSpPr>
        <p:grpSpPr>
          <a:xfrm>
            <a:off x="3688462" y="3727689"/>
            <a:ext cx="293036" cy="293036"/>
            <a:chOff x="304800" y="673100"/>
            <a:chExt cx="4000500" cy="4000500"/>
          </a:xfrm>
          <a:effectLst>
            <a:outerShdw blurRad="381000" dist="152400" dir="8100000" algn="tr" rotWithShape="0">
              <a:prstClr val="black">
                <a:alpha val="7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椭圆 5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3" name="组合 52"/>
          <p:cNvGrpSpPr/>
          <p:nvPr/>
        </p:nvGrpSpPr>
        <p:grpSpPr>
          <a:xfrm>
            <a:off x="3899271" y="3087013"/>
            <a:ext cx="383892" cy="383892"/>
            <a:chOff x="304800" y="673100"/>
            <a:chExt cx="4000500" cy="4000500"/>
          </a:xfrm>
          <a:effectLst>
            <a:outerShdw blurRad="381000" dist="152400" dir="8100000" algn="tr" rotWithShape="0">
              <a:prstClr val="black">
                <a:alpha val="7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5" name="椭圆 5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组合 55"/>
          <p:cNvGrpSpPr/>
          <p:nvPr/>
        </p:nvGrpSpPr>
        <p:grpSpPr>
          <a:xfrm>
            <a:off x="3003112" y="3086294"/>
            <a:ext cx="516293" cy="516293"/>
            <a:chOff x="304800" y="673100"/>
            <a:chExt cx="4000500" cy="4000500"/>
          </a:xfrm>
          <a:solidFill>
            <a:srgbClr val="C00000"/>
          </a:solidFill>
          <a:effectLst>
            <a:outerShdw blurRad="317500" dist="1905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8" name="椭圆 57"/>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9" name="TextBox 58"/>
          <p:cNvSpPr txBox="1"/>
          <p:nvPr/>
        </p:nvSpPr>
        <p:spPr>
          <a:xfrm>
            <a:off x="5517630" y="2236701"/>
            <a:ext cx="1723549"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itchFamily="34" charset="-122"/>
                <a:ea typeface="微软雅黑" pitchFamily="34" charset="-122"/>
              </a:rPr>
              <a:t>新项目</a:t>
            </a:r>
          </a:p>
        </p:txBody>
      </p:sp>
      <p:grpSp>
        <p:nvGrpSpPr>
          <p:cNvPr id="60" name="组合 59"/>
          <p:cNvGrpSpPr/>
          <p:nvPr/>
        </p:nvGrpSpPr>
        <p:grpSpPr>
          <a:xfrm>
            <a:off x="6795117" y="2846830"/>
            <a:ext cx="544503" cy="544503"/>
            <a:chOff x="304800" y="673100"/>
            <a:chExt cx="4000500" cy="4000500"/>
          </a:xfrm>
          <a:effectLst>
            <a:outerShdw blurRad="317500" dist="1905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2" name="椭圆 6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3" name="组合 62"/>
          <p:cNvGrpSpPr/>
          <p:nvPr/>
        </p:nvGrpSpPr>
        <p:grpSpPr>
          <a:xfrm>
            <a:off x="5382977" y="2799131"/>
            <a:ext cx="293036" cy="293036"/>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6" name="组合 65"/>
          <p:cNvGrpSpPr/>
          <p:nvPr/>
        </p:nvGrpSpPr>
        <p:grpSpPr>
          <a:xfrm>
            <a:off x="7134145" y="2794465"/>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67" name="同心圆 66"/>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8" name="椭圆 67"/>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9" name="组合 68"/>
          <p:cNvGrpSpPr/>
          <p:nvPr/>
        </p:nvGrpSpPr>
        <p:grpSpPr>
          <a:xfrm>
            <a:off x="6640750" y="3082637"/>
            <a:ext cx="293036" cy="293036"/>
            <a:chOff x="304800" y="673100"/>
            <a:chExt cx="4000500" cy="4000500"/>
          </a:xfrm>
          <a:effectLst>
            <a:outerShdw blurRad="381000" dist="152400" dir="8100000" algn="tr" rotWithShape="0">
              <a:prstClr val="black">
                <a:alpha val="70000"/>
              </a:prstClr>
            </a:outerShdw>
          </a:effectLst>
        </p:grpSpPr>
        <p:sp>
          <p:nvSpPr>
            <p:cNvPr id="70" name="同心圆 6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1" name="椭圆 7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2" name="组合 71"/>
          <p:cNvGrpSpPr/>
          <p:nvPr/>
        </p:nvGrpSpPr>
        <p:grpSpPr>
          <a:xfrm>
            <a:off x="6135573" y="3186813"/>
            <a:ext cx="389043" cy="389043"/>
            <a:chOff x="304800" y="673100"/>
            <a:chExt cx="4000500" cy="4000500"/>
          </a:xfrm>
          <a:effectLst>
            <a:outerShdw blurRad="317500" dist="1905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5" name="组合 74"/>
          <p:cNvGrpSpPr/>
          <p:nvPr/>
        </p:nvGrpSpPr>
        <p:grpSpPr>
          <a:xfrm>
            <a:off x="6447463" y="3195305"/>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76" name="同心圆 75"/>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7" name="椭圆 76"/>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78" name="组合 77"/>
          <p:cNvGrpSpPr/>
          <p:nvPr/>
        </p:nvGrpSpPr>
        <p:grpSpPr>
          <a:xfrm>
            <a:off x="5997999" y="2819736"/>
            <a:ext cx="467563" cy="467563"/>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0" name="椭圆 7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1" name="组合 80"/>
          <p:cNvGrpSpPr/>
          <p:nvPr/>
        </p:nvGrpSpPr>
        <p:grpSpPr>
          <a:xfrm>
            <a:off x="6448805" y="2830073"/>
            <a:ext cx="383892" cy="383892"/>
            <a:chOff x="304800" y="673100"/>
            <a:chExt cx="4000500" cy="4000500"/>
          </a:xfrm>
          <a:effectLst>
            <a:outerShdw blurRad="381000" dist="152400" dir="8100000" algn="tr" rotWithShape="0">
              <a:prstClr val="black">
                <a:alpha val="7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3" name="椭圆 8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4" name="组合 83"/>
          <p:cNvGrpSpPr/>
          <p:nvPr/>
        </p:nvGrpSpPr>
        <p:grpSpPr>
          <a:xfrm>
            <a:off x="5552646" y="2829354"/>
            <a:ext cx="516293" cy="516293"/>
            <a:chOff x="304800" y="673100"/>
            <a:chExt cx="4000500" cy="4000500"/>
          </a:xfrm>
          <a:solidFill>
            <a:srgbClr val="C00000"/>
          </a:solidFill>
          <a:effectLst>
            <a:outerShdw blurRad="317500" dist="190500" dir="8100000" algn="tr" rotWithShape="0">
              <a:prstClr val="black">
                <a:alpha val="50000"/>
              </a:prstClr>
            </a:outerShdw>
          </a:effectLst>
        </p:grpSpPr>
        <p:sp>
          <p:nvSpPr>
            <p:cNvPr id="85" name="同心圆 8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6" name="椭圆 8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7" name="TextBox 86"/>
          <p:cNvSpPr txBox="1"/>
          <p:nvPr/>
        </p:nvSpPr>
        <p:spPr>
          <a:xfrm>
            <a:off x="7273802" y="3095557"/>
            <a:ext cx="1723549"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itchFamily="34" charset="-122"/>
                <a:ea typeface="微软雅黑" pitchFamily="34" charset="-122"/>
              </a:rPr>
              <a:t>新模式</a:t>
            </a:r>
          </a:p>
        </p:txBody>
      </p:sp>
      <p:grpSp>
        <p:nvGrpSpPr>
          <p:cNvPr id="88" name="组合 87"/>
          <p:cNvGrpSpPr/>
          <p:nvPr/>
        </p:nvGrpSpPr>
        <p:grpSpPr>
          <a:xfrm>
            <a:off x="7139149" y="3668417"/>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89" name="同心圆 8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0" name="椭圆 8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1" name="组合 90"/>
          <p:cNvGrpSpPr/>
          <p:nvPr/>
        </p:nvGrpSpPr>
        <p:grpSpPr>
          <a:xfrm>
            <a:off x="7644104" y="3994673"/>
            <a:ext cx="467563" cy="467563"/>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4" name="组合 93"/>
          <p:cNvGrpSpPr/>
          <p:nvPr/>
        </p:nvGrpSpPr>
        <p:grpSpPr>
          <a:xfrm>
            <a:off x="8890317" y="3663750"/>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95" name="同心圆 9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6" name="椭圆 95"/>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97" name="组合 96"/>
          <p:cNvGrpSpPr/>
          <p:nvPr/>
        </p:nvGrpSpPr>
        <p:grpSpPr>
          <a:xfrm>
            <a:off x="8396922" y="3951922"/>
            <a:ext cx="293036" cy="293036"/>
            <a:chOff x="304800" y="673100"/>
            <a:chExt cx="4000500" cy="4000500"/>
          </a:xfrm>
          <a:effectLst>
            <a:outerShdw blurRad="381000" dist="152400" dir="8100000" algn="tr" rotWithShape="0">
              <a:prstClr val="black">
                <a:alpha val="70000"/>
              </a:prstClr>
            </a:outerShdw>
          </a:effectLst>
        </p:grpSpPr>
        <p:sp>
          <p:nvSpPr>
            <p:cNvPr id="98" name="同心圆 9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9" name="椭圆 9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0" name="组合 99"/>
          <p:cNvGrpSpPr/>
          <p:nvPr/>
        </p:nvGrpSpPr>
        <p:grpSpPr>
          <a:xfrm>
            <a:off x="8027212" y="3988365"/>
            <a:ext cx="389043" cy="389043"/>
            <a:chOff x="304800" y="673100"/>
            <a:chExt cx="4000500" cy="4000500"/>
          </a:xfrm>
          <a:effectLst>
            <a:outerShdw blurRad="317500" dist="190500" dir="8100000" algn="tr" rotWithShape="0">
              <a:prstClr val="black">
                <a:alpha val="5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2" name="椭圆 10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3" name="组合 102"/>
          <p:cNvGrpSpPr/>
          <p:nvPr/>
        </p:nvGrpSpPr>
        <p:grpSpPr>
          <a:xfrm>
            <a:off x="8204977" y="3699358"/>
            <a:ext cx="383892" cy="383892"/>
            <a:chOff x="304800" y="673100"/>
            <a:chExt cx="4000500" cy="4000500"/>
          </a:xfrm>
          <a:effectLst>
            <a:outerShdw blurRad="381000" dist="152400" dir="8100000" algn="tr" rotWithShape="0">
              <a:prstClr val="black">
                <a:alpha val="70000"/>
              </a:prstClr>
            </a:outerShdw>
          </a:effectLst>
        </p:grpSpPr>
        <p:sp>
          <p:nvSpPr>
            <p:cNvPr id="104" name="同心圆 10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5" name="椭圆 10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6" name="组合 105"/>
          <p:cNvGrpSpPr/>
          <p:nvPr/>
        </p:nvGrpSpPr>
        <p:grpSpPr>
          <a:xfrm>
            <a:off x="7308818" y="3698639"/>
            <a:ext cx="516293" cy="516293"/>
            <a:chOff x="304800" y="673100"/>
            <a:chExt cx="4000500" cy="4000500"/>
          </a:xfrm>
          <a:effectLst>
            <a:outerShdw blurRad="317500" dist="190500" dir="8100000" algn="tr" rotWithShape="0">
              <a:prstClr val="black">
                <a:alpha val="50000"/>
              </a:prstClr>
            </a:outerShdw>
          </a:effectLst>
        </p:grpSpPr>
        <p:sp>
          <p:nvSpPr>
            <p:cNvPr id="107" name="同心圆 10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08" name="椭圆 10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9" name="组合 108"/>
          <p:cNvGrpSpPr/>
          <p:nvPr/>
        </p:nvGrpSpPr>
        <p:grpSpPr>
          <a:xfrm>
            <a:off x="5901792" y="3254559"/>
            <a:ext cx="467563" cy="467563"/>
            <a:chOff x="304800" y="673100"/>
            <a:chExt cx="4000500" cy="4000500"/>
          </a:xfrm>
          <a:effectLst>
            <a:outerShdw blurRad="444500" dist="254000" dir="8100000" algn="tr" rotWithShape="0">
              <a:prstClr val="black">
                <a:alpha val="50000"/>
              </a:prstClr>
            </a:outerShdw>
          </a:effectLst>
        </p:grpSpPr>
        <p:sp>
          <p:nvSpPr>
            <p:cNvPr id="110" name="同心圆 10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1" name="椭圆 110"/>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2" name="组合 111"/>
          <p:cNvGrpSpPr/>
          <p:nvPr/>
        </p:nvGrpSpPr>
        <p:grpSpPr>
          <a:xfrm>
            <a:off x="3745791" y="3423997"/>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113" name="同心圆 112"/>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4" name="椭圆 113"/>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5" name="组合 114"/>
          <p:cNvGrpSpPr/>
          <p:nvPr/>
        </p:nvGrpSpPr>
        <p:grpSpPr>
          <a:xfrm>
            <a:off x="3448465" y="3076676"/>
            <a:ext cx="467563" cy="467563"/>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17" name="椭圆 11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8" name="组合 117"/>
          <p:cNvGrpSpPr/>
          <p:nvPr/>
        </p:nvGrpSpPr>
        <p:grpSpPr>
          <a:xfrm>
            <a:off x="8551289" y="3716115"/>
            <a:ext cx="544503" cy="544503"/>
            <a:chOff x="304800" y="673100"/>
            <a:chExt cx="4000500" cy="4000500"/>
          </a:xfrm>
          <a:effectLst>
            <a:outerShdw blurRad="317500" dist="190500" dir="8100000" algn="tr" rotWithShape="0">
              <a:prstClr val="black">
                <a:alpha val="50000"/>
              </a:prstClr>
            </a:outerShdw>
          </a:effectLst>
        </p:grpSpPr>
        <p:sp>
          <p:nvSpPr>
            <p:cNvPr id="119" name="同心圆 11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0" name="椭圆 11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1" name="组合 120"/>
          <p:cNvGrpSpPr/>
          <p:nvPr/>
        </p:nvGrpSpPr>
        <p:grpSpPr>
          <a:xfrm>
            <a:off x="8268597" y="4197086"/>
            <a:ext cx="293036" cy="293036"/>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24" name="组合 123"/>
          <p:cNvGrpSpPr/>
          <p:nvPr/>
        </p:nvGrpSpPr>
        <p:grpSpPr>
          <a:xfrm>
            <a:off x="7754171" y="3689021"/>
            <a:ext cx="467563" cy="467563"/>
            <a:chOff x="304800" y="673100"/>
            <a:chExt cx="4000500" cy="4000500"/>
          </a:xfrm>
          <a:solidFill>
            <a:srgbClr val="C00000"/>
          </a:solidFill>
          <a:effectLst>
            <a:outerShdw blurRad="444500" dist="254000" dir="8100000" algn="tr" rotWithShape="0">
              <a:prstClr val="black">
                <a:alpha val="50000"/>
              </a:prstClr>
            </a:outerShdw>
          </a:effectLst>
        </p:grpSpPr>
        <p:sp>
          <p:nvSpPr>
            <p:cNvPr id="125" name="同心圆 124"/>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26" name="椭圆 125"/>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7" name="TextBox 126"/>
          <p:cNvSpPr txBox="1"/>
          <p:nvPr/>
        </p:nvSpPr>
        <p:spPr>
          <a:xfrm>
            <a:off x="9290026" y="1892829"/>
            <a:ext cx="1723549" cy="707886"/>
          </a:xfrm>
          <a:prstGeom prst="rect">
            <a:avLst/>
          </a:prstGeom>
          <a:noFill/>
        </p:spPr>
        <p:txBody>
          <a:bodyPr wrap="none" rtlCol="0">
            <a:spAutoFit/>
          </a:bodyPr>
          <a:lstStyle/>
          <a:p>
            <a:r>
              <a:rPr lang="zh-CN" altLang="en-US" sz="4000" b="1" dirty="0">
                <a:solidFill>
                  <a:schemeClr val="tx1">
                    <a:lumMod val="85000"/>
                    <a:lumOff val="15000"/>
                  </a:schemeClr>
                </a:solidFill>
                <a:latin typeface="微软雅黑" pitchFamily="34" charset="-122"/>
                <a:ea typeface="微软雅黑" pitchFamily="34" charset="-122"/>
              </a:rPr>
              <a:t>新思路</a:t>
            </a:r>
          </a:p>
        </p:txBody>
      </p:sp>
      <p:grpSp>
        <p:nvGrpSpPr>
          <p:cNvPr id="128" name="组合 127"/>
          <p:cNvGrpSpPr/>
          <p:nvPr/>
        </p:nvGrpSpPr>
        <p:grpSpPr>
          <a:xfrm>
            <a:off x="9155373" y="2465689"/>
            <a:ext cx="293036" cy="293036"/>
            <a:chOff x="304800" y="673100"/>
            <a:chExt cx="4000500" cy="4000500"/>
          </a:xfrm>
          <a:solidFill>
            <a:srgbClr val="C00000"/>
          </a:solidFill>
          <a:effectLst>
            <a:outerShdw blurRad="381000" dist="152400" dir="8100000" algn="tr" rotWithShape="0">
              <a:prstClr val="black">
                <a:alpha val="70000"/>
              </a:prstClr>
            </a:outerShdw>
          </a:effectLst>
        </p:grpSpPr>
        <p:sp>
          <p:nvSpPr>
            <p:cNvPr id="129" name="同心圆 128"/>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0" name="椭圆 129"/>
            <p:cNvSpPr/>
            <p:nvPr/>
          </p:nvSpPr>
          <p:spPr>
            <a:xfrm>
              <a:off x="479425" y="847725"/>
              <a:ext cx="3651250" cy="36512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1" name="组合 130"/>
          <p:cNvGrpSpPr/>
          <p:nvPr/>
        </p:nvGrpSpPr>
        <p:grpSpPr>
          <a:xfrm>
            <a:off x="9660328" y="2791945"/>
            <a:ext cx="467563" cy="467563"/>
            <a:chOff x="304800" y="673100"/>
            <a:chExt cx="4000500" cy="4000500"/>
          </a:xfrm>
          <a:solidFill>
            <a:srgbClr val="C00000"/>
          </a:solidFill>
          <a:effectLst>
            <a:outerShdw blurRad="444500" dist="254000" dir="8100000" algn="tr" rotWithShape="0">
              <a:prstClr val="black">
                <a:alpha val="50000"/>
              </a:prstClr>
            </a:outerShdw>
          </a:effectLst>
        </p:grpSpPr>
        <p:sp>
          <p:nvSpPr>
            <p:cNvPr id="132" name="同心圆 131"/>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3" name="椭圆 132"/>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4" name="组合 133"/>
          <p:cNvGrpSpPr/>
          <p:nvPr/>
        </p:nvGrpSpPr>
        <p:grpSpPr>
          <a:xfrm>
            <a:off x="10906541" y="2461022"/>
            <a:ext cx="293036" cy="293036"/>
            <a:chOff x="304800" y="673100"/>
            <a:chExt cx="4000500" cy="4000500"/>
          </a:xfrm>
          <a:effectLst>
            <a:outerShdw blurRad="381000" dist="152400" dir="8100000" algn="tr" rotWithShape="0">
              <a:prstClr val="black">
                <a:alpha val="70000"/>
              </a:prstClr>
            </a:outerShdw>
          </a:effectLst>
        </p:grpSpPr>
        <p:sp>
          <p:nvSpPr>
            <p:cNvPr id="135" name="同心圆 13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6" name="椭圆 13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37" name="组合 136"/>
          <p:cNvGrpSpPr/>
          <p:nvPr/>
        </p:nvGrpSpPr>
        <p:grpSpPr>
          <a:xfrm>
            <a:off x="10413146" y="2749194"/>
            <a:ext cx="293036" cy="293036"/>
            <a:chOff x="304800" y="673100"/>
            <a:chExt cx="4000500" cy="4000500"/>
          </a:xfrm>
          <a:effectLst>
            <a:outerShdw blurRad="381000" dist="152400" dir="8100000" algn="tr" rotWithShape="0">
              <a:prstClr val="black">
                <a:alpha val="70000"/>
              </a:prstClr>
            </a:outerShdw>
          </a:effectLst>
        </p:grpSpPr>
        <p:sp>
          <p:nvSpPr>
            <p:cNvPr id="138" name="同心圆 13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39" name="椭圆 13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0" name="组合 139"/>
          <p:cNvGrpSpPr/>
          <p:nvPr/>
        </p:nvGrpSpPr>
        <p:grpSpPr>
          <a:xfrm>
            <a:off x="10043436" y="2785637"/>
            <a:ext cx="389043" cy="389043"/>
            <a:chOff x="304800" y="673100"/>
            <a:chExt cx="4000500" cy="4000500"/>
          </a:xfrm>
          <a:effectLst>
            <a:outerShdw blurRad="317500" dist="190500" dir="8100000" algn="tr" rotWithShape="0">
              <a:prstClr val="black">
                <a:alpha val="50000"/>
              </a:prstClr>
            </a:outerShdw>
          </a:effectLst>
        </p:grpSpPr>
        <p:sp>
          <p:nvSpPr>
            <p:cNvPr id="141" name="同心圆 1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2" name="椭圆 14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3" name="组合 142"/>
          <p:cNvGrpSpPr/>
          <p:nvPr/>
        </p:nvGrpSpPr>
        <p:grpSpPr>
          <a:xfrm>
            <a:off x="9759417" y="2468894"/>
            <a:ext cx="383892" cy="383892"/>
            <a:chOff x="304800" y="673100"/>
            <a:chExt cx="4000500" cy="4000500"/>
          </a:xfrm>
          <a:effectLst>
            <a:outerShdw blurRad="381000" dist="152400" dir="8100000" algn="tr" rotWithShape="0">
              <a:prstClr val="black">
                <a:alpha val="70000"/>
              </a:prstClr>
            </a:outerShdw>
          </a:effectLst>
        </p:grpSpPr>
        <p:sp>
          <p:nvSpPr>
            <p:cNvPr id="144" name="同心圆 1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5" name="椭圆 14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6" name="组合 145"/>
          <p:cNvGrpSpPr/>
          <p:nvPr/>
        </p:nvGrpSpPr>
        <p:grpSpPr>
          <a:xfrm>
            <a:off x="9325042" y="2495911"/>
            <a:ext cx="516293" cy="516293"/>
            <a:chOff x="304800" y="673100"/>
            <a:chExt cx="4000500" cy="4000500"/>
          </a:xfrm>
          <a:effectLst>
            <a:outerShdw blurRad="317500" dist="190500" dir="8100000" algn="tr" rotWithShape="0">
              <a:prstClr val="black">
                <a:alpha val="50000"/>
              </a:prstClr>
            </a:outerShdw>
          </a:effectLst>
        </p:grpSpPr>
        <p:sp>
          <p:nvSpPr>
            <p:cNvPr id="147" name="同心圆 1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48" name="椭圆 14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9" name="组合 148"/>
          <p:cNvGrpSpPr/>
          <p:nvPr/>
        </p:nvGrpSpPr>
        <p:grpSpPr>
          <a:xfrm>
            <a:off x="10567513" y="2513387"/>
            <a:ext cx="544503" cy="544503"/>
            <a:chOff x="304800" y="673100"/>
            <a:chExt cx="4000500" cy="4000500"/>
          </a:xfrm>
          <a:solidFill>
            <a:srgbClr val="C00000"/>
          </a:solidFill>
          <a:effectLst>
            <a:outerShdw blurRad="317500" dist="190500" dir="8100000" algn="tr" rotWithShape="0">
              <a:prstClr val="black">
                <a:alpha val="50000"/>
              </a:prstClr>
            </a:outerShdw>
          </a:effectLst>
        </p:grpSpPr>
        <p:sp>
          <p:nvSpPr>
            <p:cNvPr id="150" name="同心圆 149"/>
            <p:cNvSpPr/>
            <p:nvPr/>
          </p:nvSpPr>
          <p:spPr>
            <a:xfrm>
              <a:off x="304800" y="673100"/>
              <a:ext cx="4000500" cy="4000500"/>
            </a:xfrm>
            <a:prstGeom prst="donut">
              <a:avLst>
                <a:gd name="adj" fmla="val 487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1" name="椭圆 150"/>
            <p:cNvSpPr/>
            <p:nvPr/>
          </p:nvSpPr>
          <p:spPr>
            <a:xfrm>
              <a:off x="392113" y="760413"/>
              <a:ext cx="3825874" cy="38258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2" name="组合 151"/>
          <p:cNvGrpSpPr/>
          <p:nvPr/>
        </p:nvGrpSpPr>
        <p:grpSpPr>
          <a:xfrm>
            <a:off x="10010391" y="3137306"/>
            <a:ext cx="293036" cy="293036"/>
            <a:chOff x="304800" y="673100"/>
            <a:chExt cx="4000500" cy="4000500"/>
          </a:xfrm>
          <a:effectLst>
            <a:outerShdw blurRad="381000" dist="152400" dir="8100000" algn="tr" rotWithShape="0">
              <a:prstClr val="black">
                <a:alpha val="70000"/>
              </a:prstClr>
            </a:outerShdw>
          </a:effectLst>
        </p:grpSpPr>
        <p:sp>
          <p:nvSpPr>
            <p:cNvPr id="153" name="同心圆 15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4" name="椭圆 153"/>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55" name="组合 154"/>
          <p:cNvGrpSpPr/>
          <p:nvPr/>
        </p:nvGrpSpPr>
        <p:grpSpPr>
          <a:xfrm>
            <a:off x="10155949" y="2486293"/>
            <a:ext cx="467563" cy="467563"/>
            <a:chOff x="304800" y="673100"/>
            <a:chExt cx="4000500" cy="4000500"/>
          </a:xfrm>
          <a:effectLst>
            <a:outerShdw blurRad="444500" dist="254000" dir="8100000" algn="tr" rotWithShape="0">
              <a:prstClr val="black">
                <a:alpha val="50000"/>
              </a:prstClr>
            </a:outerShdw>
          </a:effectLst>
        </p:grpSpPr>
        <p:sp>
          <p:nvSpPr>
            <p:cNvPr id="156" name="同心圆 1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157" name="椭圆 1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8" name="TextBox 157"/>
          <p:cNvSpPr txBox="1"/>
          <p:nvPr/>
        </p:nvSpPr>
        <p:spPr>
          <a:xfrm>
            <a:off x="1339239" y="5302366"/>
            <a:ext cx="9240157" cy="923138"/>
          </a:xfrm>
          <a:prstGeom prst="rect">
            <a:avLst/>
          </a:prstGeom>
          <a:noFill/>
        </p:spPr>
        <p:txBody>
          <a:bodyPr wrap="square" lIns="0" tIns="0" rIns="0" bIns="0" rtlCol="0">
            <a:spAutoFit/>
          </a:bodyPr>
          <a:lstStyle/>
          <a:p>
            <a:pPr algn="just">
              <a:lnSpc>
                <a:spcPct val="150000"/>
              </a:lnSpc>
            </a:pPr>
            <a:r>
              <a:rPr lang="zh-CN" altLang="en-US" sz="1333" dirty="0">
                <a:latin typeface="微软雅黑 Light" pitchFamily="34" charset="-122"/>
                <a:ea typeface="微软雅黑 Light"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333" dirty="0">
                <a:latin typeface="微软雅黑 Light" pitchFamily="34" charset="-122"/>
                <a:ea typeface="微软雅黑 Light" pitchFamily="34" charset="-122"/>
              </a:rPr>
              <a:t>……</a:t>
            </a:r>
          </a:p>
          <a:p>
            <a:pPr algn="just">
              <a:lnSpc>
                <a:spcPct val="150000"/>
              </a:lnSpc>
            </a:pPr>
            <a:r>
              <a:rPr lang="zh-CN" altLang="en-US" sz="1333" dirty="0">
                <a:latin typeface="微软雅黑 Light" pitchFamily="34" charset="-122"/>
                <a:ea typeface="微软雅黑 Light" pitchFamily="34" charset="-122"/>
              </a:rPr>
              <a:t>       点击输入简要文字内容，文字内容需概括精炼，不用多余的文字修饰，言简意赅的说明分项内容。</a:t>
            </a:r>
            <a:endParaRPr lang="en-US" altLang="zh-CN" sz="1333" dirty="0">
              <a:latin typeface="微软雅黑 Light" pitchFamily="34" charset="-122"/>
              <a:ea typeface="微软雅黑 Light" pitchFamily="34" charset="-122"/>
            </a:endParaRPr>
          </a:p>
        </p:txBody>
      </p:sp>
      <p:sp>
        <p:nvSpPr>
          <p:cNvPr id="159" name="Freeform 5"/>
          <p:cNvSpPr>
            <a:spLocks/>
          </p:cNvSpPr>
          <p:nvPr/>
        </p:nvSpPr>
        <p:spPr bwMode="auto">
          <a:xfrm>
            <a:off x="866485" y="5308546"/>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zh-CN" altLang="en-US" sz="2400" dirty="0">
              <a:ea typeface="微软雅黑" pitchFamily="34" charset="-122"/>
            </a:endParaRPr>
          </a:p>
        </p:txBody>
      </p:sp>
      <p:sp>
        <p:nvSpPr>
          <p:cNvPr id="160" name="Freeform 5"/>
          <p:cNvSpPr>
            <a:spLocks/>
          </p:cNvSpPr>
          <p:nvPr/>
        </p:nvSpPr>
        <p:spPr bwMode="auto">
          <a:xfrm flipH="1">
            <a:off x="10851595" y="5253203"/>
            <a:ext cx="236960" cy="972492"/>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solidFill>
            <a:schemeClr val="tx1"/>
          </a:solidFill>
          <a:ln>
            <a:noFill/>
          </a:ln>
        </p:spPr>
        <p:txBody>
          <a:bodyPr vert="horz" wrap="square" lIns="121920" tIns="60960" rIns="121920" bIns="60960" numCol="1" anchor="t" anchorCtr="0" compatLnSpc="1">
            <a:prstTxWarp prst="textNoShape">
              <a:avLst/>
            </a:prstTxWarp>
          </a:bodyPr>
          <a:lstStyle/>
          <a:p>
            <a:endParaRPr lang="zh-CN" altLang="en-US" sz="2400" dirty="0">
              <a:ea typeface="微软雅黑" pitchFamily="34" charset="-122"/>
            </a:endParaRPr>
          </a:p>
        </p:txBody>
      </p:sp>
      <p:sp>
        <p:nvSpPr>
          <p:cNvPr id="162"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结束语</a:t>
            </a:r>
            <a:endParaRPr lang="zh-CN" altLang="en-US" sz="2667" dirty="0">
              <a:latin typeface="微软雅黑" pitchFamily="34" charset="-122"/>
              <a:ea typeface="微软雅黑" pitchFamily="34" charset="-122"/>
            </a:endParaRPr>
          </a:p>
        </p:txBody>
      </p:sp>
      <p:cxnSp>
        <p:nvCxnSpPr>
          <p:cNvPr id="163"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64"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736795"/>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14:presetBounceEnd="36000">
                                      <p:stCondLst>
                                        <p:cond delay="0"/>
                                      </p:stCondLst>
                                      <p:childTnLst>
                                        <p:animMotion origin="layout" path="M -2.77778E-7 -1.60494E-6 L 0.16788 0.62624 " pathEditMode="relative" rAng="0" ptsTypes="AA" p14:bounceEnd="36000">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14:presetBounceEnd="36000">
                                      <p:stCondLst>
                                        <p:cond delay="0"/>
                                      </p:stCondLst>
                                      <p:childTnLst>
                                        <p:animMotion origin="layout" path="M 1.38889E-6 -2.96296E-6 L -0.24583 0.48704 " pathEditMode="relative" rAng="0" ptsTypes="AA" p14:bounceEnd="36000">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14:presetBounceEnd="36000">
                                      <p:stCondLst>
                                        <p:cond delay="0"/>
                                      </p:stCondLst>
                                      <p:childTnLst>
                                        <p:animMotion origin="layout" path="M 3.88889E-6 3.20988E-6 L -0.13125 0.61296 " pathEditMode="relative" rAng="0" ptsTypes="AA" p14:bounceEnd="36000">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14:presetBounceEnd="36000">
                                      <p:stCondLst>
                                        <p:cond delay="0"/>
                                      </p:stCondLst>
                                      <p:childTnLst>
                                        <p:animMotion origin="layout" path="M 5E-6 4.32099E-6 L 0.27987 0.60648 " pathEditMode="relative" rAng="0" ptsTypes="AA" p14:bounceEnd="36000">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14:presetBounceEnd="36000">
                                      <p:stCondLst>
                                        <p:cond delay="0"/>
                                      </p:stCondLst>
                                      <p:childTnLst>
                                        <p:animMotion origin="layout" path="M -3.61111E-6 -9.87654E-7 L 0.08091 0.58364 " pathEditMode="relative" rAng="0" ptsTypes="AA" p14:bounceEnd="36000">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14:presetBounceEnd="36000">
                                      <p:stCondLst>
                                        <p:cond delay="0"/>
                                      </p:stCondLst>
                                      <p:childTnLst>
                                        <p:animMotion origin="layout" path="M -4.72222E-6 3.33333E-6 L 0.04619 0.57808 " pathEditMode="relative" rAng="0" ptsTypes="AA" p14:bounceEnd="36000">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14:presetBounceEnd="36000">
                                      <p:stCondLst>
                                        <p:cond delay="0"/>
                                      </p:stCondLst>
                                      <p:childTnLst>
                                        <p:animMotion origin="layout" path="M 2.5E-6 -1.11111E-6 L -0.05191 0.61512 " pathEditMode="relative" rAng="0" ptsTypes="AA" p14:bounceEnd="36000">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14:presetBounceEnd="36000">
                                      <p:stCondLst>
                                        <p:cond delay="0"/>
                                      </p:stCondLst>
                                      <p:childTnLst>
                                        <p:animMotion origin="layout" path="M -3.88889E-6 -3.7037E-6 L -0.1375 0.75 " pathEditMode="relative" rAng="0" ptsTypes="AA" p14:bounceEnd="36000">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14:presetBounceEnd="36000">
                                      <p:stCondLst>
                                        <p:cond delay="0"/>
                                      </p:stCondLst>
                                      <p:childTnLst>
                                        <p:animMotion origin="layout" path="M -4.44444E-6 -4.07407E-6 L 0.07709 0.69074 " pathEditMode="relative" rAng="0" ptsTypes="AA" p14:bounceEnd="36000">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14:presetBounceEnd="36000">
                                      <p:stCondLst>
                                        <p:cond delay="0"/>
                                      </p:stCondLst>
                                      <p:childTnLst>
                                        <p:animMotion origin="layout" path="M 1.11111E-6 -6.17284E-7 L -0.16389 0.69012 " pathEditMode="relative" rAng="0" ptsTypes="AA" p14:bounceEnd="36000">
                                          <p:cBhvr>
                                            <p:cTn id="74" dur="500" spd="-100000" fill="hold"/>
                                            <p:tgtEl>
                                              <p:spTgt spid="31"/>
                                            </p:tgtEl>
                                            <p:attrNameLst>
                                              <p:attrName>ppt_x</p:attrName>
                                              <p:attrName>ppt_y</p:attrName>
                                            </p:attrNameLst>
                                          </p:cBhvr>
                                          <p:rCtr x="-8194" y="34506"/>
                                        </p:animMotion>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14:presetBounceEnd="36000">
                                      <p:stCondLst>
                                        <p:cond delay="0"/>
                                      </p:stCondLst>
                                      <p:childTnLst>
                                        <p:animMotion origin="layout" path="M -2.77778E-7 -1.60494E-6 L 0.16788 0.62624 " pathEditMode="relative" rAng="0" ptsTypes="AA" p14:bounceEnd="36000">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14:presetBounceEnd="36000">
                                      <p:stCondLst>
                                        <p:cond delay="0"/>
                                      </p:stCondLst>
                                      <p:childTnLst>
                                        <p:animMotion origin="layout" path="M 1.38889E-6 -2.96296E-6 L -0.24583 0.48704 " pathEditMode="relative" rAng="0" ptsTypes="AA" p14:bounceEnd="36000">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14:presetBounceEnd="36000">
                                      <p:stCondLst>
                                        <p:cond delay="0"/>
                                      </p:stCondLst>
                                      <p:childTnLst>
                                        <p:animMotion origin="layout" path="M 3.88889E-6 3.20988E-6 L -0.13125 0.61296 " pathEditMode="relative" rAng="0" ptsTypes="AA" p14:bounceEnd="36000">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14:presetBounceEnd="36000">
                                      <p:stCondLst>
                                        <p:cond delay="0"/>
                                      </p:stCondLst>
                                      <p:childTnLst>
                                        <p:animMotion origin="layout" path="M 5E-6 4.32099E-6 L 0.27987 0.60648 " pathEditMode="relative" rAng="0" ptsTypes="AA" p14:bounceEnd="36000">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14:presetBounceEnd="36000">
                                      <p:stCondLst>
                                        <p:cond delay="0"/>
                                      </p:stCondLst>
                                      <p:childTnLst>
                                        <p:animMotion origin="layout" path="M -3.61111E-6 -9.87654E-7 L 0.08091 0.58364 " pathEditMode="relative" rAng="0" ptsTypes="AA" p14:bounceEnd="36000">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14:presetBounceEnd="36000">
                                      <p:stCondLst>
                                        <p:cond delay="0"/>
                                      </p:stCondLst>
                                      <p:childTnLst>
                                        <p:animMotion origin="layout" path="M -4.72222E-6 3.33333E-6 L 0.04619 0.57808 " pathEditMode="relative" rAng="0" ptsTypes="AA" p14:bounceEnd="36000">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14:presetBounceEnd="36000">
                                      <p:stCondLst>
                                        <p:cond delay="0"/>
                                      </p:stCondLst>
                                      <p:childTnLst>
                                        <p:animMotion origin="layout" path="M 2.5E-6 -1.11111E-6 L -0.05191 0.61512 " pathEditMode="relative" rAng="0" ptsTypes="AA" p14:bounceEnd="36000">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14:presetBounceEnd="36000">
                                      <p:stCondLst>
                                        <p:cond delay="0"/>
                                      </p:stCondLst>
                                      <p:childTnLst>
                                        <p:animMotion origin="layout" path="M -3.88889E-6 -3.7037E-6 L -0.1375 0.75 " pathEditMode="relative" rAng="0" ptsTypes="AA" p14:bounceEnd="36000">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14:presetBounceEnd="36000">
                                      <p:stCondLst>
                                        <p:cond delay="0"/>
                                      </p:stCondLst>
                                      <p:childTnLst>
                                        <p:animMotion origin="layout" path="M -4.44444E-6 -4.07407E-6 L 0.07709 0.69074 " pathEditMode="relative" rAng="0" ptsTypes="AA" p14:bounceEnd="36000">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14:presetBounceEnd="36000">
                                      <p:stCondLst>
                                        <p:cond delay="0"/>
                                      </p:stCondLst>
                                      <p:childTnLst>
                                        <p:animMotion origin="layout" path="M 1.11111E-6 -6.17284E-7 L -0.16389 0.69012 " pathEditMode="relative" rAng="0" ptsTypes="AA" p14:bounceEnd="36000">
                                          <p:cBhvr>
                                            <p:cTn id="151" dur="500" spd="-100000" fill="hold"/>
                                            <p:tgtEl>
                                              <p:spTgt spid="56"/>
                                            </p:tgtEl>
                                            <p:attrNameLst>
                                              <p:attrName>ppt_x</p:attrName>
                                              <p:attrName>ppt_y</p:attrName>
                                            </p:attrNameLst>
                                          </p:cBhvr>
                                          <p:rCtr x="-8194" y="34506"/>
                                        </p:animMotion>
                                      </p:childTnLst>
                                    </p:cTn>
                                  </p:par>
                                </p:childTnLst>
                              </p:cTn>
                            </p:par>
                            <p:par>
                              <p:cTn id="152" fill="hold">
                                <p:stCondLst>
                                  <p:cond delay="20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5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14:presetBounceEnd="36000">
                                      <p:stCondLst>
                                        <p:cond delay="0"/>
                                      </p:stCondLst>
                                      <p:childTnLst>
                                        <p:animMotion origin="layout" path="M -2.77778E-7 -1.60494E-6 L 0.16788 0.62624 " pathEditMode="relative" rAng="0" ptsTypes="AA" p14:bounceEnd="36000">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14:presetBounceEnd="36000">
                                      <p:stCondLst>
                                        <p:cond delay="0"/>
                                      </p:stCondLst>
                                      <p:childTnLst>
                                        <p:animMotion origin="layout" path="M 1.38889E-6 -2.96296E-6 L -0.24583 0.48704 " pathEditMode="relative" rAng="0" ptsTypes="AA" p14:bounceEnd="36000">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14:presetBounceEnd="36000">
                                      <p:stCondLst>
                                        <p:cond delay="0"/>
                                      </p:stCondLst>
                                      <p:childTnLst>
                                        <p:animMotion origin="layout" path="M 3.88889E-6 3.20988E-6 L -0.13125 0.61296 " pathEditMode="relative" rAng="0" ptsTypes="AA" p14:bounceEnd="36000">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14:presetBounceEnd="36000">
                                      <p:stCondLst>
                                        <p:cond delay="0"/>
                                      </p:stCondLst>
                                      <p:childTnLst>
                                        <p:animMotion origin="layout" path="M 5E-6 4.32099E-6 L 0.27987 0.60648 " pathEditMode="relative" rAng="0" ptsTypes="AA" p14:bounceEnd="36000">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14:presetBounceEnd="36000">
                                      <p:stCondLst>
                                        <p:cond delay="0"/>
                                      </p:stCondLst>
                                      <p:childTnLst>
                                        <p:animMotion origin="layout" path="M -3.61111E-6 -9.87654E-7 L 0.08091 0.58364 " pathEditMode="relative" rAng="0" ptsTypes="AA" p14:bounceEnd="36000">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14:presetBounceEnd="36000">
                                      <p:stCondLst>
                                        <p:cond delay="0"/>
                                      </p:stCondLst>
                                      <p:childTnLst>
                                        <p:animMotion origin="layout" path="M -4.72222E-6 3.33333E-6 L 0.04619 0.57808 " pathEditMode="relative" rAng="0" ptsTypes="AA" p14:bounceEnd="36000">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14:presetBounceEnd="36000">
                                      <p:stCondLst>
                                        <p:cond delay="0"/>
                                      </p:stCondLst>
                                      <p:childTnLst>
                                        <p:animMotion origin="layout" path="M 2.5E-6 -1.11111E-6 L -0.05191 0.61512 " pathEditMode="relative" rAng="0" ptsTypes="AA" p14:bounceEnd="36000">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14:presetBounceEnd="36000">
                                      <p:stCondLst>
                                        <p:cond delay="0"/>
                                      </p:stCondLst>
                                      <p:childTnLst>
                                        <p:animMotion origin="layout" path="M -3.88889E-6 -3.7037E-6 L -0.1375 0.75 " pathEditMode="relative" rAng="0" ptsTypes="AA" p14:bounceEnd="36000">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14:presetBounceEnd="36000">
                                      <p:stCondLst>
                                        <p:cond delay="0"/>
                                      </p:stCondLst>
                                      <p:childTnLst>
                                        <p:animMotion origin="layout" path="M -4.44444E-6 -4.07407E-6 L 0.07709 0.69074 " pathEditMode="relative" rAng="0" ptsTypes="AA" p14:bounceEnd="36000">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14:presetBounceEnd="36000">
                                      <p:stCondLst>
                                        <p:cond delay="0"/>
                                      </p:stCondLst>
                                      <p:childTnLst>
                                        <p:animMotion origin="layout" path="M 1.11111E-6 -6.17284E-7 L -0.16389 0.69012 " pathEditMode="relative" rAng="0" ptsTypes="AA" p14:bounceEnd="36000">
                                          <p:cBhvr>
                                            <p:cTn id="228" dur="500" spd="-100000" fill="hold"/>
                                            <p:tgtEl>
                                              <p:spTgt spid="84"/>
                                            </p:tgtEl>
                                            <p:attrNameLst>
                                              <p:attrName>ppt_x</p:attrName>
                                              <p:attrName>ppt_y</p:attrName>
                                            </p:attrNameLst>
                                          </p:cBhvr>
                                          <p:rCtr x="-8194" y="34506"/>
                                        </p:animMotion>
                                      </p:childTnLst>
                                    </p:cTn>
                                  </p:par>
                                </p:childTnLst>
                              </p:cTn>
                            </p:par>
                            <p:par>
                              <p:cTn id="229" fill="hold">
                                <p:stCondLst>
                                  <p:cond delay="30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5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14:presetBounceEnd="36000">
                                      <p:stCondLst>
                                        <p:cond delay="0"/>
                                      </p:stCondLst>
                                      <p:childTnLst>
                                        <p:animMotion origin="layout" path="M -2.77778E-7 -1.60494E-6 L 0.16788 0.62624 " pathEditMode="relative" rAng="0" ptsTypes="AA" p14:bounceEnd="36000">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14:presetBounceEnd="36000">
                                      <p:stCondLst>
                                        <p:cond delay="0"/>
                                      </p:stCondLst>
                                      <p:childTnLst>
                                        <p:animMotion origin="layout" path="M 1.38889E-6 -2.96296E-6 L -0.24583 0.48704 " pathEditMode="relative" rAng="0" ptsTypes="AA" p14:bounceEnd="36000">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14:presetBounceEnd="36000">
                                      <p:stCondLst>
                                        <p:cond delay="0"/>
                                      </p:stCondLst>
                                      <p:childTnLst>
                                        <p:animMotion origin="layout" path="M 3.88889E-6 3.20988E-6 L -0.13125 0.61296 " pathEditMode="relative" rAng="0" ptsTypes="AA" p14:bounceEnd="36000">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14:presetBounceEnd="36000">
                                      <p:stCondLst>
                                        <p:cond delay="0"/>
                                      </p:stCondLst>
                                      <p:childTnLst>
                                        <p:animMotion origin="layout" path="M 5E-6 4.32099E-6 L 0.27987 0.60648 " pathEditMode="relative" rAng="0" ptsTypes="AA" p14:bounceEnd="36000">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14:presetBounceEnd="36000">
                                      <p:stCondLst>
                                        <p:cond delay="0"/>
                                      </p:stCondLst>
                                      <p:childTnLst>
                                        <p:animMotion origin="layout" path="M -3.61111E-6 -9.87654E-7 L 0.08091 0.58364 " pathEditMode="relative" rAng="0" ptsTypes="AA" p14:bounceEnd="36000">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14:presetBounceEnd="36000">
                                      <p:stCondLst>
                                        <p:cond delay="0"/>
                                      </p:stCondLst>
                                      <p:childTnLst>
                                        <p:animMotion origin="layout" path="M -4.72222E-6 3.33333E-6 L 0.04619 0.57808 " pathEditMode="relative" rAng="0" ptsTypes="AA" p14:bounceEnd="36000">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14:presetBounceEnd="36000">
                                      <p:stCondLst>
                                        <p:cond delay="0"/>
                                      </p:stCondLst>
                                      <p:childTnLst>
                                        <p:animMotion origin="layout" path="M 2.5E-6 -1.11111E-6 L -0.05191 0.61512 " pathEditMode="relative" rAng="0" ptsTypes="AA" p14:bounceEnd="36000">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14:presetBounceEnd="36000">
                                      <p:stCondLst>
                                        <p:cond delay="0"/>
                                      </p:stCondLst>
                                      <p:childTnLst>
                                        <p:animMotion origin="layout" path="M -3.88889E-6 -3.7037E-6 L -0.1375 0.75 " pathEditMode="relative" rAng="0" ptsTypes="AA" p14:bounceEnd="36000">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14:presetBounceEnd="36000">
                                      <p:stCondLst>
                                        <p:cond delay="0"/>
                                      </p:stCondLst>
                                      <p:childTnLst>
                                        <p:animMotion origin="layout" path="M -4.44444E-6 -4.07407E-6 L 0.07709 0.69074 " pathEditMode="relative" rAng="0" ptsTypes="AA" p14:bounceEnd="36000">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14:presetBounceEnd="36000">
                                      <p:stCondLst>
                                        <p:cond delay="0"/>
                                      </p:stCondLst>
                                      <p:childTnLst>
                                        <p:animMotion origin="layout" path="M 1.11111E-6 -6.17284E-7 L -0.16389 0.69012 " pathEditMode="relative" rAng="0" ptsTypes="AA" p14:bounceEnd="36000">
                                          <p:cBhvr>
                                            <p:cTn id="305" dur="500" spd="-100000" fill="hold"/>
                                            <p:tgtEl>
                                              <p:spTgt spid="106"/>
                                            </p:tgtEl>
                                            <p:attrNameLst>
                                              <p:attrName>ppt_x</p:attrName>
                                              <p:attrName>ppt_y</p:attrName>
                                            </p:attrNameLst>
                                          </p:cBhvr>
                                          <p:rCtr x="-8194" y="34506"/>
                                        </p:animMotion>
                                      </p:childTnLst>
                                    </p:cTn>
                                  </p:par>
                                </p:childTnLst>
                              </p:cTn>
                            </p:par>
                            <p:par>
                              <p:cTn id="306" fill="hold">
                                <p:stCondLst>
                                  <p:cond delay="40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5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14:presetBounceEnd="36000">
                                      <p:stCondLst>
                                        <p:cond delay="0"/>
                                      </p:stCondLst>
                                      <p:childTnLst>
                                        <p:animMotion origin="layout" path="M -2.77778E-7 -1.60494E-6 L 0.16788 0.62624 " pathEditMode="relative" rAng="0" ptsTypes="AA" p14:bounceEnd="36000">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14:presetBounceEnd="36000">
                                      <p:stCondLst>
                                        <p:cond delay="0"/>
                                      </p:stCondLst>
                                      <p:childTnLst>
                                        <p:animMotion origin="layout" path="M 1.38889E-6 -2.96296E-6 L -0.24583 0.48704 " pathEditMode="relative" rAng="0" ptsTypes="AA" p14:bounceEnd="36000">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14:presetBounceEnd="36000">
                                      <p:stCondLst>
                                        <p:cond delay="0"/>
                                      </p:stCondLst>
                                      <p:childTnLst>
                                        <p:animMotion origin="layout" path="M 3.88889E-6 3.20988E-6 L -0.13125 0.61296 " pathEditMode="relative" rAng="0" ptsTypes="AA" p14:bounceEnd="36000">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14:presetBounceEnd="36000">
                                      <p:stCondLst>
                                        <p:cond delay="0"/>
                                      </p:stCondLst>
                                      <p:childTnLst>
                                        <p:animMotion origin="layout" path="M 5E-6 4.32099E-6 L 0.27987 0.60648 " pathEditMode="relative" rAng="0" ptsTypes="AA" p14:bounceEnd="36000">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14:presetBounceEnd="36000">
                                      <p:stCondLst>
                                        <p:cond delay="0"/>
                                      </p:stCondLst>
                                      <p:childTnLst>
                                        <p:animMotion origin="layout" path="M -3.61111E-6 -9.87654E-7 L 0.08091 0.58364 " pathEditMode="relative" rAng="0" ptsTypes="AA" p14:bounceEnd="36000">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14:presetBounceEnd="36000">
                                      <p:stCondLst>
                                        <p:cond delay="0"/>
                                      </p:stCondLst>
                                      <p:childTnLst>
                                        <p:animMotion origin="layout" path="M -4.72222E-6 3.33333E-6 L 0.04619 0.57808 " pathEditMode="relative" rAng="0" ptsTypes="AA" p14:bounceEnd="36000">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14:presetBounceEnd="36000">
                                      <p:stCondLst>
                                        <p:cond delay="0"/>
                                      </p:stCondLst>
                                      <p:childTnLst>
                                        <p:animMotion origin="layout" path="M 2.5E-6 -1.11111E-6 L -0.05191 0.61512 " pathEditMode="relative" rAng="0" ptsTypes="AA" p14:bounceEnd="36000">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14:presetBounceEnd="36000">
                                      <p:stCondLst>
                                        <p:cond delay="0"/>
                                      </p:stCondLst>
                                      <p:childTnLst>
                                        <p:animMotion origin="layout" path="M -3.88889E-6 -3.7037E-6 L -0.1375 0.75 " pathEditMode="relative" rAng="0" ptsTypes="AA" p14:bounceEnd="36000">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14:presetBounceEnd="36000">
                                      <p:stCondLst>
                                        <p:cond delay="0"/>
                                      </p:stCondLst>
                                      <p:childTnLst>
                                        <p:animMotion origin="layout" path="M -4.44444E-6 -4.07407E-6 L 0.07709 0.69074 " pathEditMode="relative" rAng="0" ptsTypes="AA" p14:bounceEnd="36000">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14:presetBounceEnd="36000">
                                      <p:stCondLst>
                                        <p:cond delay="0"/>
                                      </p:stCondLst>
                                      <p:childTnLst>
                                        <p:animMotion origin="layout" path="M 1.11111E-6 -6.17284E-7 L -0.16389 0.69012 " pathEditMode="relative" rAng="0" ptsTypes="AA" p14:bounceEnd="36000">
                                          <p:cBhvr>
                                            <p:cTn id="382" dur="500" spd="-100000" fill="hold"/>
                                            <p:tgtEl>
                                              <p:spTgt spid="146"/>
                                            </p:tgtEl>
                                            <p:attrNameLst>
                                              <p:attrName>ppt_x</p:attrName>
                                              <p:attrName>ppt_y</p:attrName>
                                            </p:attrNameLst>
                                          </p:cBhvr>
                                          <p:rCtr x="-8194" y="34506"/>
                                        </p:animMotion>
                                      </p:childTnLst>
                                    </p:cTn>
                                  </p:par>
                                </p:childTnLst>
                              </p:cTn>
                            </p:par>
                            <p:par>
                              <p:cTn id="383" fill="hold">
                                <p:stCondLst>
                                  <p:cond delay="50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5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60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par>
                                    <p:cTn id="40" presetID="53" presetClass="entr" presetSubtype="16"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p:cTn id="52" dur="500" fill="hold"/>
                                            <p:tgtEl>
                                              <p:spTgt spid="31"/>
                                            </p:tgtEl>
                                            <p:attrNameLst>
                                              <p:attrName>ppt_w</p:attrName>
                                            </p:attrNameLst>
                                          </p:cBhvr>
                                          <p:tavLst>
                                            <p:tav tm="0">
                                              <p:val>
                                                <p:fltVal val="0"/>
                                              </p:val>
                                            </p:tav>
                                            <p:tav tm="100000">
                                              <p:val>
                                                <p:strVal val="#ppt_w"/>
                                              </p:val>
                                            </p:tav>
                                          </p:tavLst>
                                        </p:anim>
                                        <p:anim calcmode="lin" valueType="num">
                                          <p:cBhvr>
                                            <p:cTn id="53" dur="500" fill="hold"/>
                                            <p:tgtEl>
                                              <p:spTgt spid="31"/>
                                            </p:tgtEl>
                                            <p:attrNameLst>
                                              <p:attrName>ppt_h</p:attrName>
                                            </p:attrNameLst>
                                          </p:cBhvr>
                                          <p:tavLst>
                                            <p:tav tm="0">
                                              <p:val>
                                                <p:fltVal val="0"/>
                                              </p:val>
                                            </p:tav>
                                            <p:tav tm="100000">
                                              <p:val>
                                                <p:strVal val="#ppt_h"/>
                                              </p:val>
                                            </p:tav>
                                          </p:tavLst>
                                        </p:anim>
                                        <p:animEffect transition="in" filter="fade">
                                          <p:cBhvr>
                                            <p:cTn id="54" dur="500"/>
                                            <p:tgtEl>
                                              <p:spTgt spid="31"/>
                                            </p:tgtEl>
                                          </p:cBhvr>
                                        </p:animEffect>
                                      </p:childTnLst>
                                    </p:cTn>
                                  </p:par>
                                  <p:par>
                                    <p:cTn id="55" presetID="42" presetClass="path" presetSubtype="0" fill="hold" nodeType="withEffect">
                                      <p:stCondLst>
                                        <p:cond delay="0"/>
                                      </p:stCondLst>
                                      <p:childTnLst>
                                        <p:animMotion origin="layout" path="M -2.77778E-7 -1.60494E-6 L 0.16788 0.62624 " pathEditMode="relative" rAng="0" ptsTypes="AA">
                                          <p:cBhvr>
                                            <p:cTn id="56" dur="500" spd="-100000" fill="hold"/>
                                            <p:tgtEl>
                                              <p:spTgt spid="4"/>
                                            </p:tgtEl>
                                            <p:attrNameLst>
                                              <p:attrName>ppt_x</p:attrName>
                                              <p:attrName>ppt_y</p:attrName>
                                            </p:attrNameLst>
                                          </p:cBhvr>
                                          <p:rCtr x="8385" y="31296"/>
                                        </p:animMotion>
                                      </p:childTnLst>
                                    </p:cTn>
                                  </p:par>
                                  <p:par>
                                    <p:cTn id="57" presetID="42" presetClass="path" presetSubtype="0" fill="hold" nodeType="withEffect">
                                      <p:stCondLst>
                                        <p:cond delay="0"/>
                                      </p:stCondLst>
                                      <p:childTnLst>
                                        <p:animMotion origin="layout" path="M 1.38889E-6 -2.96296E-6 L -0.24583 0.48704 " pathEditMode="relative" rAng="0" ptsTypes="AA">
                                          <p:cBhvr>
                                            <p:cTn id="58" dur="500" spd="-100000" fill="hold"/>
                                            <p:tgtEl>
                                              <p:spTgt spid="7"/>
                                            </p:tgtEl>
                                            <p:attrNameLst>
                                              <p:attrName>ppt_x</p:attrName>
                                              <p:attrName>ppt_y</p:attrName>
                                            </p:attrNameLst>
                                          </p:cBhvr>
                                          <p:rCtr x="-12292" y="24352"/>
                                        </p:animMotion>
                                      </p:childTnLst>
                                    </p:cTn>
                                  </p:par>
                                  <p:par>
                                    <p:cTn id="59" presetID="42" presetClass="path" presetSubtype="0" fill="hold" nodeType="withEffect">
                                      <p:stCondLst>
                                        <p:cond delay="0"/>
                                      </p:stCondLst>
                                      <p:childTnLst>
                                        <p:animMotion origin="layout" path="M 3.88889E-6 3.20988E-6 L -0.13125 0.61296 " pathEditMode="relative" rAng="0" ptsTypes="AA">
                                          <p:cBhvr>
                                            <p:cTn id="60" dur="500" spd="-100000" fill="hold"/>
                                            <p:tgtEl>
                                              <p:spTgt spid="10"/>
                                            </p:tgtEl>
                                            <p:attrNameLst>
                                              <p:attrName>ppt_x</p:attrName>
                                              <p:attrName>ppt_y</p:attrName>
                                            </p:attrNameLst>
                                          </p:cBhvr>
                                          <p:rCtr x="-6562" y="30648"/>
                                        </p:animMotion>
                                      </p:childTnLst>
                                    </p:cTn>
                                  </p:par>
                                  <p:par>
                                    <p:cTn id="61" presetID="42" presetClass="path" presetSubtype="0" fill="hold" nodeType="withEffect">
                                      <p:stCondLst>
                                        <p:cond delay="0"/>
                                      </p:stCondLst>
                                      <p:childTnLst>
                                        <p:animMotion origin="layout" path="M 5E-6 4.32099E-6 L 0.27987 0.60648 " pathEditMode="relative" rAng="0" ptsTypes="AA">
                                          <p:cBhvr>
                                            <p:cTn id="62" dur="500" spd="-100000" fill="hold"/>
                                            <p:tgtEl>
                                              <p:spTgt spid="13"/>
                                            </p:tgtEl>
                                            <p:attrNameLst>
                                              <p:attrName>ppt_x</p:attrName>
                                              <p:attrName>ppt_y</p:attrName>
                                            </p:attrNameLst>
                                          </p:cBhvr>
                                          <p:rCtr x="13993" y="30309"/>
                                        </p:animMotion>
                                      </p:childTnLst>
                                    </p:cTn>
                                  </p:par>
                                  <p:par>
                                    <p:cTn id="63" presetID="42" presetClass="path" presetSubtype="0" fill="hold" nodeType="withEffect">
                                      <p:stCondLst>
                                        <p:cond delay="0"/>
                                      </p:stCondLst>
                                      <p:childTnLst>
                                        <p:animMotion origin="layout" path="M -3.61111E-6 -9.87654E-7 L 0.08091 0.58364 " pathEditMode="relative" rAng="0" ptsTypes="AA">
                                          <p:cBhvr>
                                            <p:cTn id="64" dur="500" spd="-100000" fill="hold"/>
                                            <p:tgtEl>
                                              <p:spTgt spid="16"/>
                                            </p:tgtEl>
                                            <p:attrNameLst>
                                              <p:attrName>ppt_x</p:attrName>
                                              <p:attrName>ppt_y</p:attrName>
                                            </p:attrNameLst>
                                          </p:cBhvr>
                                          <p:rCtr x="4045" y="29167"/>
                                        </p:animMotion>
                                      </p:childTnLst>
                                    </p:cTn>
                                  </p:par>
                                  <p:par>
                                    <p:cTn id="65" presetID="42" presetClass="path" presetSubtype="0" fill="hold" nodeType="withEffect">
                                      <p:stCondLst>
                                        <p:cond delay="0"/>
                                      </p:stCondLst>
                                      <p:childTnLst>
                                        <p:animMotion origin="layout" path="M -4.72222E-6 3.33333E-6 L 0.04619 0.57808 " pathEditMode="relative" rAng="0" ptsTypes="AA">
                                          <p:cBhvr>
                                            <p:cTn id="66" dur="500" spd="-100000" fill="hold"/>
                                            <p:tgtEl>
                                              <p:spTgt spid="19"/>
                                            </p:tgtEl>
                                            <p:attrNameLst>
                                              <p:attrName>ppt_x</p:attrName>
                                              <p:attrName>ppt_y</p:attrName>
                                            </p:attrNameLst>
                                          </p:cBhvr>
                                          <p:rCtr x="2309" y="28889"/>
                                        </p:animMotion>
                                      </p:childTnLst>
                                    </p:cTn>
                                  </p:par>
                                  <p:par>
                                    <p:cTn id="67" presetID="42" presetClass="path" presetSubtype="0" fill="hold" nodeType="withEffect">
                                      <p:stCondLst>
                                        <p:cond delay="0"/>
                                      </p:stCondLst>
                                      <p:childTnLst>
                                        <p:animMotion origin="layout" path="M 2.5E-6 -1.11111E-6 L -0.05191 0.61512 " pathEditMode="relative" rAng="0" ptsTypes="AA">
                                          <p:cBhvr>
                                            <p:cTn id="68" dur="500" spd="-100000" fill="hold"/>
                                            <p:tgtEl>
                                              <p:spTgt spid="22"/>
                                            </p:tgtEl>
                                            <p:attrNameLst>
                                              <p:attrName>ppt_x</p:attrName>
                                              <p:attrName>ppt_y</p:attrName>
                                            </p:attrNameLst>
                                          </p:cBhvr>
                                          <p:rCtr x="-2604" y="30741"/>
                                        </p:animMotion>
                                      </p:childTnLst>
                                    </p:cTn>
                                  </p:par>
                                  <p:par>
                                    <p:cTn id="69" presetID="42" presetClass="path" presetSubtype="0" fill="hold" nodeType="withEffect">
                                      <p:stCondLst>
                                        <p:cond delay="0"/>
                                      </p:stCondLst>
                                      <p:childTnLst>
                                        <p:animMotion origin="layout" path="M -3.88889E-6 -3.7037E-6 L -0.1375 0.75 " pathEditMode="relative" rAng="0" ptsTypes="AA">
                                          <p:cBhvr>
                                            <p:cTn id="70" dur="500" spd="-100000" fill="hold"/>
                                            <p:tgtEl>
                                              <p:spTgt spid="25"/>
                                            </p:tgtEl>
                                            <p:attrNameLst>
                                              <p:attrName>ppt_x</p:attrName>
                                              <p:attrName>ppt_y</p:attrName>
                                            </p:attrNameLst>
                                          </p:cBhvr>
                                          <p:rCtr x="-6875" y="37500"/>
                                        </p:animMotion>
                                      </p:childTnLst>
                                    </p:cTn>
                                  </p:par>
                                  <p:par>
                                    <p:cTn id="71" presetID="42" presetClass="path" presetSubtype="0" fill="hold" nodeType="withEffect">
                                      <p:stCondLst>
                                        <p:cond delay="0"/>
                                      </p:stCondLst>
                                      <p:childTnLst>
                                        <p:animMotion origin="layout" path="M -4.44444E-6 -4.07407E-6 L 0.07709 0.69074 " pathEditMode="relative" rAng="0" ptsTypes="AA">
                                          <p:cBhvr>
                                            <p:cTn id="72" dur="500" spd="-100000" fill="hold"/>
                                            <p:tgtEl>
                                              <p:spTgt spid="28"/>
                                            </p:tgtEl>
                                            <p:attrNameLst>
                                              <p:attrName>ppt_x</p:attrName>
                                              <p:attrName>ppt_y</p:attrName>
                                            </p:attrNameLst>
                                          </p:cBhvr>
                                          <p:rCtr x="3854" y="34537"/>
                                        </p:animMotion>
                                      </p:childTnLst>
                                    </p:cTn>
                                  </p:par>
                                  <p:par>
                                    <p:cTn id="73" presetID="42" presetClass="path" presetSubtype="0" fill="hold" nodeType="withEffect">
                                      <p:stCondLst>
                                        <p:cond delay="0"/>
                                      </p:stCondLst>
                                      <p:childTnLst>
                                        <p:animMotion origin="layout" path="M 1.11111E-6 -6.17284E-7 L -0.16389 0.69012 " pathEditMode="relative" rAng="0" ptsTypes="AA">
                                          <p:cBhvr>
                                            <p:cTn id="74" dur="500" spd="-100000" fill="hold"/>
                                            <p:tgtEl>
                                              <p:spTgt spid="31"/>
                                            </p:tgtEl>
                                            <p:attrNameLst>
                                              <p:attrName>ppt_x</p:attrName>
                                              <p:attrName>ppt_y</p:attrName>
                                            </p:attrNameLst>
                                          </p:cBhvr>
                                          <p:rCtr x="-8194" y="34506"/>
                                        </p:animMotion>
                                      </p:childTnLst>
                                    </p:cTn>
                                  </p:par>
                                </p:childTnLst>
                              </p:cTn>
                            </p:par>
                            <p:par>
                              <p:cTn id="75" fill="hold">
                                <p:stCondLst>
                                  <p:cond delay="1000"/>
                                </p:stCondLst>
                                <p:childTnLst>
                                  <p:par>
                                    <p:cTn id="76" presetID="42" presetClass="entr" presetSubtype="0" fill="hold" grpId="0" nodeType="after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fade">
                                          <p:cBhvr>
                                            <p:cTn id="78" dur="500"/>
                                            <p:tgtEl>
                                              <p:spTgt spid="3"/>
                                            </p:tgtEl>
                                          </p:cBhvr>
                                        </p:animEffect>
                                        <p:anim calcmode="lin" valueType="num">
                                          <p:cBhvr>
                                            <p:cTn id="79" dur="500" fill="hold"/>
                                            <p:tgtEl>
                                              <p:spTgt spid="3"/>
                                            </p:tgtEl>
                                            <p:attrNameLst>
                                              <p:attrName>ppt_x</p:attrName>
                                            </p:attrNameLst>
                                          </p:cBhvr>
                                          <p:tavLst>
                                            <p:tav tm="0">
                                              <p:val>
                                                <p:strVal val="#ppt_x"/>
                                              </p:val>
                                            </p:tav>
                                            <p:tav tm="100000">
                                              <p:val>
                                                <p:strVal val="#ppt_x"/>
                                              </p:val>
                                            </p:tav>
                                          </p:tavLst>
                                        </p:anim>
                                        <p:anim calcmode="lin" valueType="num">
                                          <p:cBhvr>
                                            <p:cTn id="80" dur="500" fill="hold"/>
                                            <p:tgtEl>
                                              <p:spTgt spid="3"/>
                                            </p:tgtEl>
                                            <p:attrNameLst>
                                              <p:attrName>ppt_y</p:attrName>
                                            </p:attrNameLst>
                                          </p:cBhvr>
                                          <p:tavLst>
                                            <p:tav tm="0">
                                              <p:val>
                                                <p:strVal val="#ppt_y+.1"/>
                                              </p:val>
                                            </p:tav>
                                            <p:tav tm="100000">
                                              <p:val>
                                                <p:strVal val="#ppt_y"/>
                                              </p:val>
                                            </p:tav>
                                          </p:tavLst>
                                        </p:anim>
                                      </p:childTnLst>
                                    </p:cTn>
                                  </p:par>
                                </p:childTnLst>
                              </p:cTn>
                            </p:par>
                            <p:par>
                              <p:cTn id="81" fill="hold">
                                <p:stCondLst>
                                  <p:cond delay="1500"/>
                                </p:stCondLst>
                                <p:childTnLst>
                                  <p:par>
                                    <p:cTn id="82" presetID="53" presetClass="entr" presetSubtype="16"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 calcmode="lin" valueType="num">
                                          <p:cBhvr>
                                            <p:cTn id="84" dur="500" fill="hold"/>
                                            <p:tgtEl>
                                              <p:spTgt spid="35"/>
                                            </p:tgtEl>
                                            <p:attrNameLst>
                                              <p:attrName>ppt_w</p:attrName>
                                            </p:attrNameLst>
                                          </p:cBhvr>
                                          <p:tavLst>
                                            <p:tav tm="0">
                                              <p:val>
                                                <p:fltVal val="0"/>
                                              </p:val>
                                            </p:tav>
                                            <p:tav tm="100000">
                                              <p:val>
                                                <p:strVal val="#ppt_w"/>
                                              </p:val>
                                            </p:tav>
                                          </p:tavLst>
                                        </p:anim>
                                        <p:anim calcmode="lin" valueType="num">
                                          <p:cBhvr>
                                            <p:cTn id="85" dur="500" fill="hold"/>
                                            <p:tgtEl>
                                              <p:spTgt spid="35"/>
                                            </p:tgtEl>
                                            <p:attrNameLst>
                                              <p:attrName>ppt_h</p:attrName>
                                            </p:attrNameLst>
                                          </p:cBhvr>
                                          <p:tavLst>
                                            <p:tav tm="0">
                                              <p:val>
                                                <p:fltVal val="0"/>
                                              </p:val>
                                            </p:tav>
                                            <p:tav tm="100000">
                                              <p:val>
                                                <p:strVal val="#ppt_h"/>
                                              </p:val>
                                            </p:tav>
                                          </p:tavLst>
                                        </p:anim>
                                        <p:animEffect transition="in" filter="fade">
                                          <p:cBhvr>
                                            <p:cTn id="86" dur="500"/>
                                            <p:tgtEl>
                                              <p:spTgt spid="35"/>
                                            </p:tgtEl>
                                          </p:cBhvr>
                                        </p:animEffect>
                                      </p:childTnLst>
                                    </p:cTn>
                                  </p:par>
                                  <p:par>
                                    <p:cTn id="87" presetID="53" presetClass="entr" presetSubtype="16" fill="hold"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p:cTn id="89" dur="500" fill="hold"/>
                                            <p:tgtEl>
                                              <p:spTgt spid="38"/>
                                            </p:tgtEl>
                                            <p:attrNameLst>
                                              <p:attrName>ppt_w</p:attrName>
                                            </p:attrNameLst>
                                          </p:cBhvr>
                                          <p:tavLst>
                                            <p:tav tm="0">
                                              <p:val>
                                                <p:fltVal val="0"/>
                                              </p:val>
                                            </p:tav>
                                            <p:tav tm="100000">
                                              <p:val>
                                                <p:strVal val="#ppt_w"/>
                                              </p:val>
                                            </p:tav>
                                          </p:tavLst>
                                        </p:anim>
                                        <p:anim calcmode="lin" valueType="num">
                                          <p:cBhvr>
                                            <p:cTn id="90" dur="500" fill="hold"/>
                                            <p:tgtEl>
                                              <p:spTgt spid="38"/>
                                            </p:tgtEl>
                                            <p:attrNameLst>
                                              <p:attrName>ppt_h</p:attrName>
                                            </p:attrNameLst>
                                          </p:cBhvr>
                                          <p:tavLst>
                                            <p:tav tm="0">
                                              <p:val>
                                                <p:fltVal val="0"/>
                                              </p:val>
                                            </p:tav>
                                            <p:tav tm="100000">
                                              <p:val>
                                                <p:strVal val="#ppt_h"/>
                                              </p:val>
                                            </p:tav>
                                          </p:tavLst>
                                        </p:anim>
                                        <p:animEffect transition="in" filter="fade">
                                          <p:cBhvr>
                                            <p:cTn id="91" dur="500"/>
                                            <p:tgtEl>
                                              <p:spTgt spid="38"/>
                                            </p:tgtEl>
                                          </p:cBhvr>
                                        </p:animEffect>
                                      </p:childTnLst>
                                    </p:cTn>
                                  </p:par>
                                  <p:par>
                                    <p:cTn id="92" presetID="53" presetClass="entr" presetSubtype="16"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p:cTn id="94" dur="500" fill="hold"/>
                                            <p:tgtEl>
                                              <p:spTgt spid="41"/>
                                            </p:tgtEl>
                                            <p:attrNameLst>
                                              <p:attrName>ppt_w</p:attrName>
                                            </p:attrNameLst>
                                          </p:cBhvr>
                                          <p:tavLst>
                                            <p:tav tm="0">
                                              <p:val>
                                                <p:fltVal val="0"/>
                                              </p:val>
                                            </p:tav>
                                            <p:tav tm="100000">
                                              <p:val>
                                                <p:strVal val="#ppt_w"/>
                                              </p:val>
                                            </p:tav>
                                          </p:tavLst>
                                        </p:anim>
                                        <p:anim calcmode="lin" valueType="num">
                                          <p:cBhvr>
                                            <p:cTn id="95" dur="500" fill="hold"/>
                                            <p:tgtEl>
                                              <p:spTgt spid="41"/>
                                            </p:tgtEl>
                                            <p:attrNameLst>
                                              <p:attrName>ppt_h</p:attrName>
                                            </p:attrNameLst>
                                          </p:cBhvr>
                                          <p:tavLst>
                                            <p:tav tm="0">
                                              <p:val>
                                                <p:fltVal val="0"/>
                                              </p:val>
                                            </p:tav>
                                            <p:tav tm="100000">
                                              <p:val>
                                                <p:strVal val="#ppt_h"/>
                                              </p:val>
                                            </p:tav>
                                          </p:tavLst>
                                        </p:anim>
                                        <p:animEffect transition="in" filter="fade">
                                          <p:cBhvr>
                                            <p:cTn id="96" dur="500"/>
                                            <p:tgtEl>
                                              <p:spTgt spid="41"/>
                                            </p:tgtEl>
                                          </p:cBhvr>
                                        </p:animEffect>
                                      </p:childTnLst>
                                    </p:cTn>
                                  </p:par>
                                  <p:par>
                                    <p:cTn id="97" presetID="53" presetClass="entr" presetSubtype="16" fill="hold" nodeType="withEffect">
                                      <p:stCondLst>
                                        <p:cond delay="0"/>
                                      </p:stCondLst>
                                      <p:childTnLst>
                                        <p:set>
                                          <p:cBhvr>
                                            <p:cTn id="98" dur="1" fill="hold">
                                              <p:stCondLst>
                                                <p:cond delay="0"/>
                                              </p:stCondLst>
                                            </p:cTn>
                                            <p:tgtEl>
                                              <p:spTgt spid="44"/>
                                            </p:tgtEl>
                                            <p:attrNameLst>
                                              <p:attrName>style.visibility</p:attrName>
                                            </p:attrNameLst>
                                          </p:cBhvr>
                                          <p:to>
                                            <p:strVal val="visible"/>
                                          </p:to>
                                        </p:set>
                                        <p:anim calcmode="lin" valueType="num">
                                          <p:cBhvr>
                                            <p:cTn id="99" dur="500" fill="hold"/>
                                            <p:tgtEl>
                                              <p:spTgt spid="44"/>
                                            </p:tgtEl>
                                            <p:attrNameLst>
                                              <p:attrName>ppt_w</p:attrName>
                                            </p:attrNameLst>
                                          </p:cBhvr>
                                          <p:tavLst>
                                            <p:tav tm="0">
                                              <p:val>
                                                <p:fltVal val="0"/>
                                              </p:val>
                                            </p:tav>
                                            <p:tav tm="100000">
                                              <p:val>
                                                <p:strVal val="#ppt_w"/>
                                              </p:val>
                                            </p:tav>
                                          </p:tavLst>
                                        </p:anim>
                                        <p:anim calcmode="lin" valueType="num">
                                          <p:cBhvr>
                                            <p:cTn id="100" dur="500" fill="hold"/>
                                            <p:tgtEl>
                                              <p:spTgt spid="44"/>
                                            </p:tgtEl>
                                            <p:attrNameLst>
                                              <p:attrName>ppt_h</p:attrName>
                                            </p:attrNameLst>
                                          </p:cBhvr>
                                          <p:tavLst>
                                            <p:tav tm="0">
                                              <p:val>
                                                <p:fltVal val="0"/>
                                              </p:val>
                                            </p:tav>
                                            <p:tav tm="100000">
                                              <p:val>
                                                <p:strVal val="#ppt_h"/>
                                              </p:val>
                                            </p:tav>
                                          </p:tavLst>
                                        </p:anim>
                                        <p:animEffect transition="in" filter="fade">
                                          <p:cBhvr>
                                            <p:cTn id="101" dur="500"/>
                                            <p:tgtEl>
                                              <p:spTgt spid="44"/>
                                            </p:tgtEl>
                                          </p:cBhvr>
                                        </p:animEffect>
                                      </p:childTnLst>
                                    </p:cTn>
                                  </p:par>
                                  <p:par>
                                    <p:cTn id="102" presetID="53" presetClass="entr" presetSubtype="16" fill="hold" nodeType="withEffect">
                                      <p:stCondLst>
                                        <p:cond delay="0"/>
                                      </p:stCondLst>
                                      <p:childTnLst>
                                        <p:set>
                                          <p:cBhvr>
                                            <p:cTn id="103" dur="1" fill="hold">
                                              <p:stCondLst>
                                                <p:cond delay="0"/>
                                              </p:stCondLst>
                                            </p:cTn>
                                            <p:tgtEl>
                                              <p:spTgt spid="112"/>
                                            </p:tgtEl>
                                            <p:attrNameLst>
                                              <p:attrName>style.visibility</p:attrName>
                                            </p:attrNameLst>
                                          </p:cBhvr>
                                          <p:to>
                                            <p:strVal val="visible"/>
                                          </p:to>
                                        </p:set>
                                        <p:anim calcmode="lin" valueType="num">
                                          <p:cBhvr>
                                            <p:cTn id="104" dur="500" fill="hold"/>
                                            <p:tgtEl>
                                              <p:spTgt spid="112"/>
                                            </p:tgtEl>
                                            <p:attrNameLst>
                                              <p:attrName>ppt_w</p:attrName>
                                            </p:attrNameLst>
                                          </p:cBhvr>
                                          <p:tavLst>
                                            <p:tav tm="0">
                                              <p:val>
                                                <p:fltVal val="0"/>
                                              </p:val>
                                            </p:tav>
                                            <p:tav tm="100000">
                                              <p:val>
                                                <p:strVal val="#ppt_w"/>
                                              </p:val>
                                            </p:tav>
                                          </p:tavLst>
                                        </p:anim>
                                        <p:anim calcmode="lin" valueType="num">
                                          <p:cBhvr>
                                            <p:cTn id="105" dur="500" fill="hold"/>
                                            <p:tgtEl>
                                              <p:spTgt spid="112"/>
                                            </p:tgtEl>
                                            <p:attrNameLst>
                                              <p:attrName>ppt_h</p:attrName>
                                            </p:attrNameLst>
                                          </p:cBhvr>
                                          <p:tavLst>
                                            <p:tav tm="0">
                                              <p:val>
                                                <p:fltVal val="0"/>
                                              </p:val>
                                            </p:tav>
                                            <p:tav tm="100000">
                                              <p:val>
                                                <p:strVal val="#ppt_h"/>
                                              </p:val>
                                            </p:tav>
                                          </p:tavLst>
                                        </p:anim>
                                        <p:animEffect transition="in" filter="fade">
                                          <p:cBhvr>
                                            <p:cTn id="106" dur="500"/>
                                            <p:tgtEl>
                                              <p:spTgt spid="112"/>
                                            </p:tgtEl>
                                          </p:cBhvr>
                                        </p:animEffect>
                                      </p:childTnLst>
                                    </p:cTn>
                                  </p:par>
                                  <p:par>
                                    <p:cTn id="107" presetID="53" presetClass="entr" presetSubtype="16" fill="hold" nodeType="with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par>
                                    <p:cTn id="112" presetID="53" presetClass="entr" presetSubtype="16" fill="hold" nodeType="with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par>
                                    <p:cTn id="117" presetID="53" presetClass="entr" presetSubtype="16" fill="hold" nodeType="withEffect">
                                      <p:stCondLst>
                                        <p:cond delay="0"/>
                                      </p:stCondLst>
                                      <p:childTnLst>
                                        <p:set>
                                          <p:cBhvr>
                                            <p:cTn id="118" dur="1" fill="hold">
                                              <p:stCondLst>
                                                <p:cond delay="0"/>
                                              </p:stCondLst>
                                            </p:cTn>
                                            <p:tgtEl>
                                              <p:spTgt spid="115"/>
                                            </p:tgtEl>
                                            <p:attrNameLst>
                                              <p:attrName>style.visibility</p:attrName>
                                            </p:attrNameLst>
                                          </p:cBhvr>
                                          <p:to>
                                            <p:strVal val="visible"/>
                                          </p:to>
                                        </p:set>
                                        <p:anim calcmode="lin" valueType="num">
                                          <p:cBhvr>
                                            <p:cTn id="119" dur="500" fill="hold"/>
                                            <p:tgtEl>
                                              <p:spTgt spid="115"/>
                                            </p:tgtEl>
                                            <p:attrNameLst>
                                              <p:attrName>ppt_w</p:attrName>
                                            </p:attrNameLst>
                                          </p:cBhvr>
                                          <p:tavLst>
                                            <p:tav tm="0">
                                              <p:val>
                                                <p:fltVal val="0"/>
                                              </p:val>
                                            </p:tav>
                                            <p:tav tm="100000">
                                              <p:val>
                                                <p:strVal val="#ppt_w"/>
                                              </p:val>
                                            </p:tav>
                                          </p:tavLst>
                                        </p:anim>
                                        <p:anim calcmode="lin" valueType="num">
                                          <p:cBhvr>
                                            <p:cTn id="120" dur="500" fill="hold"/>
                                            <p:tgtEl>
                                              <p:spTgt spid="115"/>
                                            </p:tgtEl>
                                            <p:attrNameLst>
                                              <p:attrName>ppt_h</p:attrName>
                                            </p:attrNameLst>
                                          </p:cBhvr>
                                          <p:tavLst>
                                            <p:tav tm="0">
                                              <p:val>
                                                <p:fltVal val="0"/>
                                              </p:val>
                                            </p:tav>
                                            <p:tav tm="100000">
                                              <p:val>
                                                <p:strVal val="#ppt_h"/>
                                              </p:val>
                                            </p:tav>
                                          </p:tavLst>
                                        </p:anim>
                                        <p:animEffect transition="in" filter="fade">
                                          <p:cBhvr>
                                            <p:cTn id="121" dur="500"/>
                                            <p:tgtEl>
                                              <p:spTgt spid="115"/>
                                            </p:tgtEl>
                                          </p:cBhvr>
                                        </p:animEffect>
                                      </p:childTnLst>
                                    </p:cTn>
                                  </p:par>
                                  <p:par>
                                    <p:cTn id="122" presetID="53" presetClass="entr" presetSubtype="16"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anim calcmode="lin" valueType="num">
                                          <p:cBhvr>
                                            <p:cTn id="124" dur="500" fill="hold"/>
                                            <p:tgtEl>
                                              <p:spTgt spid="53"/>
                                            </p:tgtEl>
                                            <p:attrNameLst>
                                              <p:attrName>ppt_w</p:attrName>
                                            </p:attrNameLst>
                                          </p:cBhvr>
                                          <p:tavLst>
                                            <p:tav tm="0">
                                              <p:val>
                                                <p:fltVal val="0"/>
                                              </p:val>
                                            </p:tav>
                                            <p:tav tm="100000">
                                              <p:val>
                                                <p:strVal val="#ppt_w"/>
                                              </p:val>
                                            </p:tav>
                                          </p:tavLst>
                                        </p:anim>
                                        <p:anim calcmode="lin" valueType="num">
                                          <p:cBhvr>
                                            <p:cTn id="125" dur="500" fill="hold"/>
                                            <p:tgtEl>
                                              <p:spTgt spid="53"/>
                                            </p:tgtEl>
                                            <p:attrNameLst>
                                              <p:attrName>ppt_h</p:attrName>
                                            </p:attrNameLst>
                                          </p:cBhvr>
                                          <p:tavLst>
                                            <p:tav tm="0">
                                              <p:val>
                                                <p:fltVal val="0"/>
                                              </p:val>
                                            </p:tav>
                                            <p:tav tm="100000">
                                              <p:val>
                                                <p:strVal val="#ppt_h"/>
                                              </p:val>
                                            </p:tav>
                                          </p:tavLst>
                                        </p:anim>
                                        <p:animEffect transition="in" filter="fade">
                                          <p:cBhvr>
                                            <p:cTn id="126" dur="500"/>
                                            <p:tgtEl>
                                              <p:spTgt spid="53"/>
                                            </p:tgtEl>
                                          </p:cBhvr>
                                        </p:animEffect>
                                      </p:childTnLst>
                                    </p:cTn>
                                  </p:par>
                                  <p:par>
                                    <p:cTn id="127" presetID="53" presetClass="entr" presetSubtype="16" fill="hold" nodeType="withEffect">
                                      <p:stCondLst>
                                        <p:cond delay="0"/>
                                      </p:stCondLst>
                                      <p:childTnLst>
                                        <p:set>
                                          <p:cBhvr>
                                            <p:cTn id="128" dur="1" fill="hold">
                                              <p:stCondLst>
                                                <p:cond delay="0"/>
                                              </p:stCondLst>
                                            </p:cTn>
                                            <p:tgtEl>
                                              <p:spTgt spid="56"/>
                                            </p:tgtEl>
                                            <p:attrNameLst>
                                              <p:attrName>style.visibility</p:attrName>
                                            </p:attrNameLst>
                                          </p:cBhvr>
                                          <p:to>
                                            <p:strVal val="visible"/>
                                          </p:to>
                                        </p:set>
                                        <p:anim calcmode="lin" valueType="num">
                                          <p:cBhvr>
                                            <p:cTn id="129" dur="500" fill="hold"/>
                                            <p:tgtEl>
                                              <p:spTgt spid="56"/>
                                            </p:tgtEl>
                                            <p:attrNameLst>
                                              <p:attrName>ppt_w</p:attrName>
                                            </p:attrNameLst>
                                          </p:cBhvr>
                                          <p:tavLst>
                                            <p:tav tm="0">
                                              <p:val>
                                                <p:fltVal val="0"/>
                                              </p:val>
                                            </p:tav>
                                            <p:tav tm="100000">
                                              <p:val>
                                                <p:strVal val="#ppt_w"/>
                                              </p:val>
                                            </p:tav>
                                          </p:tavLst>
                                        </p:anim>
                                        <p:anim calcmode="lin" valueType="num">
                                          <p:cBhvr>
                                            <p:cTn id="130" dur="500" fill="hold"/>
                                            <p:tgtEl>
                                              <p:spTgt spid="56"/>
                                            </p:tgtEl>
                                            <p:attrNameLst>
                                              <p:attrName>ppt_h</p:attrName>
                                            </p:attrNameLst>
                                          </p:cBhvr>
                                          <p:tavLst>
                                            <p:tav tm="0">
                                              <p:val>
                                                <p:fltVal val="0"/>
                                              </p:val>
                                            </p:tav>
                                            <p:tav tm="100000">
                                              <p:val>
                                                <p:strVal val="#ppt_h"/>
                                              </p:val>
                                            </p:tav>
                                          </p:tavLst>
                                        </p:anim>
                                        <p:animEffect transition="in" filter="fade">
                                          <p:cBhvr>
                                            <p:cTn id="131" dur="500"/>
                                            <p:tgtEl>
                                              <p:spTgt spid="56"/>
                                            </p:tgtEl>
                                          </p:cBhvr>
                                        </p:animEffect>
                                      </p:childTnLst>
                                    </p:cTn>
                                  </p:par>
                                  <p:par>
                                    <p:cTn id="132" presetID="42" presetClass="path" presetSubtype="0" fill="hold" nodeType="withEffect">
                                      <p:stCondLst>
                                        <p:cond delay="0"/>
                                      </p:stCondLst>
                                      <p:childTnLst>
                                        <p:animMotion origin="layout" path="M -2.77778E-7 -1.60494E-6 L 0.16788 0.62624 " pathEditMode="relative" rAng="0" ptsTypes="AA">
                                          <p:cBhvr>
                                            <p:cTn id="133" dur="500" spd="-100000" fill="hold"/>
                                            <p:tgtEl>
                                              <p:spTgt spid="35"/>
                                            </p:tgtEl>
                                            <p:attrNameLst>
                                              <p:attrName>ppt_x</p:attrName>
                                              <p:attrName>ppt_y</p:attrName>
                                            </p:attrNameLst>
                                          </p:cBhvr>
                                          <p:rCtr x="8385" y="31296"/>
                                        </p:animMotion>
                                      </p:childTnLst>
                                    </p:cTn>
                                  </p:par>
                                  <p:par>
                                    <p:cTn id="134" presetID="42" presetClass="path" presetSubtype="0" fill="hold" nodeType="withEffect">
                                      <p:stCondLst>
                                        <p:cond delay="0"/>
                                      </p:stCondLst>
                                      <p:childTnLst>
                                        <p:animMotion origin="layout" path="M 1.38889E-6 -2.96296E-6 L -0.24583 0.48704 " pathEditMode="relative" rAng="0" ptsTypes="AA">
                                          <p:cBhvr>
                                            <p:cTn id="135" dur="500" spd="-100000" fill="hold"/>
                                            <p:tgtEl>
                                              <p:spTgt spid="38"/>
                                            </p:tgtEl>
                                            <p:attrNameLst>
                                              <p:attrName>ppt_x</p:attrName>
                                              <p:attrName>ppt_y</p:attrName>
                                            </p:attrNameLst>
                                          </p:cBhvr>
                                          <p:rCtr x="-12292" y="24352"/>
                                        </p:animMotion>
                                      </p:childTnLst>
                                    </p:cTn>
                                  </p:par>
                                  <p:par>
                                    <p:cTn id="136" presetID="42" presetClass="path" presetSubtype="0" fill="hold" nodeType="withEffect">
                                      <p:stCondLst>
                                        <p:cond delay="0"/>
                                      </p:stCondLst>
                                      <p:childTnLst>
                                        <p:animMotion origin="layout" path="M 3.88889E-6 3.20988E-6 L -0.13125 0.61296 " pathEditMode="relative" rAng="0" ptsTypes="AA">
                                          <p:cBhvr>
                                            <p:cTn id="137" dur="500" spd="-100000" fill="hold"/>
                                            <p:tgtEl>
                                              <p:spTgt spid="41"/>
                                            </p:tgtEl>
                                            <p:attrNameLst>
                                              <p:attrName>ppt_x</p:attrName>
                                              <p:attrName>ppt_y</p:attrName>
                                            </p:attrNameLst>
                                          </p:cBhvr>
                                          <p:rCtr x="-6562" y="30648"/>
                                        </p:animMotion>
                                      </p:childTnLst>
                                    </p:cTn>
                                  </p:par>
                                  <p:par>
                                    <p:cTn id="138" presetID="42" presetClass="path" presetSubtype="0" fill="hold" nodeType="withEffect">
                                      <p:stCondLst>
                                        <p:cond delay="0"/>
                                      </p:stCondLst>
                                      <p:childTnLst>
                                        <p:animMotion origin="layout" path="M 5E-6 4.32099E-6 L 0.27987 0.60648 " pathEditMode="relative" rAng="0" ptsTypes="AA">
                                          <p:cBhvr>
                                            <p:cTn id="139" dur="500" spd="-100000" fill="hold"/>
                                            <p:tgtEl>
                                              <p:spTgt spid="44"/>
                                            </p:tgtEl>
                                            <p:attrNameLst>
                                              <p:attrName>ppt_x</p:attrName>
                                              <p:attrName>ppt_y</p:attrName>
                                            </p:attrNameLst>
                                          </p:cBhvr>
                                          <p:rCtr x="13993" y="30309"/>
                                        </p:animMotion>
                                      </p:childTnLst>
                                    </p:cTn>
                                  </p:par>
                                  <p:par>
                                    <p:cTn id="140" presetID="42" presetClass="path" presetSubtype="0" fill="hold" nodeType="withEffect">
                                      <p:stCondLst>
                                        <p:cond delay="0"/>
                                      </p:stCondLst>
                                      <p:childTnLst>
                                        <p:animMotion origin="layout" path="M -3.61111E-6 -9.87654E-7 L 0.08091 0.58364 " pathEditMode="relative" rAng="0" ptsTypes="AA">
                                          <p:cBhvr>
                                            <p:cTn id="141" dur="500" spd="-100000" fill="hold"/>
                                            <p:tgtEl>
                                              <p:spTgt spid="112"/>
                                            </p:tgtEl>
                                            <p:attrNameLst>
                                              <p:attrName>ppt_x</p:attrName>
                                              <p:attrName>ppt_y</p:attrName>
                                            </p:attrNameLst>
                                          </p:cBhvr>
                                          <p:rCtr x="4045" y="29167"/>
                                        </p:animMotion>
                                      </p:childTnLst>
                                    </p:cTn>
                                  </p:par>
                                  <p:par>
                                    <p:cTn id="142" presetID="42" presetClass="path" presetSubtype="0" fill="hold" nodeType="withEffect">
                                      <p:stCondLst>
                                        <p:cond delay="0"/>
                                      </p:stCondLst>
                                      <p:childTnLst>
                                        <p:animMotion origin="layout" path="M -4.72222E-6 3.33333E-6 L 0.04619 0.57808 " pathEditMode="relative" rAng="0" ptsTypes="AA">
                                          <p:cBhvr>
                                            <p:cTn id="143" dur="500" spd="-100000" fill="hold"/>
                                            <p:tgtEl>
                                              <p:spTgt spid="47"/>
                                            </p:tgtEl>
                                            <p:attrNameLst>
                                              <p:attrName>ppt_x</p:attrName>
                                              <p:attrName>ppt_y</p:attrName>
                                            </p:attrNameLst>
                                          </p:cBhvr>
                                          <p:rCtr x="2309" y="28889"/>
                                        </p:animMotion>
                                      </p:childTnLst>
                                    </p:cTn>
                                  </p:par>
                                  <p:par>
                                    <p:cTn id="144" presetID="42" presetClass="path" presetSubtype="0" fill="hold" nodeType="withEffect">
                                      <p:stCondLst>
                                        <p:cond delay="0"/>
                                      </p:stCondLst>
                                      <p:childTnLst>
                                        <p:animMotion origin="layout" path="M 2.5E-6 -1.11111E-6 L -0.05191 0.61512 " pathEditMode="relative" rAng="0" ptsTypes="AA">
                                          <p:cBhvr>
                                            <p:cTn id="145" dur="500" spd="-100000" fill="hold"/>
                                            <p:tgtEl>
                                              <p:spTgt spid="50"/>
                                            </p:tgtEl>
                                            <p:attrNameLst>
                                              <p:attrName>ppt_x</p:attrName>
                                              <p:attrName>ppt_y</p:attrName>
                                            </p:attrNameLst>
                                          </p:cBhvr>
                                          <p:rCtr x="-2604" y="30741"/>
                                        </p:animMotion>
                                      </p:childTnLst>
                                    </p:cTn>
                                  </p:par>
                                  <p:par>
                                    <p:cTn id="146" presetID="42" presetClass="path" presetSubtype="0" fill="hold" nodeType="withEffect">
                                      <p:stCondLst>
                                        <p:cond delay="0"/>
                                      </p:stCondLst>
                                      <p:childTnLst>
                                        <p:animMotion origin="layout" path="M -3.88889E-6 -3.7037E-6 L -0.1375 0.75 " pathEditMode="relative" rAng="0" ptsTypes="AA">
                                          <p:cBhvr>
                                            <p:cTn id="147" dur="500" spd="-100000" fill="hold"/>
                                            <p:tgtEl>
                                              <p:spTgt spid="115"/>
                                            </p:tgtEl>
                                            <p:attrNameLst>
                                              <p:attrName>ppt_x</p:attrName>
                                              <p:attrName>ppt_y</p:attrName>
                                            </p:attrNameLst>
                                          </p:cBhvr>
                                          <p:rCtr x="-6875" y="37500"/>
                                        </p:animMotion>
                                      </p:childTnLst>
                                    </p:cTn>
                                  </p:par>
                                  <p:par>
                                    <p:cTn id="148" presetID="42" presetClass="path" presetSubtype="0" fill="hold" nodeType="withEffect">
                                      <p:stCondLst>
                                        <p:cond delay="0"/>
                                      </p:stCondLst>
                                      <p:childTnLst>
                                        <p:animMotion origin="layout" path="M -4.44444E-6 -4.07407E-6 L 0.07709 0.69074 " pathEditMode="relative" rAng="0" ptsTypes="AA">
                                          <p:cBhvr>
                                            <p:cTn id="149" dur="500" spd="-100000" fill="hold"/>
                                            <p:tgtEl>
                                              <p:spTgt spid="53"/>
                                            </p:tgtEl>
                                            <p:attrNameLst>
                                              <p:attrName>ppt_x</p:attrName>
                                              <p:attrName>ppt_y</p:attrName>
                                            </p:attrNameLst>
                                          </p:cBhvr>
                                          <p:rCtr x="3854" y="34537"/>
                                        </p:animMotion>
                                      </p:childTnLst>
                                    </p:cTn>
                                  </p:par>
                                  <p:par>
                                    <p:cTn id="150" presetID="42" presetClass="path" presetSubtype="0" fill="hold" nodeType="withEffect">
                                      <p:stCondLst>
                                        <p:cond delay="0"/>
                                      </p:stCondLst>
                                      <p:childTnLst>
                                        <p:animMotion origin="layout" path="M 1.11111E-6 -6.17284E-7 L -0.16389 0.69012 " pathEditMode="relative" rAng="0" ptsTypes="AA">
                                          <p:cBhvr>
                                            <p:cTn id="151" dur="500" spd="-100000" fill="hold"/>
                                            <p:tgtEl>
                                              <p:spTgt spid="56"/>
                                            </p:tgtEl>
                                            <p:attrNameLst>
                                              <p:attrName>ppt_x</p:attrName>
                                              <p:attrName>ppt_y</p:attrName>
                                            </p:attrNameLst>
                                          </p:cBhvr>
                                          <p:rCtr x="-8194" y="34506"/>
                                        </p:animMotion>
                                      </p:childTnLst>
                                    </p:cTn>
                                  </p:par>
                                </p:childTnLst>
                              </p:cTn>
                            </p:par>
                            <p:par>
                              <p:cTn id="152" fill="hold">
                                <p:stCondLst>
                                  <p:cond delay="2000"/>
                                </p:stCondLst>
                                <p:childTnLst>
                                  <p:par>
                                    <p:cTn id="153" presetID="42" presetClass="entr" presetSubtype="0"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Effect transition="in" filter="fade">
                                          <p:cBhvr>
                                            <p:cTn id="155" dur="500"/>
                                            <p:tgtEl>
                                              <p:spTgt spid="34"/>
                                            </p:tgtEl>
                                          </p:cBhvr>
                                        </p:animEffect>
                                        <p:anim calcmode="lin" valueType="num">
                                          <p:cBhvr>
                                            <p:cTn id="156" dur="500" fill="hold"/>
                                            <p:tgtEl>
                                              <p:spTgt spid="34"/>
                                            </p:tgtEl>
                                            <p:attrNameLst>
                                              <p:attrName>ppt_x</p:attrName>
                                            </p:attrNameLst>
                                          </p:cBhvr>
                                          <p:tavLst>
                                            <p:tav tm="0">
                                              <p:val>
                                                <p:strVal val="#ppt_x"/>
                                              </p:val>
                                            </p:tav>
                                            <p:tav tm="100000">
                                              <p:val>
                                                <p:strVal val="#ppt_x"/>
                                              </p:val>
                                            </p:tav>
                                          </p:tavLst>
                                        </p:anim>
                                        <p:anim calcmode="lin" valueType="num">
                                          <p:cBhvr>
                                            <p:cTn id="157" dur="500" fill="hold"/>
                                            <p:tgtEl>
                                              <p:spTgt spid="34"/>
                                            </p:tgtEl>
                                            <p:attrNameLst>
                                              <p:attrName>ppt_y</p:attrName>
                                            </p:attrNameLst>
                                          </p:cBhvr>
                                          <p:tavLst>
                                            <p:tav tm="0">
                                              <p:val>
                                                <p:strVal val="#ppt_y+.1"/>
                                              </p:val>
                                            </p:tav>
                                            <p:tav tm="100000">
                                              <p:val>
                                                <p:strVal val="#ppt_y"/>
                                              </p:val>
                                            </p:tav>
                                          </p:tavLst>
                                        </p:anim>
                                      </p:childTnLst>
                                    </p:cTn>
                                  </p:par>
                                </p:childTnLst>
                              </p:cTn>
                            </p:par>
                            <p:par>
                              <p:cTn id="158" fill="hold">
                                <p:stCondLst>
                                  <p:cond delay="2500"/>
                                </p:stCondLst>
                                <p:childTnLst>
                                  <p:par>
                                    <p:cTn id="159" presetID="53" presetClass="entr" presetSubtype="16" fill="hold" nodeType="afterEffect">
                                      <p:stCondLst>
                                        <p:cond delay="0"/>
                                      </p:stCondLst>
                                      <p:childTnLst>
                                        <p:set>
                                          <p:cBhvr>
                                            <p:cTn id="160" dur="1" fill="hold">
                                              <p:stCondLst>
                                                <p:cond delay="0"/>
                                              </p:stCondLst>
                                            </p:cTn>
                                            <p:tgtEl>
                                              <p:spTgt spid="60"/>
                                            </p:tgtEl>
                                            <p:attrNameLst>
                                              <p:attrName>style.visibility</p:attrName>
                                            </p:attrNameLst>
                                          </p:cBhvr>
                                          <p:to>
                                            <p:strVal val="visible"/>
                                          </p:to>
                                        </p:set>
                                        <p:anim calcmode="lin" valueType="num">
                                          <p:cBhvr>
                                            <p:cTn id="161" dur="500" fill="hold"/>
                                            <p:tgtEl>
                                              <p:spTgt spid="60"/>
                                            </p:tgtEl>
                                            <p:attrNameLst>
                                              <p:attrName>ppt_w</p:attrName>
                                            </p:attrNameLst>
                                          </p:cBhvr>
                                          <p:tavLst>
                                            <p:tav tm="0">
                                              <p:val>
                                                <p:fltVal val="0"/>
                                              </p:val>
                                            </p:tav>
                                            <p:tav tm="100000">
                                              <p:val>
                                                <p:strVal val="#ppt_w"/>
                                              </p:val>
                                            </p:tav>
                                          </p:tavLst>
                                        </p:anim>
                                        <p:anim calcmode="lin" valueType="num">
                                          <p:cBhvr>
                                            <p:cTn id="162" dur="500" fill="hold"/>
                                            <p:tgtEl>
                                              <p:spTgt spid="60"/>
                                            </p:tgtEl>
                                            <p:attrNameLst>
                                              <p:attrName>ppt_h</p:attrName>
                                            </p:attrNameLst>
                                          </p:cBhvr>
                                          <p:tavLst>
                                            <p:tav tm="0">
                                              <p:val>
                                                <p:fltVal val="0"/>
                                              </p:val>
                                            </p:tav>
                                            <p:tav tm="100000">
                                              <p:val>
                                                <p:strVal val="#ppt_h"/>
                                              </p:val>
                                            </p:tav>
                                          </p:tavLst>
                                        </p:anim>
                                        <p:animEffect transition="in" filter="fade">
                                          <p:cBhvr>
                                            <p:cTn id="163" dur="500"/>
                                            <p:tgtEl>
                                              <p:spTgt spid="60"/>
                                            </p:tgtEl>
                                          </p:cBhvr>
                                        </p:animEffect>
                                      </p:childTnLst>
                                    </p:cTn>
                                  </p:par>
                                  <p:par>
                                    <p:cTn id="164" presetID="53" presetClass="entr" presetSubtype="16" fill="hold" nodeType="withEffect">
                                      <p:stCondLst>
                                        <p:cond delay="0"/>
                                      </p:stCondLst>
                                      <p:childTnLst>
                                        <p:set>
                                          <p:cBhvr>
                                            <p:cTn id="165" dur="1" fill="hold">
                                              <p:stCondLst>
                                                <p:cond delay="0"/>
                                              </p:stCondLst>
                                            </p:cTn>
                                            <p:tgtEl>
                                              <p:spTgt spid="63"/>
                                            </p:tgtEl>
                                            <p:attrNameLst>
                                              <p:attrName>style.visibility</p:attrName>
                                            </p:attrNameLst>
                                          </p:cBhvr>
                                          <p:to>
                                            <p:strVal val="visible"/>
                                          </p:to>
                                        </p:set>
                                        <p:anim calcmode="lin" valueType="num">
                                          <p:cBhvr>
                                            <p:cTn id="166" dur="500" fill="hold"/>
                                            <p:tgtEl>
                                              <p:spTgt spid="63"/>
                                            </p:tgtEl>
                                            <p:attrNameLst>
                                              <p:attrName>ppt_w</p:attrName>
                                            </p:attrNameLst>
                                          </p:cBhvr>
                                          <p:tavLst>
                                            <p:tav tm="0">
                                              <p:val>
                                                <p:fltVal val="0"/>
                                              </p:val>
                                            </p:tav>
                                            <p:tav tm="100000">
                                              <p:val>
                                                <p:strVal val="#ppt_w"/>
                                              </p:val>
                                            </p:tav>
                                          </p:tavLst>
                                        </p:anim>
                                        <p:anim calcmode="lin" valueType="num">
                                          <p:cBhvr>
                                            <p:cTn id="167" dur="500" fill="hold"/>
                                            <p:tgtEl>
                                              <p:spTgt spid="63"/>
                                            </p:tgtEl>
                                            <p:attrNameLst>
                                              <p:attrName>ppt_h</p:attrName>
                                            </p:attrNameLst>
                                          </p:cBhvr>
                                          <p:tavLst>
                                            <p:tav tm="0">
                                              <p:val>
                                                <p:fltVal val="0"/>
                                              </p:val>
                                            </p:tav>
                                            <p:tav tm="100000">
                                              <p:val>
                                                <p:strVal val="#ppt_h"/>
                                              </p:val>
                                            </p:tav>
                                          </p:tavLst>
                                        </p:anim>
                                        <p:animEffect transition="in" filter="fade">
                                          <p:cBhvr>
                                            <p:cTn id="168" dur="500"/>
                                            <p:tgtEl>
                                              <p:spTgt spid="63"/>
                                            </p:tgtEl>
                                          </p:cBhvr>
                                        </p:animEffect>
                                      </p:childTnLst>
                                    </p:cTn>
                                  </p:par>
                                  <p:par>
                                    <p:cTn id="169" presetID="53" presetClass="entr" presetSubtype="16" fill="hold" nodeType="withEffect">
                                      <p:stCondLst>
                                        <p:cond delay="0"/>
                                      </p:stCondLst>
                                      <p:childTnLst>
                                        <p:set>
                                          <p:cBhvr>
                                            <p:cTn id="170" dur="1" fill="hold">
                                              <p:stCondLst>
                                                <p:cond delay="0"/>
                                              </p:stCondLst>
                                            </p:cTn>
                                            <p:tgtEl>
                                              <p:spTgt spid="109"/>
                                            </p:tgtEl>
                                            <p:attrNameLst>
                                              <p:attrName>style.visibility</p:attrName>
                                            </p:attrNameLst>
                                          </p:cBhvr>
                                          <p:to>
                                            <p:strVal val="visible"/>
                                          </p:to>
                                        </p:set>
                                        <p:anim calcmode="lin" valueType="num">
                                          <p:cBhvr>
                                            <p:cTn id="171" dur="500" fill="hold"/>
                                            <p:tgtEl>
                                              <p:spTgt spid="109"/>
                                            </p:tgtEl>
                                            <p:attrNameLst>
                                              <p:attrName>ppt_w</p:attrName>
                                            </p:attrNameLst>
                                          </p:cBhvr>
                                          <p:tavLst>
                                            <p:tav tm="0">
                                              <p:val>
                                                <p:fltVal val="0"/>
                                              </p:val>
                                            </p:tav>
                                            <p:tav tm="100000">
                                              <p:val>
                                                <p:strVal val="#ppt_w"/>
                                              </p:val>
                                            </p:tav>
                                          </p:tavLst>
                                        </p:anim>
                                        <p:anim calcmode="lin" valueType="num">
                                          <p:cBhvr>
                                            <p:cTn id="172" dur="500" fill="hold"/>
                                            <p:tgtEl>
                                              <p:spTgt spid="109"/>
                                            </p:tgtEl>
                                            <p:attrNameLst>
                                              <p:attrName>ppt_h</p:attrName>
                                            </p:attrNameLst>
                                          </p:cBhvr>
                                          <p:tavLst>
                                            <p:tav tm="0">
                                              <p:val>
                                                <p:fltVal val="0"/>
                                              </p:val>
                                            </p:tav>
                                            <p:tav tm="100000">
                                              <p:val>
                                                <p:strVal val="#ppt_h"/>
                                              </p:val>
                                            </p:tav>
                                          </p:tavLst>
                                        </p:anim>
                                        <p:animEffect transition="in" filter="fade">
                                          <p:cBhvr>
                                            <p:cTn id="173" dur="500"/>
                                            <p:tgtEl>
                                              <p:spTgt spid="109"/>
                                            </p:tgtEl>
                                          </p:cBhvr>
                                        </p:animEffect>
                                      </p:childTnLst>
                                    </p:cTn>
                                  </p:par>
                                  <p:par>
                                    <p:cTn id="174" presetID="53" presetClass="entr" presetSubtype="16" fill="hold" nodeType="withEffect">
                                      <p:stCondLst>
                                        <p:cond delay="0"/>
                                      </p:stCondLst>
                                      <p:childTnLst>
                                        <p:set>
                                          <p:cBhvr>
                                            <p:cTn id="175" dur="1" fill="hold">
                                              <p:stCondLst>
                                                <p:cond delay="0"/>
                                              </p:stCondLst>
                                            </p:cTn>
                                            <p:tgtEl>
                                              <p:spTgt spid="66"/>
                                            </p:tgtEl>
                                            <p:attrNameLst>
                                              <p:attrName>style.visibility</p:attrName>
                                            </p:attrNameLst>
                                          </p:cBhvr>
                                          <p:to>
                                            <p:strVal val="visible"/>
                                          </p:to>
                                        </p:set>
                                        <p:anim calcmode="lin" valueType="num">
                                          <p:cBhvr>
                                            <p:cTn id="176" dur="500" fill="hold"/>
                                            <p:tgtEl>
                                              <p:spTgt spid="66"/>
                                            </p:tgtEl>
                                            <p:attrNameLst>
                                              <p:attrName>ppt_w</p:attrName>
                                            </p:attrNameLst>
                                          </p:cBhvr>
                                          <p:tavLst>
                                            <p:tav tm="0">
                                              <p:val>
                                                <p:fltVal val="0"/>
                                              </p:val>
                                            </p:tav>
                                            <p:tav tm="100000">
                                              <p:val>
                                                <p:strVal val="#ppt_w"/>
                                              </p:val>
                                            </p:tav>
                                          </p:tavLst>
                                        </p:anim>
                                        <p:anim calcmode="lin" valueType="num">
                                          <p:cBhvr>
                                            <p:cTn id="177" dur="500" fill="hold"/>
                                            <p:tgtEl>
                                              <p:spTgt spid="66"/>
                                            </p:tgtEl>
                                            <p:attrNameLst>
                                              <p:attrName>ppt_h</p:attrName>
                                            </p:attrNameLst>
                                          </p:cBhvr>
                                          <p:tavLst>
                                            <p:tav tm="0">
                                              <p:val>
                                                <p:fltVal val="0"/>
                                              </p:val>
                                            </p:tav>
                                            <p:tav tm="100000">
                                              <p:val>
                                                <p:strVal val="#ppt_h"/>
                                              </p:val>
                                            </p:tav>
                                          </p:tavLst>
                                        </p:anim>
                                        <p:animEffect transition="in" filter="fade">
                                          <p:cBhvr>
                                            <p:cTn id="178" dur="500"/>
                                            <p:tgtEl>
                                              <p:spTgt spid="66"/>
                                            </p:tgtEl>
                                          </p:cBhvr>
                                        </p:animEffect>
                                      </p:childTnLst>
                                    </p:cTn>
                                  </p:par>
                                  <p:par>
                                    <p:cTn id="179" presetID="53" presetClass="entr" presetSubtype="16" fill="hold" nodeType="with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p:cTn id="181" dur="500" fill="hold"/>
                                            <p:tgtEl>
                                              <p:spTgt spid="69"/>
                                            </p:tgtEl>
                                            <p:attrNameLst>
                                              <p:attrName>ppt_w</p:attrName>
                                            </p:attrNameLst>
                                          </p:cBhvr>
                                          <p:tavLst>
                                            <p:tav tm="0">
                                              <p:val>
                                                <p:fltVal val="0"/>
                                              </p:val>
                                            </p:tav>
                                            <p:tav tm="100000">
                                              <p:val>
                                                <p:strVal val="#ppt_w"/>
                                              </p:val>
                                            </p:tav>
                                          </p:tavLst>
                                        </p:anim>
                                        <p:anim calcmode="lin" valueType="num">
                                          <p:cBhvr>
                                            <p:cTn id="182" dur="500" fill="hold"/>
                                            <p:tgtEl>
                                              <p:spTgt spid="69"/>
                                            </p:tgtEl>
                                            <p:attrNameLst>
                                              <p:attrName>ppt_h</p:attrName>
                                            </p:attrNameLst>
                                          </p:cBhvr>
                                          <p:tavLst>
                                            <p:tav tm="0">
                                              <p:val>
                                                <p:fltVal val="0"/>
                                              </p:val>
                                            </p:tav>
                                            <p:tav tm="100000">
                                              <p:val>
                                                <p:strVal val="#ppt_h"/>
                                              </p:val>
                                            </p:tav>
                                          </p:tavLst>
                                        </p:anim>
                                        <p:animEffect transition="in" filter="fade">
                                          <p:cBhvr>
                                            <p:cTn id="183" dur="500"/>
                                            <p:tgtEl>
                                              <p:spTgt spid="69"/>
                                            </p:tgtEl>
                                          </p:cBhvr>
                                        </p:animEffect>
                                      </p:childTnLst>
                                    </p:cTn>
                                  </p:par>
                                  <p:par>
                                    <p:cTn id="184" presetID="53" presetClass="entr" presetSubtype="16" fill="hold" nodeType="withEffect">
                                      <p:stCondLst>
                                        <p:cond delay="0"/>
                                      </p:stCondLst>
                                      <p:childTnLst>
                                        <p:set>
                                          <p:cBhvr>
                                            <p:cTn id="185" dur="1" fill="hold">
                                              <p:stCondLst>
                                                <p:cond delay="0"/>
                                              </p:stCondLst>
                                            </p:cTn>
                                            <p:tgtEl>
                                              <p:spTgt spid="72"/>
                                            </p:tgtEl>
                                            <p:attrNameLst>
                                              <p:attrName>style.visibility</p:attrName>
                                            </p:attrNameLst>
                                          </p:cBhvr>
                                          <p:to>
                                            <p:strVal val="visible"/>
                                          </p:to>
                                        </p:set>
                                        <p:anim calcmode="lin" valueType="num">
                                          <p:cBhvr>
                                            <p:cTn id="186" dur="500" fill="hold"/>
                                            <p:tgtEl>
                                              <p:spTgt spid="72"/>
                                            </p:tgtEl>
                                            <p:attrNameLst>
                                              <p:attrName>ppt_w</p:attrName>
                                            </p:attrNameLst>
                                          </p:cBhvr>
                                          <p:tavLst>
                                            <p:tav tm="0">
                                              <p:val>
                                                <p:fltVal val="0"/>
                                              </p:val>
                                            </p:tav>
                                            <p:tav tm="100000">
                                              <p:val>
                                                <p:strVal val="#ppt_w"/>
                                              </p:val>
                                            </p:tav>
                                          </p:tavLst>
                                        </p:anim>
                                        <p:anim calcmode="lin" valueType="num">
                                          <p:cBhvr>
                                            <p:cTn id="187" dur="500" fill="hold"/>
                                            <p:tgtEl>
                                              <p:spTgt spid="72"/>
                                            </p:tgtEl>
                                            <p:attrNameLst>
                                              <p:attrName>ppt_h</p:attrName>
                                            </p:attrNameLst>
                                          </p:cBhvr>
                                          <p:tavLst>
                                            <p:tav tm="0">
                                              <p:val>
                                                <p:fltVal val="0"/>
                                              </p:val>
                                            </p:tav>
                                            <p:tav tm="100000">
                                              <p:val>
                                                <p:strVal val="#ppt_h"/>
                                              </p:val>
                                            </p:tav>
                                          </p:tavLst>
                                        </p:anim>
                                        <p:animEffect transition="in" filter="fade">
                                          <p:cBhvr>
                                            <p:cTn id="188" dur="500"/>
                                            <p:tgtEl>
                                              <p:spTgt spid="72"/>
                                            </p:tgtEl>
                                          </p:cBhvr>
                                        </p:animEffect>
                                      </p:childTnLst>
                                    </p:cTn>
                                  </p:par>
                                  <p:par>
                                    <p:cTn id="189" presetID="53" presetClass="entr" presetSubtype="16" fill="hold" nodeType="withEffect">
                                      <p:stCondLst>
                                        <p:cond delay="0"/>
                                      </p:stCondLst>
                                      <p:childTnLst>
                                        <p:set>
                                          <p:cBhvr>
                                            <p:cTn id="190" dur="1" fill="hold">
                                              <p:stCondLst>
                                                <p:cond delay="0"/>
                                              </p:stCondLst>
                                            </p:cTn>
                                            <p:tgtEl>
                                              <p:spTgt spid="75"/>
                                            </p:tgtEl>
                                            <p:attrNameLst>
                                              <p:attrName>style.visibility</p:attrName>
                                            </p:attrNameLst>
                                          </p:cBhvr>
                                          <p:to>
                                            <p:strVal val="visible"/>
                                          </p:to>
                                        </p:set>
                                        <p:anim calcmode="lin" valueType="num">
                                          <p:cBhvr>
                                            <p:cTn id="191" dur="500" fill="hold"/>
                                            <p:tgtEl>
                                              <p:spTgt spid="75"/>
                                            </p:tgtEl>
                                            <p:attrNameLst>
                                              <p:attrName>ppt_w</p:attrName>
                                            </p:attrNameLst>
                                          </p:cBhvr>
                                          <p:tavLst>
                                            <p:tav tm="0">
                                              <p:val>
                                                <p:fltVal val="0"/>
                                              </p:val>
                                            </p:tav>
                                            <p:tav tm="100000">
                                              <p:val>
                                                <p:strVal val="#ppt_w"/>
                                              </p:val>
                                            </p:tav>
                                          </p:tavLst>
                                        </p:anim>
                                        <p:anim calcmode="lin" valueType="num">
                                          <p:cBhvr>
                                            <p:cTn id="192" dur="500" fill="hold"/>
                                            <p:tgtEl>
                                              <p:spTgt spid="75"/>
                                            </p:tgtEl>
                                            <p:attrNameLst>
                                              <p:attrName>ppt_h</p:attrName>
                                            </p:attrNameLst>
                                          </p:cBhvr>
                                          <p:tavLst>
                                            <p:tav tm="0">
                                              <p:val>
                                                <p:fltVal val="0"/>
                                              </p:val>
                                            </p:tav>
                                            <p:tav tm="100000">
                                              <p:val>
                                                <p:strVal val="#ppt_h"/>
                                              </p:val>
                                            </p:tav>
                                          </p:tavLst>
                                        </p:anim>
                                        <p:animEffect transition="in" filter="fade">
                                          <p:cBhvr>
                                            <p:cTn id="193" dur="500"/>
                                            <p:tgtEl>
                                              <p:spTgt spid="75"/>
                                            </p:tgtEl>
                                          </p:cBhvr>
                                        </p:animEffect>
                                      </p:childTnLst>
                                    </p:cTn>
                                  </p:par>
                                  <p:par>
                                    <p:cTn id="194" presetID="53" presetClass="entr" presetSubtype="16" fill="hold" nodeType="with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p:cTn id="196" dur="500" fill="hold"/>
                                            <p:tgtEl>
                                              <p:spTgt spid="78"/>
                                            </p:tgtEl>
                                            <p:attrNameLst>
                                              <p:attrName>ppt_w</p:attrName>
                                            </p:attrNameLst>
                                          </p:cBhvr>
                                          <p:tavLst>
                                            <p:tav tm="0">
                                              <p:val>
                                                <p:fltVal val="0"/>
                                              </p:val>
                                            </p:tav>
                                            <p:tav tm="100000">
                                              <p:val>
                                                <p:strVal val="#ppt_w"/>
                                              </p:val>
                                            </p:tav>
                                          </p:tavLst>
                                        </p:anim>
                                        <p:anim calcmode="lin" valueType="num">
                                          <p:cBhvr>
                                            <p:cTn id="197" dur="500" fill="hold"/>
                                            <p:tgtEl>
                                              <p:spTgt spid="78"/>
                                            </p:tgtEl>
                                            <p:attrNameLst>
                                              <p:attrName>ppt_h</p:attrName>
                                            </p:attrNameLst>
                                          </p:cBhvr>
                                          <p:tavLst>
                                            <p:tav tm="0">
                                              <p:val>
                                                <p:fltVal val="0"/>
                                              </p:val>
                                            </p:tav>
                                            <p:tav tm="100000">
                                              <p:val>
                                                <p:strVal val="#ppt_h"/>
                                              </p:val>
                                            </p:tav>
                                          </p:tavLst>
                                        </p:anim>
                                        <p:animEffect transition="in" filter="fade">
                                          <p:cBhvr>
                                            <p:cTn id="198" dur="500"/>
                                            <p:tgtEl>
                                              <p:spTgt spid="78"/>
                                            </p:tgtEl>
                                          </p:cBhvr>
                                        </p:animEffect>
                                      </p:childTnLst>
                                    </p:cTn>
                                  </p:par>
                                  <p:par>
                                    <p:cTn id="199" presetID="53" presetClass="entr" presetSubtype="16" fill="hold" nodeType="withEffect">
                                      <p:stCondLst>
                                        <p:cond delay="0"/>
                                      </p:stCondLst>
                                      <p:childTnLst>
                                        <p:set>
                                          <p:cBhvr>
                                            <p:cTn id="200" dur="1" fill="hold">
                                              <p:stCondLst>
                                                <p:cond delay="0"/>
                                              </p:stCondLst>
                                            </p:cTn>
                                            <p:tgtEl>
                                              <p:spTgt spid="81"/>
                                            </p:tgtEl>
                                            <p:attrNameLst>
                                              <p:attrName>style.visibility</p:attrName>
                                            </p:attrNameLst>
                                          </p:cBhvr>
                                          <p:to>
                                            <p:strVal val="visible"/>
                                          </p:to>
                                        </p:set>
                                        <p:anim calcmode="lin" valueType="num">
                                          <p:cBhvr>
                                            <p:cTn id="201" dur="500" fill="hold"/>
                                            <p:tgtEl>
                                              <p:spTgt spid="81"/>
                                            </p:tgtEl>
                                            <p:attrNameLst>
                                              <p:attrName>ppt_w</p:attrName>
                                            </p:attrNameLst>
                                          </p:cBhvr>
                                          <p:tavLst>
                                            <p:tav tm="0">
                                              <p:val>
                                                <p:fltVal val="0"/>
                                              </p:val>
                                            </p:tav>
                                            <p:tav tm="100000">
                                              <p:val>
                                                <p:strVal val="#ppt_w"/>
                                              </p:val>
                                            </p:tav>
                                          </p:tavLst>
                                        </p:anim>
                                        <p:anim calcmode="lin" valueType="num">
                                          <p:cBhvr>
                                            <p:cTn id="202" dur="500" fill="hold"/>
                                            <p:tgtEl>
                                              <p:spTgt spid="81"/>
                                            </p:tgtEl>
                                            <p:attrNameLst>
                                              <p:attrName>ppt_h</p:attrName>
                                            </p:attrNameLst>
                                          </p:cBhvr>
                                          <p:tavLst>
                                            <p:tav tm="0">
                                              <p:val>
                                                <p:fltVal val="0"/>
                                              </p:val>
                                            </p:tav>
                                            <p:tav tm="100000">
                                              <p:val>
                                                <p:strVal val="#ppt_h"/>
                                              </p:val>
                                            </p:tav>
                                          </p:tavLst>
                                        </p:anim>
                                        <p:animEffect transition="in" filter="fade">
                                          <p:cBhvr>
                                            <p:cTn id="203" dur="500"/>
                                            <p:tgtEl>
                                              <p:spTgt spid="81"/>
                                            </p:tgtEl>
                                          </p:cBhvr>
                                        </p:animEffect>
                                      </p:childTnLst>
                                    </p:cTn>
                                  </p:par>
                                  <p:par>
                                    <p:cTn id="204" presetID="53" presetClass="entr" presetSubtype="16" fill="hold" nodeType="withEffect">
                                      <p:stCondLst>
                                        <p:cond delay="0"/>
                                      </p:stCondLst>
                                      <p:childTnLst>
                                        <p:set>
                                          <p:cBhvr>
                                            <p:cTn id="205" dur="1" fill="hold">
                                              <p:stCondLst>
                                                <p:cond delay="0"/>
                                              </p:stCondLst>
                                            </p:cTn>
                                            <p:tgtEl>
                                              <p:spTgt spid="84"/>
                                            </p:tgtEl>
                                            <p:attrNameLst>
                                              <p:attrName>style.visibility</p:attrName>
                                            </p:attrNameLst>
                                          </p:cBhvr>
                                          <p:to>
                                            <p:strVal val="visible"/>
                                          </p:to>
                                        </p:set>
                                        <p:anim calcmode="lin" valueType="num">
                                          <p:cBhvr>
                                            <p:cTn id="206" dur="500" fill="hold"/>
                                            <p:tgtEl>
                                              <p:spTgt spid="84"/>
                                            </p:tgtEl>
                                            <p:attrNameLst>
                                              <p:attrName>ppt_w</p:attrName>
                                            </p:attrNameLst>
                                          </p:cBhvr>
                                          <p:tavLst>
                                            <p:tav tm="0">
                                              <p:val>
                                                <p:fltVal val="0"/>
                                              </p:val>
                                            </p:tav>
                                            <p:tav tm="100000">
                                              <p:val>
                                                <p:strVal val="#ppt_w"/>
                                              </p:val>
                                            </p:tav>
                                          </p:tavLst>
                                        </p:anim>
                                        <p:anim calcmode="lin" valueType="num">
                                          <p:cBhvr>
                                            <p:cTn id="207" dur="500" fill="hold"/>
                                            <p:tgtEl>
                                              <p:spTgt spid="84"/>
                                            </p:tgtEl>
                                            <p:attrNameLst>
                                              <p:attrName>ppt_h</p:attrName>
                                            </p:attrNameLst>
                                          </p:cBhvr>
                                          <p:tavLst>
                                            <p:tav tm="0">
                                              <p:val>
                                                <p:fltVal val="0"/>
                                              </p:val>
                                            </p:tav>
                                            <p:tav tm="100000">
                                              <p:val>
                                                <p:strVal val="#ppt_h"/>
                                              </p:val>
                                            </p:tav>
                                          </p:tavLst>
                                        </p:anim>
                                        <p:animEffect transition="in" filter="fade">
                                          <p:cBhvr>
                                            <p:cTn id="208" dur="500"/>
                                            <p:tgtEl>
                                              <p:spTgt spid="84"/>
                                            </p:tgtEl>
                                          </p:cBhvr>
                                        </p:animEffect>
                                      </p:childTnLst>
                                    </p:cTn>
                                  </p:par>
                                  <p:par>
                                    <p:cTn id="209" presetID="42" presetClass="path" presetSubtype="0" fill="hold" nodeType="withEffect">
                                      <p:stCondLst>
                                        <p:cond delay="0"/>
                                      </p:stCondLst>
                                      <p:childTnLst>
                                        <p:animMotion origin="layout" path="M -2.77778E-7 -1.60494E-6 L 0.16788 0.62624 " pathEditMode="relative" rAng="0" ptsTypes="AA">
                                          <p:cBhvr>
                                            <p:cTn id="210" dur="500" spd="-100000" fill="hold"/>
                                            <p:tgtEl>
                                              <p:spTgt spid="60"/>
                                            </p:tgtEl>
                                            <p:attrNameLst>
                                              <p:attrName>ppt_x</p:attrName>
                                              <p:attrName>ppt_y</p:attrName>
                                            </p:attrNameLst>
                                          </p:cBhvr>
                                          <p:rCtr x="8385" y="31296"/>
                                        </p:animMotion>
                                      </p:childTnLst>
                                    </p:cTn>
                                  </p:par>
                                  <p:par>
                                    <p:cTn id="211" presetID="42" presetClass="path" presetSubtype="0" fill="hold" nodeType="withEffect">
                                      <p:stCondLst>
                                        <p:cond delay="0"/>
                                      </p:stCondLst>
                                      <p:childTnLst>
                                        <p:animMotion origin="layout" path="M 1.38889E-6 -2.96296E-6 L -0.24583 0.48704 " pathEditMode="relative" rAng="0" ptsTypes="AA">
                                          <p:cBhvr>
                                            <p:cTn id="212" dur="500" spd="-100000" fill="hold"/>
                                            <p:tgtEl>
                                              <p:spTgt spid="63"/>
                                            </p:tgtEl>
                                            <p:attrNameLst>
                                              <p:attrName>ppt_x</p:attrName>
                                              <p:attrName>ppt_y</p:attrName>
                                            </p:attrNameLst>
                                          </p:cBhvr>
                                          <p:rCtr x="-12292" y="24352"/>
                                        </p:animMotion>
                                      </p:childTnLst>
                                    </p:cTn>
                                  </p:par>
                                  <p:par>
                                    <p:cTn id="213" presetID="42" presetClass="path" presetSubtype="0" fill="hold" nodeType="withEffect">
                                      <p:stCondLst>
                                        <p:cond delay="0"/>
                                      </p:stCondLst>
                                      <p:childTnLst>
                                        <p:animMotion origin="layout" path="M 3.88889E-6 3.20988E-6 L -0.13125 0.61296 " pathEditMode="relative" rAng="0" ptsTypes="AA">
                                          <p:cBhvr>
                                            <p:cTn id="214" dur="500" spd="-100000" fill="hold"/>
                                            <p:tgtEl>
                                              <p:spTgt spid="109"/>
                                            </p:tgtEl>
                                            <p:attrNameLst>
                                              <p:attrName>ppt_x</p:attrName>
                                              <p:attrName>ppt_y</p:attrName>
                                            </p:attrNameLst>
                                          </p:cBhvr>
                                          <p:rCtr x="-6562" y="30648"/>
                                        </p:animMotion>
                                      </p:childTnLst>
                                    </p:cTn>
                                  </p:par>
                                  <p:par>
                                    <p:cTn id="215" presetID="42" presetClass="path" presetSubtype="0" fill="hold" nodeType="withEffect">
                                      <p:stCondLst>
                                        <p:cond delay="0"/>
                                      </p:stCondLst>
                                      <p:childTnLst>
                                        <p:animMotion origin="layout" path="M 5E-6 4.32099E-6 L 0.27987 0.60648 " pathEditMode="relative" rAng="0" ptsTypes="AA">
                                          <p:cBhvr>
                                            <p:cTn id="216" dur="500" spd="-100000" fill="hold"/>
                                            <p:tgtEl>
                                              <p:spTgt spid="66"/>
                                            </p:tgtEl>
                                            <p:attrNameLst>
                                              <p:attrName>ppt_x</p:attrName>
                                              <p:attrName>ppt_y</p:attrName>
                                            </p:attrNameLst>
                                          </p:cBhvr>
                                          <p:rCtr x="13993" y="30309"/>
                                        </p:animMotion>
                                      </p:childTnLst>
                                    </p:cTn>
                                  </p:par>
                                  <p:par>
                                    <p:cTn id="217" presetID="42" presetClass="path" presetSubtype="0" fill="hold" nodeType="withEffect">
                                      <p:stCondLst>
                                        <p:cond delay="0"/>
                                      </p:stCondLst>
                                      <p:childTnLst>
                                        <p:animMotion origin="layout" path="M -3.61111E-6 -9.87654E-7 L 0.08091 0.58364 " pathEditMode="relative" rAng="0" ptsTypes="AA">
                                          <p:cBhvr>
                                            <p:cTn id="218" dur="500" spd="-100000" fill="hold"/>
                                            <p:tgtEl>
                                              <p:spTgt spid="69"/>
                                            </p:tgtEl>
                                            <p:attrNameLst>
                                              <p:attrName>ppt_x</p:attrName>
                                              <p:attrName>ppt_y</p:attrName>
                                            </p:attrNameLst>
                                          </p:cBhvr>
                                          <p:rCtr x="4045" y="29167"/>
                                        </p:animMotion>
                                      </p:childTnLst>
                                    </p:cTn>
                                  </p:par>
                                  <p:par>
                                    <p:cTn id="219" presetID="42" presetClass="path" presetSubtype="0" fill="hold" nodeType="withEffect">
                                      <p:stCondLst>
                                        <p:cond delay="0"/>
                                      </p:stCondLst>
                                      <p:childTnLst>
                                        <p:animMotion origin="layout" path="M -4.72222E-6 3.33333E-6 L 0.04619 0.57808 " pathEditMode="relative" rAng="0" ptsTypes="AA">
                                          <p:cBhvr>
                                            <p:cTn id="220" dur="500" spd="-100000" fill="hold"/>
                                            <p:tgtEl>
                                              <p:spTgt spid="72"/>
                                            </p:tgtEl>
                                            <p:attrNameLst>
                                              <p:attrName>ppt_x</p:attrName>
                                              <p:attrName>ppt_y</p:attrName>
                                            </p:attrNameLst>
                                          </p:cBhvr>
                                          <p:rCtr x="2309" y="28889"/>
                                        </p:animMotion>
                                      </p:childTnLst>
                                    </p:cTn>
                                  </p:par>
                                  <p:par>
                                    <p:cTn id="221" presetID="42" presetClass="path" presetSubtype="0" fill="hold" nodeType="withEffect">
                                      <p:stCondLst>
                                        <p:cond delay="0"/>
                                      </p:stCondLst>
                                      <p:childTnLst>
                                        <p:animMotion origin="layout" path="M 2.5E-6 -1.11111E-6 L -0.05191 0.61512 " pathEditMode="relative" rAng="0" ptsTypes="AA">
                                          <p:cBhvr>
                                            <p:cTn id="222" dur="500" spd="-100000" fill="hold"/>
                                            <p:tgtEl>
                                              <p:spTgt spid="75"/>
                                            </p:tgtEl>
                                            <p:attrNameLst>
                                              <p:attrName>ppt_x</p:attrName>
                                              <p:attrName>ppt_y</p:attrName>
                                            </p:attrNameLst>
                                          </p:cBhvr>
                                          <p:rCtr x="-2604" y="30741"/>
                                        </p:animMotion>
                                      </p:childTnLst>
                                    </p:cTn>
                                  </p:par>
                                  <p:par>
                                    <p:cTn id="223" presetID="42" presetClass="path" presetSubtype="0" fill="hold" nodeType="withEffect">
                                      <p:stCondLst>
                                        <p:cond delay="0"/>
                                      </p:stCondLst>
                                      <p:childTnLst>
                                        <p:animMotion origin="layout" path="M -3.88889E-6 -3.7037E-6 L -0.1375 0.75 " pathEditMode="relative" rAng="0" ptsTypes="AA">
                                          <p:cBhvr>
                                            <p:cTn id="224" dur="500" spd="-100000" fill="hold"/>
                                            <p:tgtEl>
                                              <p:spTgt spid="78"/>
                                            </p:tgtEl>
                                            <p:attrNameLst>
                                              <p:attrName>ppt_x</p:attrName>
                                              <p:attrName>ppt_y</p:attrName>
                                            </p:attrNameLst>
                                          </p:cBhvr>
                                          <p:rCtr x="-6875" y="37500"/>
                                        </p:animMotion>
                                      </p:childTnLst>
                                    </p:cTn>
                                  </p:par>
                                  <p:par>
                                    <p:cTn id="225" presetID="42" presetClass="path" presetSubtype="0" fill="hold" nodeType="withEffect">
                                      <p:stCondLst>
                                        <p:cond delay="0"/>
                                      </p:stCondLst>
                                      <p:childTnLst>
                                        <p:animMotion origin="layout" path="M -4.44444E-6 -4.07407E-6 L 0.07709 0.69074 " pathEditMode="relative" rAng="0" ptsTypes="AA">
                                          <p:cBhvr>
                                            <p:cTn id="226" dur="500" spd="-100000" fill="hold"/>
                                            <p:tgtEl>
                                              <p:spTgt spid="81"/>
                                            </p:tgtEl>
                                            <p:attrNameLst>
                                              <p:attrName>ppt_x</p:attrName>
                                              <p:attrName>ppt_y</p:attrName>
                                            </p:attrNameLst>
                                          </p:cBhvr>
                                          <p:rCtr x="3854" y="34537"/>
                                        </p:animMotion>
                                      </p:childTnLst>
                                    </p:cTn>
                                  </p:par>
                                  <p:par>
                                    <p:cTn id="227" presetID="42" presetClass="path" presetSubtype="0" fill="hold" nodeType="withEffect">
                                      <p:stCondLst>
                                        <p:cond delay="0"/>
                                      </p:stCondLst>
                                      <p:childTnLst>
                                        <p:animMotion origin="layout" path="M 1.11111E-6 -6.17284E-7 L -0.16389 0.69012 " pathEditMode="relative" rAng="0" ptsTypes="AA">
                                          <p:cBhvr>
                                            <p:cTn id="228" dur="500" spd="-100000" fill="hold"/>
                                            <p:tgtEl>
                                              <p:spTgt spid="84"/>
                                            </p:tgtEl>
                                            <p:attrNameLst>
                                              <p:attrName>ppt_x</p:attrName>
                                              <p:attrName>ppt_y</p:attrName>
                                            </p:attrNameLst>
                                          </p:cBhvr>
                                          <p:rCtr x="-8194" y="34506"/>
                                        </p:animMotion>
                                      </p:childTnLst>
                                    </p:cTn>
                                  </p:par>
                                </p:childTnLst>
                              </p:cTn>
                            </p:par>
                            <p:par>
                              <p:cTn id="229" fill="hold">
                                <p:stCondLst>
                                  <p:cond delay="3000"/>
                                </p:stCondLst>
                                <p:childTnLst>
                                  <p:par>
                                    <p:cTn id="230" presetID="42" presetClass="entr" presetSubtype="0" fill="hold" grpId="0" nodeType="afterEffect">
                                      <p:stCondLst>
                                        <p:cond delay="0"/>
                                      </p:stCondLst>
                                      <p:childTnLst>
                                        <p:set>
                                          <p:cBhvr>
                                            <p:cTn id="231" dur="1" fill="hold">
                                              <p:stCondLst>
                                                <p:cond delay="0"/>
                                              </p:stCondLst>
                                            </p:cTn>
                                            <p:tgtEl>
                                              <p:spTgt spid="59"/>
                                            </p:tgtEl>
                                            <p:attrNameLst>
                                              <p:attrName>style.visibility</p:attrName>
                                            </p:attrNameLst>
                                          </p:cBhvr>
                                          <p:to>
                                            <p:strVal val="visible"/>
                                          </p:to>
                                        </p:set>
                                        <p:animEffect transition="in" filter="fade">
                                          <p:cBhvr>
                                            <p:cTn id="232" dur="500"/>
                                            <p:tgtEl>
                                              <p:spTgt spid="59"/>
                                            </p:tgtEl>
                                          </p:cBhvr>
                                        </p:animEffect>
                                        <p:anim calcmode="lin" valueType="num">
                                          <p:cBhvr>
                                            <p:cTn id="233" dur="500" fill="hold"/>
                                            <p:tgtEl>
                                              <p:spTgt spid="59"/>
                                            </p:tgtEl>
                                            <p:attrNameLst>
                                              <p:attrName>ppt_x</p:attrName>
                                            </p:attrNameLst>
                                          </p:cBhvr>
                                          <p:tavLst>
                                            <p:tav tm="0">
                                              <p:val>
                                                <p:strVal val="#ppt_x"/>
                                              </p:val>
                                            </p:tav>
                                            <p:tav tm="100000">
                                              <p:val>
                                                <p:strVal val="#ppt_x"/>
                                              </p:val>
                                            </p:tav>
                                          </p:tavLst>
                                        </p:anim>
                                        <p:anim calcmode="lin" valueType="num">
                                          <p:cBhvr>
                                            <p:cTn id="234" dur="500" fill="hold"/>
                                            <p:tgtEl>
                                              <p:spTgt spid="59"/>
                                            </p:tgtEl>
                                            <p:attrNameLst>
                                              <p:attrName>ppt_y</p:attrName>
                                            </p:attrNameLst>
                                          </p:cBhvr>
                                          <p:tavLst>
                                            <p:tav tm="0">
                                              <p:val>
                                                <p:strVal val="#ppt_y+.1"/>
                                              </p:val>
                                            </p:tav>
                                            <p:tav tm="100000">
                                              <p:val>
                                                <p:strVal val="#ppt_y"/>
                                              </p:val>
                                            </p:tav>
                                          </p:tavLst>
                                        </p:anim>
                                      </p:childTnLst>
                                    </p:cTn>
                                  </p:par>
                                </p:childTnLst>
                              </p:cTn>
                            </p:par>
                            <p:par>
                              <p:cTn id="235" fill="hold">
                                <p:stCondLst>
                                  <p:cond delay="3500"/>
                                </p:stCondLst>
                                <p:childTnLst>
                                  <p:par>
                                    <p:cTn id="236" presetID="53" presetClass="entr" presetSubtype="16" fill="hold" nodeType="afterEffect">
                                      <p:stCondLst>
                                        <p:cond delay="0"/>
                                      </p:stCondLst>
                                      <p:childTnLst>
                                        <p:set>
                                          <p:cBhvr>
                                            <p:cTn id="237" dur="1" fill="hold">
                                              <p:stCondLst>
                                                <p:cond delay="0"/>
                                              </p:stCondLst>
                                            </p:cTn>
                                            <p:tgtEl>
                                              <p:spTgt spid="118"/>
                                            </p:tgtEl>
                                            <p:attrNameLst>
                                              <p:attrName>style.visibility</p:attrName>
                                            </p:attrNameLst>
                                          </p:cBhvr>
                                          <p:to>
                                            <p:strVal val="visible"/>
                                          </p:to>
                                        </p:set>
                                        <p:anim calcmode="lin" valueType="num">
                                          <p:cBhvr>
                                            <p:cTn id="238" dur="500" fill="hold"/>
                                            <p:tgtEl>
                                              <p:spTgt spid="118"/>
                                            </p:tgtEl>
                                            <p:attrNameLst>
                                              <p:attrName>ppt_w</p:attrName>
                                            </p:attrNameLst>
                                          </p:cBhvr>
                                          <p:tavLst>
                                            <p:tav tm="0">
                                              <p:val>
                                                <p:fltVal val="0"/>
                                              </p:val>
                                            </p:tav>
                                            <p:tav tm="100000">
                                              <p:val>
                                                <p:strVal val="#ppt_w"/>
                                              </p:val>
                                            </p:tav>
                                          </p:tavLst>
                                        </p:anim>
                                        <p:anim calcmode="lin" valueType="num">
                                          <p:cBhvr>
                                            <p:cTn id="239" dur="500" fill="hold"/>
                                            <p:tgtEl>
                                              <p:spTgt spid="118"/>
                                            </p:tgtEl>
                                            <p:attrNameLst>
                                              <p:attrName>ppt_h</p:attrName>
                                            </p:attrNameLst>
                                          </p:cBhvr>
                                          <p:tavLst>
                                            <p:tav tm="0">
                                              <p:val>
                                                <p:fltVal val="0"/>
                                              </p:val>
                                            </p:tav>
                                            <p:tav tm="100000">
                                              <p:val>
                                                <p:strVal val="#ppt_h"/>
                                              </p:val>
                                            </p:tav>
                                          </p:tavLst>
                                        </p:anim>
                                        <p:animEffect transition="in" filter="fade">
                                          <p:cBhvr>
                                            <p:cTn id="240" dur="500"/>
                                            <p:tgtEl>
                                              <p:spTgt spid="118"/>
                                            </p:tgtEl>
                                          </p:cBhvr>
                                        </p:animEffect>
                                      </p:childTnLst>
                                    </p:cTn>
                                  </p:par>
                                  <p:par>
                                    <p:cTn id="241" presetID="53" presetClass="entr" presetSubtype="16" fill="hold" nodeType="withEffect">
                                      <p:stCondLst>
                                        <p:cond delay="0"/>
                                      </p:stCondLst>
                                      <p:childTnLst>
                                        <p:set>
                                          <p:cBhvr>
                                            <p:cTn id="242" dur="1" fill="hold">
                                              <p:stCondLst>
                                                <p:cond delay="0"/>
                                              </p:stCondLst>
                                            </p:cTn>
                                            <p:tgtEl>
                                              <p:spTgt spid="88"/>
                                            </p:tgtEl>
                                            <p:attrNameLst>
                                              <p:attrName>style.visibility</p:attrName>
                                            </p:attrNameLst>
                                          </p:cBhvr>
                                          <p:to>
                                            <p:strVal val="visible"/>
                                          </p:to>
                                        </p:set>
                                        <p:anim calcmode="lin" valueType="num">
                                          <p:cBhvr>
                                            <p:cTn id="243" dur="500" fill="hold"/>
                                            <p:tgtEl>
                                              <p:spTgt spid="88"/>
                                            </p:tgtEl>
                                            <p:attrNameLst>
                                              <p:attrName>ppt_w</p:attrName>
                                            </p:attrNameLst>
                                          </p:cBhvr>
                                          <p:tavLst>
                                            <p:tav tm="0">
                                              <p:val>
                                                <p:fltVal val="0"/>
                                              </p:val>
                                            </p:tav>
                                            <p:tav tm="100000">
                                              <p:val>
                                                <p:strVal val="#ppt_w"/>
                                              </p:val>
                                            </p:tav>
                                          </p:tavLst>
                                        </p:anim>
                                        <p:anim calcmode="lin" valueType="num">
                                          <p:cBhvr>
                                            <p:cTn id="244" dur="500" fill="hold"/>
                                            <p:tgtEl>
                                              <p:spTgt spid="88"/>
                                            </p:tgtEl>
                                            <p:attrNameLst>
                                              <p:attrName>ppt_h</p:attrName>
                                            </p:attrNameLst>
                                          </p:cBhvr>
                                          <p:tavLst>
                                            <p:tav tm="0">
                                              <p:val>
                                                <p:fltVal val="0"/>
                                              </p:val>
                                            </p:tav>
                                            <p:tav tm="100000">
                                              <p:val>
                                                <p:strVal val="#ppt_h"/>
                                              </p:val>
                                            </p:tav>
                                          </p:tavLst>
                                        </p:anim>
                                        <p:animEffect transition="in" filter="fade">
                                          <p:cBhvr>
                                            <p:cTn id="245" dur="500"/>
                                            <p:tgtEl>
                                              <p:spTgt spid="88"/>
                                            </p:tgtEl>
                                          </p:cBhvr>
                                        </p:animEffect>
                                      </p:childTnLst>
                                    </p:cTn>
                                  </p:par>
                                  <p:par>
                                    <p:cTn id="246" presetID="53" presetClass="entr" presetSubtype="16" fill="hold" nodeType="withEffect">
                                      <p:stCondLst>
                                        <p:cond delay="0"/>
                                      </p:stCondLst>
                                      <p:childTnLst>
                                        <p:set>
                                          <p:cBhvr>
                                            <p:cTn id="247" dur="1" fill="hold">
                                              <p:stCondLst>
                                                <p:cond delay="0"/>
                                              </p:stCondLst>
                                            </p:cTn>
                                            <p:tgtEl>
                                              <p:spTgt spid="91"/>
                                            </p:tgtEl>
                                            <p:attrNameLst>
                                              <p:attrName>style.visibility</p:attrName>
                                            </p:attrNameLst>
                                          </p:cBhvr>
                                          <p:to>
                                            <p:strVal val="visible"/>
                                          </p:to>
                                        </p:set>
                                        <p:anim calcmode="lin" valueType="num">
                                          <p:cBhvr>
                                            <p:cTn id="248" dur="500" fill="hold"/>
                                            <p:tgtEl>
                                              <p:spTgt spid="91"/>
                                            </p:tgtEl>
                                            <p:attrNameLst>
                                              <p:attrName>ppt_w</p:attrName>
                                            </p:attrNameLst>
                                          </p:cBhvr>
                                          <p:tavLst>
                                            <p:tav tm="0">
                                              <p:val>
                                                <p:fltVal val="0"/>
                                              </p:val>
                                            </p:tav>
                                            <p:tav tm="100000">
                                              <p:val>
                                                <p:strVal val="#ppt_w"/>
                                              </p:val>
                                            </p:tav>
                                          </p:tavLst>
                                        </p:anim>
                                        <p:anim calcmode="lin" valueType="num">
                                          <p:cBhvr>
                                            <p:cTn id="249" dur="500" fill="hold"/>
                                            <p:tgtEl>
                                              <p:spTgt spid="91"/>
                                            </p:tgtEl>
                                            <p:attrNameLst>
                                              <p:attrName>ppt_h</p:attrName>
                                            </p:attrNameLst>
                                          </p:cBhvr>
                                          <p:tavLst>
                                            <p:tav tm="0">
                                              <p:val>
                                                <p:fltVal val="0"/>
                                              </p:val>
                                            </p:tav>
                                            <p:tav tm="100000">
                                              <p:val>
                                                <p:strVal val="#ppt_h"/>
                                              </p:val>
                                            </p:tav>
                                          </p:tavLst>
                                        </p:anim>
                                        <p:animEffect transition="in" filter="fade">
                                          <p:cBhvr>
                                            <p:cTn id="250" dur="500"/>
                                            <p:tgtEl>
                                              <p:spTgt spid="91"/>
                                            </p:tgtEl>
                                          </p:cBhvr>
                                        </p:animEffect>
                                      </p:childTnLst>
                                    </p:cTn>
                                  </p:par>
                                  <p:par>
                                    <p:cTn id="251" presetID="53" presetClass="entr" presetSubtype="16" fill="hold" nodeType="withEffect">
                                      <p:stCondLst>
                                        <p:cond delay="0"/>
                                      </p:stCondLst>
                                      <p:childTnLst>
                                        <p:set>
                                          <p:cBhvr>
                                            <p:cTn id="252" dur="1" fill="hold">
                                              <p:stCondLst>
                                                <p:cond delay="0"/>
                                              </p:stCondLst>
                                            </p:cTn>
                                            <p:tgtEl>
                                              <p:spTgt spid="94"/>
                                            </p:tgtEl>
                                            <p:attrNameLst>
                                              <p:attrName>style.visibility</p:attrName>
                                            </p:attrNameLst>
                                          </p:cBhvr>
                                          <p:to>
                                            <p:strVal val="visible"/>
                                          </p:to>
                                        </p:set>
                                        <p:anim calcmode="lin" valueType="num">
                                          <p:cBhvr>
                                            <p:cTn id="253" dur="500" fill="hold"/>
                                            <p:tgtEl>
                                              <p:spTgt spid="94"/>
                                            </p:tgtEl>
                                            <p:attrNameLst>
                                              <p:attrName>ppt_w</p:attrName>
                                            </p:attrNameLst>
                                          </p:cBhvr>
                                          <p:tavLst>
                                            <p:tav tm="0">
                                              <p:val>
                                                <p:fltVal val="0"/>
                                              </p:val>
                                            </p:tav>
                                            <p:tav tm="100000">
                                              <p:val>
                                                <p:strVal val="#ppt_w"/>
                                              </p:val>
                                            </p:tav>
                                          </p:tavLst>
                                        </p:anim>
                                        <p:anim calcmode="lin" valueType="num">
                                          <p:cBhvr>
                                            <p:cTn id="254" dur="500" fill="hold"/>
                                            <p:tgtEl>
                                              <p:spTgt spid="94"/>
                                            </p:tgtEl>
                                            <p:attrNameLst>
                                              <p:attrName>ppt_h</p:attrName>
                                            </p:attrNameLst>
                                          </p:cBhvr>
                                          <p:tavLst>
                                            <p:tav tm="0">
                                              <p:val>
                                                <p:fltVal val="0"/>
                                              </p:val>
                                            </p:tav>
                                            <p:tav tm="100000">
                                              <p:val>
                                                <p:strVal val="#ppt_h"/>
                                              </p:val>
                                            </p:tav>
                                          </p:tavLst>
                                        </p:anim>
                                        <p:animEffect transition="in" filter="fade">
                                          <p:cBhvr>
                                            <p:cTn id="255" dur="500"/>
                                            <p:tgtEl>
                                              <p:spTgt spid="94"/>
                                            </p:tgtEl>
                                          </p:cBhvr>
                                        </p:animEffect>
                                      </p:childTnLst>
                                    </p:cTn>
                                  </p:par>
                                  <p:par>
                                    <p:cTn id="256" presetID="53" presetClass="entr" presetSubtype="16" fill="hold" nodeType="withEffect">
                                      <p:stCondLst>
                                        <p:cond delay="0"/>
                                      </p:stCondLst>
                                      <p:childTnLst>
                                        <p:set>
                                          <p:cBhvr>
                                            <p:cTn id="257" dur="1" fill="hold">
                                              <p:stCondLst>
                                                <p:cond delay="0"/>
                                              </p:stCondLst>
                                            </p:cTn>
                                            <p:tgtEl>
                                              <p:spTgt spid="97"/>
                                            </p:tgtEl>
                                            <p:attrNameLst>
                                              <p:attrName>style.visibility</p:attrName>
                                            </p:attrNameLst>
                                          </p:cBhvr>
                                          <p:to>
                                            <p:strVal val="visible"/>
                                          </p:to>
                                        </p:set>
                                        <p:anim calcmode="lin" valueType="num">
                                          <p:cBhvr>
                                            <p:cTn id="258" dur="500" fill="hold"/>
                                            <p:tgtEl>
                                              <p:spTgt spid="97"/>
                                            </p:tgtEl>
                                            <p:attrNameLst>
                                              <p:attrName>ppt_w</p:attrName>
                                            </p:attrNameLst>
                                          </p:cBhvr>
                                          <p:tavLst>
                                            <p:tav tm="0">
                                              <p:val>
                                                <p:fltVal val="0"/>
                                              </p:val>
                                            </p:tav>
                                            <p:tav tm="100000">
                                              <p:val>
                                                <p:strVal val="#ppt_w"/>
                                              </p:val>
                                            </p:tav>
                                          </p:tavLst>
                                        </p:anim>
                                        <p:anim calcmode="lin" valueType="num">
                                          <p:cBhvr>
                                            <p:cTn id="259" dur="500" fill="hold"/>
                                            <p:tgtEl>
                                              <p:spTgt spid="97"/>
                                            </p:tgtEl>
                                            <p:attrNameLst>
                                              <p:attrName>ppt_h</p:attrName>
                                            </p:attrNameLst>
                                          </p:cBhvr>
                                          <p:tavLst>
                                            <p:tav tm="0">
                                              <p:val>
                                                <p:fltVal val="0"/>
                                              </p:val>
                                            </p:tav>
                                            <p:tav tm="100000">
                                              <p:val>
                                                <p:strVal val="#ppt_h"/>
                                              </p:val>
                                            </p:tav>
                                          </p:tavLst>
                                        </p:anim>
                                        <p:animEffect transition="in" filter="fade">
                                          <p:cBhvr>
                                            <p:cTn id="260" dur="500"/>
                                            <p:tgtEl>
                                              <p:spTgt spid="97"/>
                                            </p:tgtEl>
                                          </p:cBhvr>
                                        </p:animEffect>
                                      </p:childTnLst>
                                    </p:cTn>
                                  </p:par>
                                  <p:par>
                                    <p:cTn id="261" presetID="53" presetClass="entr" presetSubtype="16" fill="hold" nodeType="withEffect">
                                      <p:stCondLst>
                                        <p:cond delay="0"/>
                                      </p:stCondLst>
                                      <p:childTnLst>
                                        <p:set>
                                          <p:cBhvr>
                                            <p:cTn id="262" dur="1" fill="hold">
                                              <p:stCondLst>
                                                <p:cond delay="0"/>
                                              </p:stCondLst>
                                            </p:cTn>
                                            <p:tgtEl>
                                              <p:spTgt spid="100"/>
                                            </p:tgtEl>
                                            <p:attrNameLst>
                                              <p:attrName>style.visibility</p:attrName>
                                            </p:attrNameLst>
                                          </p:cBhvr>
                                          <p:to>
                                            <p:strVal val="visible"/>
                                          </p:to>
                                        </p:set>
                                        <p:anim calcmode="lin" valueType="num">
                                          <p:cBhvr>
                                            <p:cTn id="263" dur="500" fill="hold"/>
                                            <p:tgtEl>
                                              <p:spTgt spid="100"/>
                                            </p:tgtEl>
                                            <p:attrNameLst>
                                              <p:attrName>ppt_w</p:attrName>
                                            </p:attrNameLst>
                                          </p:cBhvr>
                                          <p:tavLst>
                                            <p:tav tm="0">
                                              <p:val>
                                                <p:fltVal val="0"/>
                                              </p:val>
                                            </p:tav>
                                            <p:tav tm="100000">
                                              <p:val>
                                                <p:strVal val="#ppt_w"/>
                                              </p:val>
                                            </p:tav>
                                          </p:tavLst>
                                        </p:anim>
                                        <p:anim calcmode="lin" valueType="num">
                                          <p:cBhvr>
                                            <p:cTn id="264" dur="500" fill="hold"/>
                                            <p:tgtEl>
                                              <p:spTgt spid="100"/>
                                            </p:tgtEl>
                                            <p:attrNameLst>
                                              <p:attrName>ppt_h</p:attrName>
                                            </p:attrNameLst>
                                          </p:cBhvr>
                                          <p:tavLst>
                                            <p:tav tm="0">
                                              <p:val>
                                                <p:fltVal val="0"/>
                                              </p:val>
                                            </p:tav>
                                            <p:tav tm="100000">
                                              <p:val>
                                                <p:strVal val="#ppt_h"/>
                                              </p:val>
                                            </p:tav>
                                          </p:tavLst>
                                        </p:anim>
                                        <p:animEffect transition="in" filter="fade">
                                          <p:cBhvr>
                                            <p:cTn id="265" dur="500"/>
                                            <p:tgtEl>
                                              <p:spTgt spid="100"/>
                                            </p:tgtEl>
                                          </p:cBhvr>
                                        </p:animEffect>
                                      </p:childTnLst>
                                    </p:cTn>
                                  </p:par>
                                  <p:par>
                                    <p:cTn id="266" presetID="53" presetClass="entr" presetSubtype="16" fill="hold" nodeType="withEffect">
                                      <p:stCondLst>
                                        <p:cond delay="0"/>
                                      </p:stCondLst>
                                      <p:childTnLst>
                                        <p:set>
                                          <p:cBhvr>
                                            <p:cTn id="267" dur="1" fill="hold">
                                              <p:stCondLst>
                                                <p:cond delay="0"/>
                                              </p:stCondLst>
                                            </p:cTn>
                                            <p:tgtEl>
                                              <p:spTgt spid="121"/>
                                            </p:tgtEl>
                                            <p:attrNameLst>
                                              <p:attrName>style.visibility</p:attrName>
                                            </p:attrNameLst>
                                          </p:cBhvr>
                                          <p:to>
                                            <p:strVal val="visible"/>
                                          </p:to>
                                        </p:set>
                                        <p:anim calcmode="lin" valueType="num">
                                          <p:cBhvr>
                                            <p:cTn id="268" dur="500" fill="hold"/>
                                            <p:tgtEl>
                                              <p:spTgt spid="121"/>
                                            </p:tgtEl>
                                            <p:attrNameLst>
                                              <p:attrName>ppt_w</p:attrName>
                                            </p:attrNameLst>
                                          </p:cBhvr>
                                          <p:tavLst>
                                            <p:tav tm="0">
                                              <p:val>
                                                <p:fltVal val="0"/>
                                              </p:val>
                                            </p:tav>
                                            <p:tav tm="100000">
                                              <p:val>
                                                <p:strVal val="#ppt_w"/>
                                              </p:val>
                                            </p:tav>
                                          </p:tavLst>
                                        </p:anim>
                                        <p:anim calcmode="lin" valueType="num">
                                          <p:cBhvr>
                                            <p:cTn id="269" dur="500" fill="hold"/>
                                            <p:tgtEl>
                                              <p:spTgt spid="121"/>
                                            </p:tgtEl>
                                            <p:attrNameLst>
                                              <p:attrName>ppt_h</p:attrName>
                                            </p:attrNameLst>
                                          </p:cBhvr>
                                          <p:tavLst>
                                            <p:tav tm="0">
                                              <p:val>
                                                <p:fltVal val="0"/>
                                              </p:val>
                                            </p:tav>
                                            <p:tav tm="100000">
                                              <p:val>
                                                <p:strVal val="#ppt_h"/>
                                              </p:val>
                                            </p:tav>
                                          </p:tavLst>
                                        </p:anim>
                                        <p:animEffect transition="in" filter="fade">
                                          <p:cBhvr>
                                            <p:cTn id="270" dur="500"/>
                                            <p:tgtEl>
                                              <p:spTgt spid="121"/>
                                            </p:tgtEl>
                                          </p:cBhvr>
                                        </p:animEffect>
                                      </p:childTnLst>
                                    </p:cTn>
                                  </p:par>
                                  <p:par>
                                    <p:cTn id="271" presetID="53" presetClass="entr" presetSubtype="16" fill="hold" nodeType="withEffect">
                                      <p:stCondLst>
                                        <p:cond delay="0"/>
                                      </p:stCondLst>
                                      <p:childTnLst>
                                        <p:set>
                                          <p:cBhvr>
                                            <p:cTn id="272" dur="1" fill="hold">
                                              <p:stCondLst>
                                                <p:cond delay="0"/>
                                              </p:stCondLst>
                                            </p:cTn>
                                            <p:tgtEl>
                                              <p:spTgt spid="124"/>
                                            </p:tgtEl>
                                            <p:attrNameLst>
                                              <p:attrName>style.visibility</p:attrName>
                                            </p:attrNameLst>
                                          </p:cBhvr>
                                          <p:to>
                                            <p:strVal val="visible"/>
                                          </p:to>
                                        </p:set>
                                        <p:anim calcmode="lin" valueType="num">
                                          <p:cBhvr>
                                            <p:cTn id="273" dur="500" fill="hold"/>
                                            <p:tgtEl>
                                              <p:spTgt spid="124"/>
                                            </p:tgtEl>
                                            <p:attrNameLst>
                                              <p:attrName>ppt_w</p:attrName>
                                            </p:attrNameLst>
                                          </p:cBhvr>
                                          <p:tavLst>
                                            <p:tav tm="0">
                                              <p:val>
                                                <p:fltVal val="0"/>
                                              </p:val>
                                            </p:tav>
                                            <p:tav tm="100000">
                                              <p:val>
                                                <p:strVal val="#ppt_w"/>
                                              </p:val>
                                            </p:tav>
                                          </p:tavLst>
                                        </p:anim>
                                        <p:anim calcmode="lin" valueType="num">
                                          <p:cBhvr>
                                            <p:cTn id="274" dur="500" fill="hold"/>
                                            <p:tgtEl>
                                              <p:spTgt spid="124"/>
                                            </p:tgtEl>
                                            <p:attrNameLst>
                                              <p:attrName>ppt_h</p:attrName>
                                            </p:attrNameLst>
                                          </p:cBhvr>
                                          <p:tavLst>
                                            <p:tav tm="0">
                                              <p:val>
                                                <p:fltVal val="0"/>
                                              </p:val>
                                            </p:tav>
                                            <p:tav tm="100000">
                                              <p:val>
                                                <p:strVal val="#ppt_h"/>
                                              </p:val>
                                            </p:tav>
                                          </p:tavLst>
                                        </p:anim>
                                        <p:animEffect transition="in" filter="fade">
                                          <p:cBhvr>
                                            <p:cTn id="275" dur="500"/>
                                            <p:tgtEl>
                                              <p:spTgt spid="124"/>
                                            </p:tgtEl>
                                          </p:cBhvr>
                                        </p:animEffect>
                                      </p:childTnLst>
                                    </p:cTn>
                                  </p:par>
                                  <p:par>
                                    <p:cTn id="276" presetID="53" presetClass="entr" presetSubtype="16" fill="hold" nodeType="withEffect">
                                      <p:stCondLst>
                                        <p:cond delay="0"/>
                                      </p:stCondLst>
                                      <p:childTnLst>
                                        <p:set>
                                          <p:cBhvr>
                                            <p:cTn id="277" dur="1" fill="hold">
                                              <p:stCondLst>
                                                <p:cond delay="0"/>
                                              </p:stCondLst>
                                            </p:cTn>
                                            <p:tgtEl>
                                              <p:spTgt spid="103"/>
                                            </p:tgtEl>
                                            <p:attrNameLst>
                                              <p:attrName>style.visibility</p:attrName>
                                            </p:attrNameLst>
                                          </p:cBhvr>
                                          <p:to>
                                            <p:strVal val="visible"/>
                                          </p:to>
                                        </p:set>
                                        <p:anim calcmode="lin" valueType="num">
                                          <p:cBhvr>
                                            <p:cTn id="278" dur="500" fill="hold"/>
                                            <p:tgtEl>
                                              <p:spTgt spid="103"/>
                                            </p:tgtEl>
                                            <p:attrNameLst>
                                              <p:attrName>ppt_w</p:attrName>
                                            </p:attrNameLst>
                                          </p:cBhvr>
                                          <p:tavLst>
                                            <p:tav tm="0">
                                              <p:val>
                                                <p:fltVal val="0"/>
                                              </p:val>
                                            </p:tav>
                                            <p:tav tm="100000">
                                              <p:val>
                                                <p:strVal val="#ppt_w"/>
                                              </p:val>
                                            </p:tav>
                                          </p:tavLst>
                                        </p:anim>
                                        <p:anim calcmode="lin" valueType="num">
                                          <p:cBhvr>
                                            <p:cTn id="279" dur="500" fill="hold"/>
                                            <p:tgtEl>
                                              <p:spTgt spid="103"/>
                                            </p:tgtEl>
                                            <p:attrNameLst>
                                              <p:attrName>ppt_h</p:attrName>
                                            </p:attrNameLst>
                                          </p:cBhvr>
                                          <p:tavLst>
                                            <p:tav tm="0">
                                              <p:val>
                                                <p:fltVal val="0"/>
                                              </p:val>
                                            </p:tav>
                                            <p:tav tm="100000">
                                              <p:val>
                                                <p:strVal val="#ppt_h"/>
                                              </p:val>
                                            </p:tav>
                                          </p:tavLst>
                                        </p:anim>
                                        <p:animEffect transition="in" filter="fade">
                                          <p:cBhvr>
                                            <p:cTn id="280" dur="500"/>
                                            <p:tgtEl>
                                              <p:spTgt spid="103"/>
                                            </p:tgtEl>
                                          </p:cBhvr>
                                        </p:animEffect>
                                      </p:childTnLst>
                                    </p:cTn>
                                  </p:par>
                                  <p:par>
                                    <p:cTn id="281" presetID="53" presetClass="entr" presetSubtype="16" fill="hold" nodeType="withEffect">
                                      <p:stCondLst>
                                        <p:cond delay="0"/>
                                      </p:stCondLst>
                                      <p:childTnLst>
                                        <p:set>
                                          <p:cBhvr>
                                            <p:cTn id="282" dur="1" fill="hold">
                                              <p:stCondLst>
                                                <p:cond delay="0"/>
                                              </p:stCondLst>
                                            </p:cTn>
                                            <p:tgtEl>
                                              <p:spTgt spid="106"/>
                                            </p:tgtEl>
                                            <p:attrNameLst>
                                              <p:attrName>style.visibility</p:attrName>
                                            </p:attrNameLst>
                                          </p:cBhvr>
                                          <p:to>
                                            <p:strVal val="visible"/>
                                          </p:to>
                                        </p:set>
                                        <p:anim calcmode="lin" valueType="num">
                                          <p:cBhvr>
                                            <p:cTn id="283" dur="500" fill="hold"/>
                                            <p:tgtEl>
                                              <p:spTgt spid="106"/>
                                            </p:tgtEl>
                                            <p:attrNameLst>
                                              <p:attrName>ppt_w</p:attrName>
                                            </p:attrNameLst>
                                          </p:cBhvr>
                                          <p:tavLst>
                                            <p:tav tm="0">
                                              <p:val>
                                                <p:fltVal val="0"/>
                                              </p:val>
                                            </p:tav>
                                            <p:tav tm="100000">
                                              <p:val>
                                                <p:strVal val="#ppt_w"/>
                                              </p:val>
                                            </p:tav>
                                          </p:tavLst>
                                        </p:anim>
                                        <p:anim calcmode="lin" valueType="num">
                                          <p:cBhvr>
                                            <p:cTn id="284" dur="500" fill="hold"/>
                                            <p:tgtEl>
                                              <p:spTgt spid="106"/>
                                            </p:tgtEl>
                                            <p:attrNameLst>
                                              <p:attrName>ppt_h</p:attrName>
                                            </p:attrNameLst>
                                          </p:cBhvr>
                                          <p:tavLst>
                                            <p:tav tm="0">
                                              <p:val>
                                                <p:fltVal val="0"/>
                                              </p:val>
                                            </p:tav>
                                            <p:tav tm="100000">
                                              <p:val>
                                                <p:strVal val="#ppt_h"/>
                                              </p:val>
                                            </p:tav>
                                          </p:tavLst>
                                        </p:anim>
                                        <p:animEffect transition="in" filter="fade">
                                          <p:cBhvr>
                                            <p:cTn id="285" dur="500"/>
                                            <p:tgtEl>
                                              <p:spTgt spid="106"/>
                                            </p:tgtEl>
                                          </p:cBhvr>
                                        </p:animEffect>
                                      </p:childTnLst>
                                    </p:cTn>
                                  </p:par>
                                  <p:par>
                                    <p:cTn id="286" presetID="42" presetClass="path" presetSubtype="0" fill="hold" nodeType="withEffect">
                                      <p:stCondLst>
                                        <p:cond delay="0"/>
                                      </p:stCondLst>
                                      <p:childTnLst>
                                        <p:animMotion origin="layout" path="M -2.77778E-7 -1.60494E-6 L 0.16788 0.62624 " pathEditMode="relative" rAng="0" ptsTypes="AA">
                                          <p:cBhvr>
                                            <p:cTn id="287" dur="500" spd="-100000" fill="hold"/>
                                            <p:tgtEl>
                                              <p:spTgt spid="118"/>
                                            </p:tgtEl>
                                            <p:attrNameLst>
                                              <p:attrName>ppt_x</p:attrName>
                                              <p:attrName>ppt_y</p:attrName>
                                            </p:attrNameLst>
                                          </p:cBhvr>
                                          <p:rCtr x="8385" y="31296"/>
                                        </p:animMotion>
                                      </p:childTnLst>
                                    </p:cTn>
                                  </p:par>
                                  <p:par>
                                    <p:cTn id="288" presetID="42" presetClass="path" presetSubtype="0" fill="hold" nodeType="withEffect">
                                      <p:stCondLst>
                                        <p:cond delay="0"/>
                                      </p:stCondLst>
                                      <p:childTnLst>
                                        <p:animMotion origin="layout" path="M 1.38889E-6 -2.96296E-6 L -0.24583 0.48704 " pathEditMode="relative" rAng="0" ptsTypes="AA">
                                          <p:cBhvr>
                                            <p:cTn id="289" dur="500" spd="-100000" fill="hold"/>
                                            <p:tgtEl>
                                              <p:spTgt spid="88"/>
                                            </p:tgtEl>
                                            <p:attrNameLst>
                                              <p:attrName>ppt_x</p:attrName>
                                              <p:attrName>ppt_y</p:attrName>
                                            </p:attrNameLst>
                                          </p:cBhvr>
                                          <p:rCtr x="-12292" y="24352"/>
                                        </p:animMotion>
                                      </p:childTnLst>
                                    </p:cTn>
                                  </p:par>
                                  <p:par>
                                    <p:cTn id="290" presetID="42" presetClass="path" presetSubtype="0" fill="hold" nodeType="withEffect">
                                      <p:stCondLst>
                                        <p:cond delay="0"/>
                                      </p:stCondLst>
                                      <p:childTnLst>
                                        <p:animMotion origin="layout" path="M 3.88889E-6 3.20988E-6 L -0.13125 0.61296 " pathEditMode="relative" rAng="0" ptsTypes="AA">
                                          <p:cBhvr>
                                            <p:cTn id="291" dur="500" spd="-100000" fill="hold"/>
                                            <p:tgtEl>
                                              <p:spTgt spid="91"/>
                                            </p:tgtEl>
                                            <p:attrNameLst>
                                              <p:attrName>ppt_x</p:attrName>
                                              <p:attrName>ppt_y</p:attrName>
                                            </p:attrNameLst>
                                          </p:cBhvr>
                                          <p:rCtr x="-6562" y="30648"/>
                                        </p:animMotion>
                                      </p:childTnLst>
                                    </p:cTn>
                                  </p:par>
                                  <p:par>
                                    <p:cTn id="292" presetID="42" presetClass="path" presetSubtype="0" fill="hold" nodeType="withEffect">
                                      <p:stCondLst>
                                        <p:cond delay="0"/>
                                      </p:stCondLst>
                                      <p:childTnLst>
                                        <p:animMotion origin="layout" path="M 5E-6 4.32099E-6 L 0.27987 0.60648 " pathEditMode="relative" rAng="0" ptsTypes="AA">
                                          <p:cBhvr>
                                            <p:cTn id="293" dur="500" spd="-100000" fill="hold"/>
                                            <p:tgtEl>
                                              <p:spTgt spid="94"/>
                                            </p:tgtEl>
                                            <p:attrNameLst>
                                              <p:attrName>ppt_x</p:attrName>
                                              <p:attrName>ppt_y</p:attrName>
                                            </p:attrNameLst>
                                          </p:cBhvr>
                                          <p:rCtr x="13993" y="30309"/>
                                        </p:animMotion>
                                      </p:childTnLst>
                                    </p:cTn>
                                  </p:par>
                                  <p:par>
                                    <p:cTn id="294" presetID="42" presetClass="path" presetSubtype="0" fill="hold" nodeType="withEffect">
                                      <p:stCondLst>
                                        <p:cond delay="0"/>
                                      </p:stCondLst>
                                      <p:childTnLst>
                                        <p:animMotion origin="layout" path="M -3.61111E-6 -9.87654E-7 L 0.08091 0.58364 " pathEditMode="relative" rAng="0" ptsTypes="AA">
                                          <p:cBhvr>
                                            <p:cTn id="295" dur="500" spd="-100000" fill="hold"/>
                                            <p:tgtEl>
                                              <p:spTgt spid="97"/>
                                            </p:tgtEl>
                                            <p:attrNameLst>
                                              <p:attrName>ppt_x</p:attrName>
                                              <p:attrName>ppt_y</p:attrName>
                                            </p:attrNameLst>
                                          </p:cBhvr>
                                          <p:rCtr x="4045" y="29167"/>
                                        </p:animMotion>
                                      </p:childTnLst>
                                    </p:cTn>
                                  </p:par>
                                  <p:par>
                                    <p:cTn id="296" presetID="42" presetClass="path" presetSubtype="0" fill="hold" nodeType="withEffect">
                                      <p:stCondLst>
                                        <p:cond delay="0"/>
                                      </p:stCondLst>
                                      <p:childTnLst>
                                        <p:animMotion origin="layout" path="M -4.72222E-6 3.33333E-6 L 0.04619 0.57808 " pathEditMode="relative" rAng="0" ptsTypes="AA">
                                          <p:cBhvr>
                                            <p:cTn id="297" dur="500" spd="-100000" fill="hold"/>
                                            <p:tgtEl>
                                              <p:spTgt spid="100"/>
                                            </p:tgtEl>
                                            <p:attrNameLst>
                                              <p:attrName>ppt_x</p:attrName>
                                              <p:attrName>ppt_y</p:attrName>
                                            </p:attrNameLst>
                                          </p:cBhvr>
                                          <p:rCtr x="2309" y="28889"/>
                                        </p:animMotion>
                                      </p:childTnLst>
                                    </p:cTn>
                                  </p:par>
                                  <p:par>
                                    <p:cTn id="298" presetID="42" presetClass="path" presetSubtype="0" fill="hold" nodeType="withEffect">
                                      <p:stCondLst>
                                        <p:cond delay="0"/>
                                      </p:stCondLst>
                                      <p:childTnLst>
                                        <p:animMotion origin="layout" path="M 2.5E-6 -1.11111E-6 L -0.05191 0.61512 " pathEditMode="relative" rAng="0" ptsTypes="AA">
                                          <p:cBhvr>
                                            <p:cTn id="299" dur="500" spd="-100000" fill="hold"/>
                                            <p:tgtEl>
                                              <p:spTgt spid="121"/>
                                            </p:tgtEl>
                                            <p:attrNameLst>
                                              <p:attrName>ppt_x</p:attrName>
                                              <p:attrName>ppt_y</p:attrName>
                                            </p:attrNameLst>
                                          </p:cBhvr>
                                          <p:rCtr x="-2604" y="30741"/>
                                        </p:animMotion>
                                      </p:childTnLst>
                                    </p:cTn>
                                  </p:par>
                                  <p:par>
                                    <p:cTn id="300" presetID="42" presetClass="path" presetSubtype="0" fill="hold" nodeType="withEffect">
                                      <p:stCondLst>
                                        <p:cond delay="0"/>
                                      </p:stCondLst>
                                      <p:childTnLst>
                                        <p:animMotion origin="layout" path="M -3.88889E-6 -3.7037E-6 L -0.1375 0.75 " pathEditMode="relative" rAng="0" ptsTypes="AA">
                                          <p:cBhvr>
                                            <p:cTn id="301" dur="500" spd="-100000" fill="hold"/>
                                            <p:tgtEl>
                                              <p:spTgt spid="124"/>
                                            </p:tgtEl>
                                            <p:attrNameLst>
                                              <p:attrName>ppt_x</p:attrName>
                                              <p:attrName>ppt_y</p:attrName>
                                            </p:attrNameLst>
                                          </p:cBhvr>
                                          <p:rCtr x="-6875" y="37500"/>
                                        </p:animMotion>
                                      </p:childTnLst>
                                    </p:cTn>
                                  </p:par>
                                  <p:par>
                                    <p:cTn id="302" presetID="42" presetClass="path" presetSubtype="0" fill="hold" nodeType="withEffect">
                                      <p:stCondLst>
                                        <p:cond delay="0"/>
                                      </p:stCondLst>
                                      <p:childTnLst>
                                        <p:animMotion origin="layout" path="M -4.44444E-6 -4.07407E-6 L 0.07709 0.69074 " pathEditMode="relative" rAng="0" ptsTypes="AA">
                                          <p:cBhvr>
                                            <p:cTn id="303" dur="500" spd="-100000" fill="hold"/>
                                            <p:tgtEl>
                                              <p:spTgt spid="103"/>
                                            </p:tgtEl>
                                            <p:attrNameLst>
                                              <p:attrName>ppt_x</p:attrName>
                                              <p:attrName>ppt_y</p:attrName>
                                            </p:attrNameLst>
                                          </p:cBhvr>
                                          <p:rCtr x="3854" y="34537"/>
                                        </p:animMotion>
                                      </p:childTnLst>
                                    </p:cTn>
                                  </p:par>
                                  <p:par>
                                    <p:cTn id="304" presetID="42" presetClass="path" presetSubtype="0" fill="hold" nodeType="withEffect">
                                      <p:stCondLst>
                                        <p:cond delay="0"/>
                                      </p:stCondLst>
                                      <p:childTnLst>
                                        <p:animMotion origin="layout" path="M 1.11111E-6 -6.17284E-7 L -0.16389 0.69012 " pathEditMode="relative" rAng="0" ptsTypes="AA">
                                          <p:cBhvr>
                                            <p:cTn id="305" dur="500" spd="-100000" fill="hold"/>
                                            <p:tgtEl>
                                              <p:spTgt spid="106"/>
                                            </p:tgtEl>
                                            <p:attrNameLst>
                                              <p:attrName>ppt_x</p:attrName>
                                              <p:attrName>ppt_y</p:attrName>
                                            </p:attrNameLst>
                                          </p:cBhvr>
                                          <p:rCtr x="-8194" y="34506"/>
                                        </p:animMotion>
                                      </p:childTnLst>
                                    </p:cTn>
                                  </p:par>
                                </p:childTnLst>
                              </p:cTn>
                            </p:par>
                            <p:par>
                              <p:cTn id="306" fill="hold">
                                <p:stCondLst>
                                  <p:cond delay="4000"/>
                                </p:stCondLst>
                                <p:childTnLst>
                                  <p:par>
                                    <p:cTn id="307" presetID="42" presetClass="entr" presetSubtype="0" fill="hold" grpId="0" nodeType="afterEffect">
                                      <p:stCondLst>
                                        <p:cond delay="0"/>
                                      </p:stCondLst>
                                      <p:childTnLst>
                                        <p:set>
                                          <p:cBhvr>
                                            <p:cTn id="308" dur="1" fill="hold">
                                              <p:stCondLst>
                                                <p:cond delay="0"/>
                                              </p:stCondLst>
                                            </p:cTn>
                                            <p:tgtEl>
                                              <p:spTgt spid="87"/>
                                            </p:tgtEl>
                                            <p:attrNameLst>
                                              <p:attrName>style.visibility</p:attrName>
                                            </p:attrNameLst>
                                          </p:cBhvr>
                                          <p:to>
                                            <p:strVal val="visible"/>
                                          </p:to>
                                        </p:set>
                                        <p:animEffect transition="in" filter="fade">
                                          <p:cBhvr>
                                            <p:cTn id="309" dur="500"/>
                                            <p:tgtEl>
                                              <p:spTgt spid="87"/>
                                            </p:tgtEl>
                                          </p:cBhvr>
                                        </p:animEffect>
                                        <p:anim calcmode="lin" valueType="num">
                                          <p:cBhvr>
                                            <p:cTn id="310" dur="500" fill="hold"/>
                                            <p:tgtEl>
                                              <p:spTgt spid="87"/>
                                            </p:tgtEl>
                                            <p:attrNameLst>
                                              <p:attrName>ppt_x</p:attrName>
                                            </p:attrNameLst>
                                          </p:cBhvr>
                                          <p:tavLst>
                                            <p:tav tm="0">
                                              <p:val>
                                                <p:strVal val="#ppt_x"/>
                                              </p:val>
                                            </p:tav>
                                            <p:tav tm="100000">
                                              <p:val>
                                                <p:strVal val="#ppt_x"/>
                                              </p:val>
                                            </p:tav>
                                          </p:tavLst>
                                        </p:anim>
                                        <p:anim calcmode="lin" valueType="num">
                                          <p:cBhvr>
                                            <p:cTn id="311" dur="500" fill="hold"/>
                                            <p:tgtEl>
                                              <p:spTgt spid="87"/>
                                            </p:tgtEl>
                                            <p:attrNameLst>
                                              <p:attrName>ppt_y</p:attrName>
                                            </p:attrNameLst>
                                          </p:cBhvr>
                                          <p:tavLst>
                                            <p:tav tm="0">
                                              <p:val>
                                                <p:strVal val="#ppt_y+.1"/>
                                              </p:val>
                                            </p:tav>
                                            <p:tav tm="100000">
                                              <p:val>
                                                <p:strVal val="#ppt_y"/>
                                              </p:val>
                                            </p:tav>
                                          </p:tavLst>
                                        </p:anim>
                                      </p:childTnLst>
                                    </p:cTn>
                                  </p:par>
                                </p:childTnLst>
                              </p:cTn>
                            </p:par>
                            <p:par>
                              <p:cTn id="312" fill="hold">
                                <p:stCondLst>
                                  <p:cond delay="4500"/>
                                </p:stCondLst>
                                <p:childTnLst>
                                  <p:par>
                                    <p:cTn id="313" presetID="53" presetClass="entr" presetSubtype="16" fill="hold" nodeType="afterEffect">
                                      <p:stCondLst>
                                        <p:cond delay="0"/>
                                      </p:stCondLst>
                                      <p:childTnLst>
                                        <p:set>
                                          <p:cBhvr>
                                            <p:cTn id="314" dur="1" fill="hold">
                                              <p:stCondLst>
                                                <p:cond delay="0"/>
                                              </p:stCondLst>
                                            </p:cTn>
                                            <p:tgtEl>
                                              <p:spTgt spid="149"/>
                                            </p:tgtEl>
                                            <p:attrNameLst>
                                              <p:attrName>style.visibility</p:attrName>
                                            </p:attrNameLst>
                                          </p:cBhvr>
                                          <p:to>
                                            <p:strVal val="visible"/>
                                          </p:to>
                                        </p:set>
                                        <p:anim calcmode="lin" valueType="num">
                                          <p:cBhvr>
                                            <p:cTn id="315" dur="500" fill="hold"/>
                                            <p:tgtEl>
                                              <p:spTgt spid="149"/>
                                            </p:tgtEl>
                                            <p:attrNameLst>
                                              <p:attrName>ppt_w</p:attrName>
                                            </p:attrNameLst>
                                          </p:cBhvr>
                                          <p:tavLst>
                                            <p:tav tm="0">
                                              <p:val>
                                                <p:fltVal val="0"/>
                                              </p:val>
                                            </p:tav>
                                            <p:tav tm="100000">
                                              <p:val>
                                                <p:strVal val="#ppt_w"/>
                                              </p:val>
                                            </p:tav>
                                          </p:tavLst>
                                        </p:anim>
                                        <p:anim calcmode="lin" valueType="num">
                                          <p:cBhvr>
                                            <p:cTn id="316" dur="500" fill="hold"/>
                                            <p:tgtEl>
                                              <p:spTgt spid="149"/>
                                            </p:tgtEl>
                                            <p:attrNameLst>
                                              <p:attrName>ppt_h</p:attrName>
                                            </p:attrNameLst>
                                          </p:cBhvr>
                                          <p:tavLst>
                                            <p:tav tm="0">
                                              <p:val>
                                                <p:fltVal val="0"/>
                                              </p:val>
                                            </p:tav>
                                            <p:tav tm="100000">
                                              <p:val>
                                                <p:strVal val="#ppt_h"/>
                                              </p:val>
                                            </p:tav>
                                          </p:tavLst>
                                        </p:anim>
                                        <p:animEffect transition="in" filter="fade">
                                          <p:cBhvr>
                                            <p:cTn id="317" dur="500"/>
                                            <p:tgtEl>
                                              <p:spTgt spid="149"/>
                                            </p:tgtEl>
                                          </p:cBhvr>
                                        </p:animEffect>
                                      </p:childTnLst>
                                    </p:cTn>
                                  </p:par>
                                  <p:par>
                                    <p:cTn id="318" presetID="53" presetClass="entr" presetSubtype="16" fill="hold" nodeType="withEffect">
                                      <p:stCondLst>
                                        <p:cond delay="0"/>
                                      </p:stCondLst>
                                      <p:childTnLst>
                                        <p:set>
                                          <p:cBhvr>
                                            <p:cTn id="319" dur="1" fill="hold">
                                              <p:stCondLst>
                                                <p:cond delay="0"/>
                                              </p:stCondLst>
                                            </p:cTn>
                                            <p:tgtEl>
                                              <p:spTgt spid="128"/>
                                            </p:tgtEl>
                                            <p:attrNameLst>
                                              <p:attrName>style.visibility</p:attrName>
                                            </p:attrNameLst>
                                          </p:cBhvr>
                                          <p:to>
                                            <p:strVal val="visible"/>
                                          </p:to>
                                        </p:set>
                                        <p:anim calcmode="lin" valueType="num">
                                          <p:cBhvr>
                                            <p:cTn id="320" dur="500" fill="hold"/>
                                            <p:tgtEl>
                                              <p:spTgt spid="128"/>
                                            </p:tgtEl>
                                            <p:attrNameLst>
                                              <p:attrName>ppt_w</p:attrName>
                                            </p:attrNameLst>
                                          </p:cBhvr>
                                          <p:tavLst>
                                            <p:tav tm="0">
                                              <p:val>
                                                <p:fltVal val="0"/>
                                              </p:val>
                                            </p:tav>
                                            <p:tav tm="100000">
                                              <p:val>
                                                <p:strVal val="#ppt_w"/>
                                              </p:val>
                                            </p:tav>
                                          </p:tavLst>
                                        </p:anim>
                                        <p:anim calcmode="lin" valueType="num">
                                          <p:cBhvr>
                                            <p:cTn id="321" dur="500" fill="hold"/>
                                            <p:tgtEl>
                                              <p:spTgt spid="128"/>
                                            </p:tgtEl>
                                            <p:attrNameLst>
                                              <p:attrName>ppt_h</p:attrName>
                                            </p:attrNameLst>
                                          </p:cBhvr>
                                          <p:tavLst>
                                            <p:tav tm="0">
                                              <p:val>
                                                <p:fltVal val="0"/>
                                              </p:val>
                                            </p:tav>
                                            <p:tav tm="100000">
                                              <p:val>
                                                <p:strVal val="#ppt_h"/>
                                              </p:val>
                                            </p:tav>
                                          </p:tavLst>
                                        </p:anim>
                                        <p:animEffect transition="in" filter="fade">
                                          <p:cBhvr>
                                            <p:cTn id="322" dur="500"/>
                                            <p:tgtEl>
                                              <p:spTgt spid="128"/>
                                            </p:tgtEl>
                                          </p:cBhvr>
                                        </p:animEffect>
                                      </p:childTnLst>
                                    </p:cTn>
                                  </p:par>
                                  <p:par>
                                    <p:cTn id="323" presetID="53" presetClass="entr" presetSubtype="16" fill="hold" nodeType="withEffect">
                                      <p:stCondLst>
                                        <p:cond delay="0"/>
                                      </p:stCondLst>
                                      <p:childTnLst>
                                        <p:set>
                                          <p:cBhvr>
                                            <p:cTn id="324" dur="1" fill="hold">
                                              <p:stCondLst>
                                                <p:cond delay="0"/>
                                              </p:stCondLst>
                                            </p:cTn>
                                            <p:tgtEl>
                                              <p:spTgt spid="131"/>
                                            </p:tgtEl>
                                            <p:attrNameLst>
                                              <p:attrName>style.visibility</p:attrName>
                                            </p:attrNameLst>
                                          </p:cBhvr>
                                          <p:to>
                                            <p:strVal val="visible"/>
                                          </p:to>
                                        </p:set>
                                        <p:anim calcmode="lin" valueType="num">
                                          <p:cBhvr>
                                            <p:cTn id="325" dur="500" fill="hold"/>
                                            <p:tgtEl>
                                              <p:spTgt spid="131"/>
                                            </p:tgtEl>
                                            <p:attrNameLst>
                                              <p:attrName>ppt_w</p:attrName>
                                            </p:attrNameLst>
                                          </p:cBhvr>
                                          <p:tavLst>
                                            <p:tav tm="0">
                                              <p:val>
                                                <p:fltVal val="0"/>
                                              </p:val>
                                            </p:tav>
                                            <p:tav tm="100000">
                                              <p:val>
                                                <p:strVal val="#ppt_w"/>
                                              </p:val>
                                            </p:tav>
                                          </p:tavLst>
                                        </p:anim>
                                        <p:anim calcmode="lin" valueType="num">
                                          <p:cBhvr>
                                            <p:cTn id="326" dur="500" fill="hold"/>
                                            <p:tgtEl>
                                              <p:spTgt spid="131"/>
                                            </p:tgtEl>
                                            <p:attrNameLst>
                                              <p:attrName>ppt_h</p:attrName>
                                            </p:attrNameLst>
                                          </p:cBhvr>
                                          <p:tavLst>
                                            <p:tav tm="0">
                                              <p:val>
                                                <p:fltVal val="0"/>
                                              </p:val>
                                            </p:tav>
                                            <p:tav tm="100000">
                                              <p:val>
                                                <p:strVal val="#ppt_h"/>
                                              </p:val>
                                            </p:tav>
                                          </p:tavLst>
                                        </p:anim>
                                        <p:animEffect transition="in" filter="fade">
                                          <p:cBhvr>
                                            <p:cTn id="327" dur="500"/>
                                            <p:tgtEl>
                                              <p:spTgt spid="131"/>
                                            </p:tgtEl>
                                          </p:cBhvr>
                                        </p:animEffect>
                                      </p:childTnLst>
                                    </p:cTn>
                                  </p:par>
                                  <p:par>
                                    <p:cTn id="328" presetID="53" presetClass="entr" presetSubtype="16" fill="hold" nodeType="withEffect">
                                      <p:stCondLst>
                                        <p:cond delay="0"/>
                                      </p:stCondLst>
                                      <p:childTnLst>
                                        <p:set>
                                          <p:cBhvr>
                                            <p:cTn id="329" dur="1" fill="hold">
                                              <p:stCondLst>
                                                <p:cond delay="0"/>
                                              </p:stCondLst>
                                            </p:cTn>
                                            <p:tgtEl>
                                              <p:spTgt spid="134"/>
                                            </p:tgtEl>
                                            <p:attrNameLst>
                                              <p:attrName>style.visibility</p:attrName>
                                            </p:attrNameLst>
                                          </p:cBhvr>
                                          <p:to>
                                            <p:strVal val="visible"/>
                                          </p:to>
                                        </p:set>
                                        <p:anim calcmode="lin" valueType="num">
                                          <p:cBhvr>
                                            <p:cTn id="330" dur="500" fill="hold"/>
                                            <p:tgtEl>
                                              <p:spTgt spid="134"/>
                                            </p:tgtEl>
                                            <p:attrNameLst>
                                              <p:attrName>ppt_w</p:attrName>
                                            </p:attrNameLst>
                                          </p:cBhvr>
                                          <p:tavLst>
                                            <p:tav tm="0">
                                              <p:val>
                                                <p:fltVal val="0"/>
                                              </p:val>
                                            </p:tav>
                                            <p:tav tm="100000">
                                              <p:val>
                                                <p:strVal val="#ppt_w"/>
                                              </p:val>
                                            </p:tav>
                                          </p:tavLst>
                                        </p:anim>
                                        <p:anim calcmode="lin" valueType="num">
                                          <p:cBhvr>
                                            <p:cTn id="331" dur="500" fill="hold"/>
                                            <p:tgtEl>
                                              <p:spTgt spid="134"/>
                                            </p:tgtEl>
                                            <p:attrNameLst>
                                              <p:attrName>ppt_h</p:attrName>
                                            </p:attrNameLst>
                                          </p:cBhvr>
                                          <p:tavLst>
                                            <p:tav tm="0">
                                              <p:val>
                                                <p:fltVal val="0"/>
                                              </p:val>
                                            </p:tav>
                                            <p:tav tm="100000">
                                              <p:val>
                                                <p:strVal val="#ppt_h"/>
                                              </p:val>
                                            </p:tav>
                                          </p:tavLst>
                                        </p:anim>
                                        <p:animEffect transition="in" filter="fade">
                                          <p:cBhvr>
                                            <p:cTn id="332" dur="500"/>
                                            <p:tgtEl>
                                              <p:spTgt spid="134"/>
                                            </p:tgtEl>
                                          </p:cBhvr>
                                        </p:animEffect>
                                      </p:childTnLst>
                                    </p:cTn>
                                  </p:par>
                                  <p:par>
                                    <p:cTn id="333" presetID="53" presetClass="entr" presetSubtype="16" fill="hold" nodeType="withEffect">
                                      <p:stCondLst>
                                        <p:cond delay="0"/>
                                      </p:stCondLst>
                                      <p:childTnLst>
                                        <p:set>
                                          <p:cBhvr>
                                            <p:cTn id="334" dur="1" fill="hold">
                                              <p:stCondLst>
                                                <p:cond delay="0"/>
                                              </p:stCondLst>
                                            </p:cTn>
                                            <p:tgtEl>
                                              <p:spTgt spid="137"/>
                                            </p:tgtEl>
                                            <p:attrNameLst>
                                              <p:attrName>style.visibility</p:attrName>
                                            </p:attrNameLst>
                                          </p:cBhvr>
                                          <p:to>
                                            <p:strVal val="visible"/>
                                          </p:to>
                                        </p:set>
                                        <p:anim calcmode="lin" valueType="num">
                                          <p:cBhvr>
                                            <p:cTn id="335" dur="500" fill="hold"/>
                                            <p:tgtEl>
                                              <p:spTgt spid="137"/>
                                            </p:tgtEl>
                                            <p:attrNameLst>
                                              <p:attrName>ppt_w</p:attrName>
                                            </p:attrNameLst>
                                          </p:cBhvr>
                                          <p:tavLst>
                                            <p:tav tm="0">
                                              <p:val>
                                                <p:fltVal val="0"/>
                                              </p:val>
                                            </p:tav>
                                            <p:tav tm="100000">
                                              <p:val>
                                                <p:strVal val="#ppt_w"/>
                                              </p:val>
                                            </p:tav>
                                          </p:tavLst>
                                        </p:anim>
                                        <p:anim calcmode="lin" valueType="num">
                                          <p:cBhvr>
                                            <p:cTn id="336" dur="500" fill="hold"/>
                                            <p:tgtEl>
                                              <p:spTgt spid="137"/>
                                            </p:tgtEl>
                                            <p:attrNameLst>
                                              <p:attrName>ppt_h</p:attrName>
                                            </p:attrNameLst>
                                          </p:cBhvr>
                                          <p:tavLst>
                                            <p:tav tm="0">
                                              <p:val>
                                                <p:fltVal val="0"/>
                                              </p:val>
                                            </p:tav>
                                            <p:tav tm="100000">
                                              <p:val>
                                                <p:strVal val="#ppt_h"/>
                                              </p:val>
                                            </p:tav>
                                          </p:tavLst>
                                        </p:anim>
                                        <p:animEffect transition="in" filter="fade">
                                          <p:cBhvr>
                                            <p:cTn id="337" dur="500"/>
                                            <p:tgtEl>
                                              <p:spTgt spid="137"/>
                                            </p:tgtEl>
                                          </p:cBhvr>
                                        </p:animEffect>
                                      </p:childTnLst>
                                    </p:cTn>
                                  </p:par>
                                  <p:par>
                                    <p:cTn id="338" presetID="53" presetClass="entr" presetSubtype="16" fill="hold" nodeType="withEffect">
                                      <p:stCondLst>
                                        <p:cond delay="0"/>
                                      </p:stCondLst>
                                      <p:childTnLst>
                                        <p:set>
                                          <p:cBhvr>
                                            <p:cTn id="339" dur="1" fill="hold">
                                              <p:stCondLst>
                                                <p:cond delay="0"/>
                                              </p:stCondLst>
                                            </p:cTn>
                                            <p:tgtEl>
                                              <p:spTgt spid="140"/>
                                            </p:tgtEl>
                                            <p:attrNameLst>
                                              <p:attrName>style.visibility</p:attrName>
                                            </p:attrNameLst>
                                          </p:cBhvr>
                                          <p:to>
                                            <p:strVal val="visible"/>
                                          </p:to>
                                        </p:set>
                                        <p:anim calcmode="lin" valueType="num">
                                          <p:cBhvr>
                                            <p:cTn id="340" dur="500" fill="hold"/>
                                            <p:tgtEl>
                                              <p:spTgt spid="140"/>
                                            </p:tgtEl>
                                            <p:attrNameLst>
                                              <p:attrName>ppt_w</p:attrName>
                                            </p:attrNameLst>
                                          </p:cBhvr>
                                          <p:tavLst>
                                            <p:tav tm="0">
                                              <p:val>
                                                <p:fltVal val="0"/>
                                              </p:val>
                                            </p:tav>
                                            <p:tav tm="100000">
                                              <p:val>
                                                <p:strVal val="#ppt_w"/>
                                              </p:val>
                                            </p:tav>
                                          </p:tavLst>
                                        </p:anim>
                                        <p:anim calcmode="lin" valueType="num">
                                          <p:cBhvr>
                                            <p:cTn id="341" dur="500" fill="hold"/>
                                            <p:tgtEl>
                                              <p:spTgt spid="140"/>
                                            </p:tgtEl>
                                            <p:attrNameLst>
                                              <p:attrName>ppt_h</p:attrName>
                                            </p:attrNameLst>
                                          </p:cBhvr>
                                          <p:tavLst>
                                            <p:tav tm="0">
                                              <p:val>
                                                <p:fltVal val="0"/>
                                              </p:val>
                                            </p:tav>
                                            <p:tav tm="100000">
                                              <p:val>
                                                <p:strVal val="#ppt_h"/>
                                              </p:val>
                                            </p:tav>
                                          </p:tavLst>
                                        </p:anim>
                                        <p:animEffect transition="in" filter="fade">
                                          <p:cBhvr>
                                            <p:cTn id="342" dur="500"/>
                                            <p:tgtEl>
                                              <p:spTgt spid="140"/>
                                            </p:tgtEl>
                                          </p:cBhvr>
                                        </p:animEffect>
                                      </p:childTnLst>
                                    </p:cTn>
                                  </p:par>
                                  <p:par>
                                    <p:cTn id="343" presetID="53" presetClass="entr" presetSubtype="16" fill="hold" nodeType="withEffect">
                                      <p:stCondLst>
                                        <p:cond delay="0"/>
                                      </p:stCondLst>
                                      <p:childTnLst>
                                        <p:set>
                                          <p:cBhvr>
                                            <p:cTn id="344" dur="1" fill="hold">
                                              <p:stCondLst>
                                                <p:cond delay="0"/>
                                              </p:stCondLst>
                                            </p:cTn>
                                            <p:tgtEl>
                                              <p:spTgt spid="152"/>
                                            </p:tgtEl>
                                            <p:attrNameLst>
                                              <p:attrName>style.visibility</p:attrName>
                                            </p:attrNameLst>
                                          </p:cBhvr>
                                          <p:to>
                                            <p:strVal val="visible"/>
                                          </p:to>
                                        </p:set>
                                        <p:anim calcmode="lin" valueType="num">
                                          <p:cBhvr>
                                            <p:cTn id="345" dur="500" fill="hold"/>
                                            <p:tgtEl>
                                              <p:spTgt spid="152"/>
                                            </p:tgtEl>
                                            <p:attrNameLst>
                                              <p:attrName>ppt_w</p:attrName>
                                            </p:attrNameLst>
                                          </p:cBhvr>
                                          <p:tavLst>
                                            <p:tav tm="0">
                                              <p:val>
                                                <p:fltVal val="0"/>
                                              </p:val>
                                            </p:tav>
                                            <p:tav tm="100000">
                                              <p:val>
                                                <p:strVal val="#ppt_w"/>
                                              </p:val>
                                            </p:tav>
                                          </p:tavLst>
                                        </p:anim>
                                        <p:anim calcmode="lin" valueType="num">
                                          <p:cBhvr>
                                            <p:cTn id="346" dur="500" fill="hold"/>
                                            <p:tgtEl>
                                              <p:spTgt spid="152"/>
                                            </p:tgtEl>
                                            <p:attrNameLst>
                                              <p:attrName>ppt_h</p:attrName>
                                            </p:attrNameLst>
                                          </p:cBhvr>
                                          <p:tavLst>
                                            <p:tav tm="0">
                                              <p:val>
                                                <p:fltVal val="0"/>
                                              </p:val>
                                            </p:tav>
                                            <p:tav tm="100000">
                                              <p:val>
                                                <p:strVal val="#ppt_h"/>
                                              </p:val>
                                            </p:tav>
                                          </p:tavLst>
                                        </p:anim>
                                        <p:animEffect transition="in" filter="fade">
                                          <p:cBhvr>
                                            <p:cTn id="347" dur="500"/>
                                            <p:tgtEl>
                                              <p:spTgt spid="152"/>
                                            </p:tgtEl>
                                          </p:cBhvr>
                                        </p:animEffect>
                                      </p:childTnLst>
                                    </p:cTn>
                                  </p:par>
                                  <p:par>
                                    <p:cTn id="348" presetID="53" presetClass="entr" presetSubtype="16" fill="hold" nodeType="withEffect">
                                      <p:stCondLst>
                                        <p:cond delay="0"/>
                                      </p:stCondLst>
                                      <p:childTnLst>
                                        <p:set>
                                          <p:cBhvr>
                                            <p:cTn id="349" dur="1" fill="hold">
                                              <p:stCondLst>
                                                <p:cond delay="0"/>
                                              </p:stCondLst>
                                            </p:cTn>
                                            <p:tgtEl>
                                              <p:spTgt spid="155"/>
                                            </p:tgtEl>
                                            <p:attrNameLst>
                                              <p:attrName>style.visibility</p:attrName>
                                            </p:attrNameLst>
                                          </p:cBhvr>
                                          <p:to>
                                            <p:strVal val="visible"/>
                                          </p:to>
                                        </p:set>
                                        <p:anim calcmode="lin" valueType="num">
                                          <p:cBhvr>
                                            <p:cTn id="350" dur="500" fill="hold"/>
                                            <p:tgtEl>
                                              <p:spTgt spid="155"/>
                                            </p:tgtEl>
                                            <p:attrNameLst>
                                              <p:attrName>ppt_w</p:attrName>
                                            </p:attrNameLst>
                                          </p:cBhvr>
                                          <p:tavLst>
                                            <p:tav tm="0">
                                              <p:val>
                                                <p:fltVal val="0"/>
                                              </p:val>
                                            </p:tav>
                                            <p:tav tm="100000">
                                              <p:val>
                                                <p:strVal val="#ppt_w"/>
                                              </p:val>
                                            </p:tav>
                                          </p:tavLst>
                                        </p:anim>
                                        <p:anim calcmode="lin" valueType="num">
                                          <p:cBhvr>
                                            <p:cTn id="351" dur="500" fill="hold"/>
                                            <p:tgtEl>
                                              <p:spTgt spid="155"/>
                                            </p:tgtEl>
                                            <p:attrNameLst>
                                              <p:attrName>ppt_h</p:attrName>
                                            </p:attrNameLst>
                                          </p:cBhvr>
                                          <p:tavLst>
                                            <p:tav tm="0">
                                              <p:val>
                                                <p:fltVal val="0"/>
                                              </p:val>
                                            </p:tav>
                                            <p:tav tm="100000">
                                              <p:val>
                                                <p:strVal val="#ppt_h"/>
                                              </p:val>
                                            </p:tav>
                                          </p:tavLst>
                                        </p:anim>
                                        <p:animEffect transition="in" filter="fade">
                                          <p:cBhvr>
                                            <p:cTn id="352" dur="500"/>
                                            <p:tgtEl>
                                              <p:spTgt spid="155"/>
                                            </p:tgtEl>
                                          </p:cBhvr>
                                        </p:animEffect>
                                      </p:childTnLst>
                                    </p:cTn>
                                  </p:par>
                                  <p:par>
                                    <p:cTn id="353" presetID="53" presetClass="entr" presetSubtype="16" fill="hold" nodeType="withEffect">
                                      <p:stCondLst>
                                        <p:cond delay="0"/>
                                      </p:stCondLst>
                                      <p:childTnLst>
                                        <p:set>
                                          <p:cBhvr>
                                            <p:cTn id="354" dur="1" fill="hold">
                                              <p:stCondLst>
                                                <p:cond delay="0"/>
                                              </p:stCondLst>
                                            </p:cTn>
                                            <p:tgtEl>
                                              <p:spTgt spid="143"/>
                                            </p:tgtEl>
                                            <p:attrNameLst>
                                              <p:attrName>style.visibility</p:attrName>
                                            </p:attrNameLst>
                                          </p:cBhvr>
                                          <p:to>
                                            <p:strVal val="visible"/>
                                          </p:to>
                                        </p:set>
                                        <p:anim calcmode="lin" valueType="num">
                                          <p:cBhvr>
                                            <p:cTn id="355" dur="500" fill="hold"/>
                                            <p:tgtEl>
                                              <p:spTgt spid="143"/>
                                            </p:tgtEl>
                                            <p:attrNameLst>
                                              <p:attrName>ppt_w</p:attrName>
                                            </p:attrNameLst>
                                          </p:cBhvr>
                                          <p:tavLst>
                                            <p:tav tm="0">
                                              <p:val>
                                                <p:fltVal val="0"/>
                                              </p:val>
                                            </p:tav>
                                            <p:tav tm="100000">
                                              <p:val>
                                                <p:strVal val="#ppt_w"/>
                                              </p:val>
                                            </p:tav>
                                          </p:tavLst>
                                        </p:anim>
                                        <p:anim calcmode="lin" valueType="num">
                                          <p:cBhvr>
                                            <p:cTn id="356" dur="500" fill="hold"/>
                                            <p:tgtEl>
                                              <p:spTgt spid="143"/>
                                            </p:tgtEl>
                                            <p:attrNameLst>
                                              <p:attrName>ppt_h</p:attrName>
                                            </p:attrNameLst>
                                          </p:cBhvr>
                                          <p:tavLst>
                                            <p:tav tm="0">
                                              <p:val>
                                                <p:fltVal val="0"/>
                                              </p:val>
                                            </p:tav>
                                            <p:tav tm="100000">
                                              <p:val>
                                                <p:strVal val="#ppt_h"/>
                                              </p:val>
                                            </p:tav>
                                          </p:tavLst>
                                        </p:anim>
                                        <p:animEffect transition="in" filter="fade">
                                          <p:cBhvr>
                                            <p:cTn id="357" dur="500"/>
                                            <p:tgtEl>
                                              <p:spTgt spid="143"/>
                                            </p:tgtEl>
                                          </p:cBhvr>
                                        </p:animEffect>
                                      </p:childTnLst>
                                    </p:cTn>
                                  </p:par>
                                  <p:par>
                                    <p:cTn id="358" presetID="53" presetClass="entr" presetSubtype="16" fill="hold" nodeType="withEffect">
                                      <p:stCondLst>
                                        <p:cond delay="0"/>
                                      </p:stCondLst>
                                      <p:childTnLst>
                                        <p:set>
                                          <p:cBhvr>
                                            <p:cTn id="359" dur="1" fill="hold">
                                              <p:stCondLst>
                                                <p:cond delay="0"/>
                                              </p:stCondLst>
                                            </p:cTn>
                                            <p:tgtEl>
                                              <p:spTgt spid="146"/>
                                            </p:tgtEl>
                                            <p:attrNameLst>
                                              <p:attrName>style.visibility</p:attrName>
                                            </p:attrNameLst>
                                          </p:cBhvr>
                                          <p:to>
                                            <p:strVal val="visible"/>
                                          </p:to>
                                        </p:set>
                                        <p:anim calcmode="lin" valueType="num">
                                          <p:cBhvr>
                                            <p:cTn id="360" dur="500" fill="hold"/>
                                            <p:tgtEl>
                                              <p:spTgt spid="146"/>
                                            </p:tgtEl>
                                            <p:attrNameLst>
                                              <p:attrName>ppt_w</p:attrName>
                                            </p:attrNameLst>
                                          </p:cBhvr>
                                          <p:tavLst>
                                            <p:tav tm="0">
                                              <p:val>
                                                <p:fltVal val="0"/>
                                              </p:val>
                                            </p:tav>
                                            <p:tav tm="100000">
                                              <p:val>
                                                <p:strVal val="#ppt_w"/>
                                              </p:val>
                                            </p:tav>
                                          </p:tavLst>
                                        </p:anim>
                                        <p:anim calcmode="lin" valueType="num">
                                          <p:cBhvr>
                                            <p:cTn id="361" dur="500" fill="hold"/>
                                            <p:tgtEl>
                                              <p:spTgt spid="146"/>
                                            </p:tgtEl>
                                            <p:attrNameLst>
                                              <p:attrName>ppt_h</p:attrName>
                                            </p:attrNameLst>
                                          </p:cBhvr>
                                          <p:tavLst>
                                            <p:tav tm="0">
                                              <p:val>
                                                <p:fltVal val="0"/>
                                              </p:val>
                                            </p:tav>
                                            <p:tav tm="100000">
                                              <p:val>
                                                <p:strVal val="#ppt_h"/>
                                              </p:val>
                                            </p:tav>
                                          </p:tavLst>
                                        </p:anim>
                                        <p:animEffect transition="in" filter="fade">
                                          <p:cBhvr>
                                            <p:cTn id="362" dur="500"/>
                                            <p:tgtEl>
                                              <p:spTgt spid="146"/>
                                            </p:tgtEl>
                                          </p:cBhvr>
                                        </p:animEffect>
                                      </p:childTnLst>
                                    </p:cTn>
                                  </p:par>
                                  <p:par>
                                    <p:cTn id="363" presetID="42" presetClass="path" presetSubtype="0" fill="hold" nodeType="withEffect">
                                      <p:stCondLst>
                                        <p:cond delay="0"/>
                                      </p:stCondLst>
                                      <p:childTnLst>
                                        <p:animMotion origin="layout" path="M -2.77778E-7 -1.60494E-6 L 0.16788 0.62624 " pathEditMode="relative" rAng="0" ptsTypes="AA">
                                          <p:cBhvr>
                                            <p:cTn id="364" dur="500" spd="-100000" fill="hold"/>
                                            <p:tgtEl>
                                              <p:spTgt spid="149"/>
                                            </p:tgtEl>
                                            <p:attrNameLst>
                                              <p:attrName>ppt_x</p:attrName>
                                              <p:attrName>ppt_y</p:attrName>
                                            </p:attrNameLst>
                                          </p:cBhvr>
                                          <p:rCtr x="8385" y="31296"/>
                                        </p:animMotion>
                                      </p:childTnLst>
                                    </p:cTn>
                                  </p:par>
                                  <p:par>
                                    <p:cTn id="365" presetID="42" presetClass="path" presetSubtype="0" fill="hold" nodeType="withEffect">
                                      <p:stCondLst>
                                        <p:cond delay="0"/>
                                      </p:stCondLst>
                                      <p:childTnLst>
                                        <p:animMotion origin="layout" path="M 1.38889E-6 -2.96296E-6 L -0.24583 0.48704 " pathEditMode="relative" rAng="0" ptsTypes="AA">
                                          <p:cBhvr>
                                            <p:cTn id="366" dur="500" spd="-100000" fill="hold"/>
                                            <p:tgtEl>
                                              <p:spTgt spid="128"/>
                                            </p:tgtEl>
                                            <p:attrNameLst>
                                              <p:attrName>ppt_x</p:attrName>
                                              <p:attrName>ppt_y</p:attrName>
                                            </p:attrNameLst>
                                          </p:cBhvr>
                                          <p:rCtr x="-12292" y="24352"/>
                                        </p:animMotion>
                                      </p:childTnLst>
                                    </p:cTn>
                                  </p:par>
                                  <p:par>
                                    <p:cTn id="367" presetID="42" presetClass="path" presetSubtype="0" fill="hold" nodeType="withEffect">
                                      <p:stCondLst>
                                        <p:cond delay="0"/>
                                      </p:stCondLst>
                                      <p:childTnLst>
                                        <p:animMotion origin="layout" path="M 3.88889E-6 3.20988E-6 L -0.13125 0.61296 " pathEditMode="relative" rAng="0" ptsTypes="AA">
                                          <p:cBhvr>
                                            <p:cTn id="368" dur="500" spd="-100000" fill="hold"/>
                                            <p:tgtEl>
                                              <p:spTgt spid="131"/>
                                            </p:tgtEl>
                                            <p:attrNameLst>
                                              <p:attrName>ppt_x</p:attrName>
                                              <p:attrName>ppt_y</p:attrName>
                                            </p:attrNameLst>
                                          </p:cBhvr>
                                          <p:rCtr x="-6562" y="30648"/>
                                        </p:animMotion>
                                      </p:childTnLst>
                                    </p:cTn>
                                  </p:par>
                                  <p:par>
                                    <p:cTn id="369" presetID="42" presetClass="path" presetSubtype="0" fill="hold" nodeType="withEffect">
                                      <p:stCondLst>
                                        <p:cond delay="0"/>
                                      </p:stCondLst>
                                      <p:childTnLst>
                                        <p:animMotion origin="layout" path="M 5E-6 4.32099E-6 L 0.27987 0.60648 " pathEditMode="relative" rAng="0" ptsTypes="AA">
                                          <p:cBhvr>
                                            <p:cTn id="370" dur="500" spd="-100000" fill="hold"/>
                                            <p:tgtEl>
                                              <p:spTgt spid="134"/>
                                            </p:tgtEl>
                                            <p:attrNameLst>
                                              <p:attrName>ppt_x</p:attrName>
                                              <p:attrName>ppt_y</p:attrName>
                                            </p:attrNameLst>
                                          </p:cBhvr>
                                          <p:rCtr x="13993" y="30309"/>
                                        </p:animMotion>
                                      </p:childTnLst>
                                    </p:cTn>
                                  </p:par>
                                  <p:par>
                                    <p:cTn id="371" presetID="42" presetClass="path" presetSubtype="0" fill="hold" nodeType="withEffect">
                                      <p:stCondLst>
                                        <p:cond delay="0"/>
                                      </p:stCondLst>
                                      <p:childTnLst>
                                        <p:animMotion origin="layout" path="M -3.61111E-6 -9.87654E-7 L 0.08091 0.58364 " pathEditMode="relative" rAng="0" ptsTypes="AA">
                                          <p:cBhvr>
                                            <p:cTn id="372" dur="500" spd="-100000" fill="hold"/>
                                            <p:tgtEl>
                                              <p:spTgt spid="137"/>
                                            </p:tgtEl>
                                            <p:attrNameLst>
                                              <p:attrName>ppt_x</p:attrName>
                                              <p:attrName>ppt_y</p:attrName>
                                            </p:attrNameLst>
                                          </p:cBhvr>
                                          <p:rCtr x="4045" y="29167"/>
                                        </p:animMotion>
                                      </p:childTnLst>
                                    </p:cTn>
                                  </p:par>
                                  <p:par>
                                    <p:cTn id="373" presetID="42" presetClass="path" presetSubtype="0" fill="hold" nodeType="withEffect">
                                      <p:stCondLst>
                                        <p:cond delay="0"/>
                                      </p:stCondLst>
                                      <p:childTnLst>
                                        <p:animMotion origin="layout" path="M -4.72222E-6 3.33333E-6 L 0.04619 0.57808 " pathEditMode="relative" rAng="0" ptsTypes="AA">
                                          <p:cBhvr>
                                            <p:cTn id="374" dur="500" spd="-100000" fill="hold"/>
                                            <p:tgtEl>
                                              <p:spTgt spid="140"/>
                                            </p:tgtEl>
                                            <p:attrNameLst>
                                              <p:attrName>ppt_x</p:attrName>
                                              <p:attrName>ppt_y</p:attrName>
                                            </p:attrNameLst>
                                          </p:cBhvr>
                                          <p:rCtr x="2309" y="28889"/>
                                        </p:animMotion>
                                      </p:childTnLst>
                                    </p:cTn>
                                  </p:par>
                                  <p:par>
                                    <p:cTn id="375" presetID="42" presetClass="path" presetSubtype="0" fill="hold" nodeType="withEffect">
                                      <p:stCondLst>
                                        <p:cond delay="0"/>
                                      </p:stCondLst>
                                      <p:childTnLst>
                                        <p:animMotion origin="layout" path="M 2.5E-6 -1.11111E-6 L -0.05191 0.61512 " pathEditMode="relative" rAng="0" ptsTypes="AA">
                                          <p:cBhvr>
                                            <p:cTn id="376" dur="500" spd="-100000" fill="hold"/>
                                            <p:tgtEl>
                                              <p:spTgt spid="152"/>
                                            </p:tgtEl>
                                            <p:attrNameLst>
                                              <p:attrName>ppt_x</p:attrName>
                                              <p:attrName>ppt_y</p:attrName>
                                            </p:attrNameLst>
                                          </p:cBhvr>
                                          <p:rCtr x="-2604" y="30741"/>
                                        </p:animMotion>
                                      </p:childTnLst>
                                    </p:cTn>
                                  </p:par>
                                  <p:par>
                                    <p:cTn id="377" presetID="42" presetClass="path" presetSubtype="0" fill="hold" nodeType="withEffect">
                                      <p:stCondLst>
                                        <p:cond delay="0"/>
                                      </p:stCondLst>
                                      <p:childTnLst>
                                        <p:animMotion origin="layout" path="M -3.88889E-6 -3.7037E-6 L -0.1375 0.75 " pathEditMode="relative" rAng="0" ptsTypes="AA">
                                          <p:cBhvr>
                                            <p:cTn id="378" dur="500" spd="-100000" fill="hold"/>
                                            <p:tgtEl>
                                              <p:spTgt spid="155"/>
                                            </p:tgtEl>
                                            <p:attrNameLst>
                                              <p:attrName>ppt_x</p:attrName>
                                              <p:attrName>ppt_y</p:attrName>
                                            </p:attrNameLst>
                                          </p:cBhvr>
                                          <p:rCtr x="-6875" y="37500"/>
                                        </p:animMotion>
                                      </p:childTnLst>
                                    </p:cTn>
                                  </p:par>
                                  <p:par>
                                    <p:cTn id="379" presetID="42" presetClass="path" presetSubtype="0" fill="hold" nodeType="withEffect">
                                      <p:stCondLst>
                                        <p:cond delay="0"/>
                                      </p:stCondLst>
                                      <p:childTnLst>
                                        <p:animMotion origin="layout" path="M -4.44444E-6 -4.07407E-6 L 0.07709 0.69074 " pathEditMode="relative" rAng="0" ptsTypes="AA">
                                          <p:cBhvr>
                                            <p:cTn id="380" dur="500" spd="-100000" fill="hold"/>
                                            <p:tgtEl>
                                              <p:spTgt spid="143"/>
                                            </p:tgtEl>
                                            <p:attrNameLst>
                                              <p:attrName>ppt_x</p:attrName>
                                              <p:attrName>ppt_y</p:attrName>
                                            </p:attrNameLst>
                                          </p:cBhvr>
                                          <p:rCtr x="3854" y="34537"/>
                                        </p:animMotion>
                                      </p:childTnLst>
                                    </p:cTn>
                                  </p:par>
                                  <p:par>
                                    <p:cTn id="381" presetID="42" presetClass="path" presetSubtype="0" fill="hold" nodeType="withEffect">
                                      <p:stCondLst>
                                        <p:cond delay="0"/>
                                      </p:stCondLst>
                                      <p:childTnLst>
                                        <p:animMotion origin="layout" path="M 1.11111E-6 -6.17284E-7 L -0.16389 0.69012 " pathEditMode="relative" rAng="0" ptsTypes="AA">
                                          <p:cBhvr>
                                            <p:cTn id="382" dur="500" spd="-100000" fill="hold"/>
                                            <p:tgtEl>
                                              <p:spTgt spid="146"/>
                                            </p:tgtEl>
                                            <p:attrNameLst>
                                              <p:attrName>ppt_x</p:attrName>
                                              <p:attrName>ppt_y</p:attrName>
                                            </p:attrNameLst>
                                          </p:cBhvr>
                                          <p:rCtr x="-8194" y="34506"/>
                                        </p:animMotion>
                                      </p:childTnLst>
                                    </p:cTn>
                                  </p:par>
                                </p:childTnLst>
                              </p:cTn>
                            </p:par>
                            <p:par>
                              <p:cTn id="383" fill="hold">
                                <p:stCondLst>
                                  <p:cond delay="5000"/>
                                </p:stCondLst>
                                <p:childTnLst>
                                  <p:par>
                                    <p:cTn id="384" presetID="42" presetClass="entr" presetSubtype="0" fill="hold" grpId="0" nodeType="afterEffect">
                                      <p:stCondLst>
                                        <p:cond delay="0"/>
                                      </p:stCondLst>
                                      <p:childTnLst>
                                        <p:set>
                                          <p:cBhvr>
                                            <p:cTn id="385" dur="1" fill="hold">
                                              <p:stCondLst>
                                                <p:cond delay="0"/>
                                              </p:stCondLst>
                                            </p:cTn>
                                            <p:tgtEl>
                                              <p:spTgt spid="127"/>
                                            </p:tgtEl>
                                            <p:attrNameLst>
                                              <p:attrName>style.visibility</p:attrName>
                                            </p:attrNameLst>
                                          </p:cBhvr>
                                          <p:to>
                                            <p:strVal val="visible"/>
                                          </p:to>
                                        </p:set>
                                        <p:animEffect transition="in" filter="fade">
                                          <p:cBhvr>
                                            <p:cTn id="386" dur="500"/>
                                            <p:tgtEl>
                                              <p:spTgt spid="127"/>
                                            </p:tgtEl>
                                          </p:cBhvr>
                                        </p:animEffect>
                                        <p:anim calcmode="lin" valueType="num">
                                          <p:cBhvr>
                                            <p:cTn id="387" dur="500" fill="hold"/>
                                            <p:tgtEl>
                                              <p:spTgt spid="127"/>
                                            </p:tgtEl>
                                            <p:attrNameLst>
                                              <p:attrName>ppt_x</p:attrName>
                                            </p:attrNameLst>
                                          </p:cBhvr>
                                          <p:tavLst>
                                            <p:tav tm="0">
                                              <p:val>
                                                <p:strVal val="#ppt_x"/>
                                              </p:val>
                                            </p:tav>
                                            <p:tav tm="100000">
                                              <p:val>
                                                <p:strVal val="#ppt_x"/>
                                              </p:val>
                                            </p:tav>
                                          </p:tavLst>
                                        </p:anim>
                                        <p:anim calcmode="lin" valueType="num">
                                          <p:cBhvr>
                                            <p:cTn id="388" dur="500" fill="hold"/>
                                            <p:tgtEl>
                                              <p:spTgt spid="127"/>
                                            </p:tgtEl>
                                            <p:attrNameLst>
                                              <p:attrName>ppt_y</p:attrName>
                                            </p:attrNameLst>
                                          </p:cBhvr>
                                          <p:tavLst>
                                            <p:tav tm="0">
                                              <p:val>
                                                <p:strVal val="#ppt_y+.1"/>
                                              </p:val>
                                            </p:tav>
                                            <p:tav tm="100000">
                                              <p:val>
                                                <p:strVal val="#ppt_y"/>
                                              </p:val>
                                            </p:tav>
                                          </p:tavLst>
                                        </p:anim>
                                      </p:childTnLst>
                                    </p:cTn>
                                  </p:par>
                                </p:childTnLst>
                              </p:cTn>
                            </p:par>
                            <p:par>
                              <p:cTn id="389" fill="hold">
                                <p:stCondLst>
                                  <p:cond delay="5500"/>
                                </p:stCondLst>
                                <p:childTnLst>
                                  <p:par>
                                    <p:cTn id="390" presetID="16" presetClass="entr" presetSubtype="26" fill="hold" grpId="0" nodeType="afterEffect">
                                      <p:stCondLst>
                                        <p:cond delay="0"/>
                                      </p:stCondLst>
                                      <p:childTnLst>
                                        <p:set>
                                          <p:cBhvr>
                                            <p:cTn id="391" dur="1" fill="hold">
                                              <p:stCondLst>
                                                <p:cond delay="0"/>
                                              </p:stCondLst>
                                            </p:cTn>
                                            <p:tgtEl>
                                              <p:spTgt spid="159"/>
                                            </p:tgtEl>
                                            <p:attrNameLst>
                                              <p:attrName>style.visibility</p:attrName>
                                            </p:attrNameLst>
                                          </p:cBhvr>
                                          <p:to>
                                            <p:strVal val="visible"/>
                                          </p:to>
                                        </p:set>
                                        <p:animEffect transition="in" filter="barn(inHorizontal)">
                                          <p:cBhvr>
                                            <p:cTn id="392" dur="500"/>
                                            <p:tgtEl>
                                              <p:spTgt spid="159"/>
                                            </p:tgtEl>
                                          </p:cBhvr>
                                        </p:animEffect>
                                      </p:childTnLst>
                                    </p:cTn>
                                  </p:par>
                                  <p:par>
                                    <p:cTn id="393" presetID="16" presetClass="entr" presetSubtype="26" fill="hold" grpId="0" nodeType="withEffect">
                                      <p:stCondLst>
                                        <p:cond delay="0"/>
                                      </p:stCondLst>
                                      <p:childTnLst>
                                        <p:set>
                                          <p:cBhvr>
                                            <p:cTn id="394" dur="1" fill="hold">
                                              <p:stCondLst>
                                                <p:cond delay="0"/>
                                              </p:stCondLst>
                                            </p:cTn>
                                            <p:tgtEl>
                                              <p:spTgt spid="160"/>
                                            </p:tgtEl>
                                            <p:attrNameLst>
                                              <p:attrName>style.visibility</p:attrName>
                                            </p:attrNameLst>
                                          </p:cBhvr>
                                          <p:to>
                                            <p:strVal val="visible"/>
                                          </p:to>
                                        </p:set>
                                        <p:animEffect transition="in" filter="barn(inHorizontal)">
                                          <p:cBhvr>
                                            <p:cTn id="395" dur="500"/>
                                            <p:tgtEl>
                                              <p:spTgt spid="160"/>
                                            </p:tgtEl>
                                          </p:cBhvr>
                                        </p:animEffect>
                                      </p:childTnLst>
                                    </p:cTn>
                                  </p:par>
                                </p:childTnLst>
                              </p:cTn>
                            </p:par>
                            <p:par>
                              <p:cTn id="396" fill="hold">
                                <p:stCondLst>
                                  <p:cond delay="6000"/>
                                </p:stCondLst>
                                <p:childTnLst>
                                  <p:par>
                                    <p:cTn id="397" presetID="22" presetClass="entr" presetSubtype="8" fill="hold" grpId="0" nodeType="afterEffect">
                                      <p:stCondLst>
                                        <p:cond delay="0"/>
                                      </p:stCondLst>
                                      <p:iterate type="lt">
                                        <p:tmPct val="30000"/>
                                      </p:iterate>
                                      <p:childTnLst>
                                        <p:set>
                                          <p:cBhvr>
                                            <p:cTn id="398" dur="1" fill="hold">
                                              <p:stCondLst>
                                                <p:cond delay="0"/>
                                              </p:stCondLst>
                                            </p:cTn>
                                            <p:tgtEl>
                                              <p:spTgt spid="158"/>
                                            </p:tgtEl>
                                            <p:attrNameLst>
                                              <p:attrName>style.visibility</p:attrName>
                                            </p:attrNameLst>
                                          </p:cBhvr>
                                          <p:to>
                                            <p:strVal val="visible"/>
                                          </p:to>
                                        </p:set>
                                        <p:animEffect transition="in" filter="wipe(left)">
                                          <p:cBhvr>
                                            <p:cTn id="399" dur="50"/>
                                            <p:tgtEl>
                                              <p:spTgt spid="158"/>
                                            </p:tgtEl>
                                          </p:cBhvr>
                                        </p:animEffect>
                                      </p:childTnLst>
                                    </p:cTn>
                                  </p:par>
                                  <p:par>
                                    <p:cTn id="400" presetID="36" presetClass="emph" presetSubtype="0" fill="hold" grpId="1" nodeType="withEffect">
                                      <p:stCondLst>
                                        <p:cond delay="0"/>
                                      </p:stCondLst>
                                      <p:iterate type="lt">
                                        <p:tmPct val="30000"/>
                                      </p:iterate>
                                      <p:childTnLst>
                                        <p:animScale>
                                          <p:cBhvr>
                                            <p:cTn id="401" dur="25" autoRev="1" fill="hold">
                                              <p:stCondLst>
                                                <p:cond delay="0"/>
                                              </p:stCondLst>
                                            </p:cTn>
                                            <p:tgtEl>
                                              <p:spTgt spid="158"/>
                                            </p:tgtEl>
                                          </p:cBhvr>
                                          <p:to x="80000" y="100000"/>
                                        </p:animScale>
                                        <p:anim by="(#ppt_w*0.10)" calcmode="lin" valueType="num">
                                          <p:cBhvr>
                                            <p:cTn id="402" dur="25" autoRev="1" fill="hold">
                                              <p:stCondLst>
                                                <p:cond delay="0"/>
                                              </p:stCondLst>
                                            </p:cTn>
                                            <p:tgtEl>
                                              <p:spTgt spid="158"/>
                                            </p:tgtEl>
                                            <p:attrNameLst>
                                              <p:attrName>ppt_x</p:attrName>
                                            </p:attrNameLst>
                                          </p:cBhvr>
                                        </p:anim>
                                        <p:anim by="(-#ppt_w*0.10)" calcmode="lin" valueType="num">
                                          <p:cBhvr>
                                            <p:cTn id="403" dur="25" autoRev="1" fill="hold">
                                              <p:stCondLst>
                                                <p:cond delay="0"/>
                                              </p:stCondLst>
                                            </p:cTn>
                                            <p:tgtEl>
                                              <p:spTgt spid="158"/>
                                            </p:tgtEl>
                                            <p:attrNameLst>
                                              <p:attrName>ppt_y</p:attrName>
                                            </p:attrNameLst>
                                          </p:cBhvr>
                                        </p:anim>
                                        <p:animRot by="-480000">
                                          <p:cBhvr>
                                            <p:cTn id="404" dur="25" autoRev="1" fill="hold">
                                              <p:stCondLst>
                                                <p:cond delay="0"/>
                                              </p:stCondLst>
                                            </p:cTn>
                                            <p:tgtEl>
                                              <p:spTgt spid="1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p:bldP spid="59" grpId="0"/>
          <p:bldP spid="87" grpId="0"/>
          <p:bldP spid="127" grpId="0"/>
          <p:bldP spid="158" grpId="0"/>
          <p:bldP spid="158" grpId="1"/>
          <p:bldP spid="159" grpId="0" animBg="1"/>
          <p:bldP spid="160" grpId="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55"/>
          <p:cNvSpPr/>
          <p:nvPr/>
        </p:nvSpPr>
        <p:spPr>
          <a:xfrm>
            <a:off x="10392518" y="5924354"/>
            <a:ext cx="667877" cy="667877"/>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7" name="椭圆 56"/>
          <p:cNvSpPr/>
          <p:nvPr/>
        </p:nvSpPr>
        <p:spPr>
          <a:xfrm>
            <a:off x="11231074" y="4696932"/>
            <a:ext cx="366369" cy="36636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8" name="组合 57"/>
          <p:cNvGrpSpPr/>
          <p:nvPr/>
        </p:nvGrpSpPr>
        <p:grpSpPr>
          <a:xfrm>
            <a:off x="9578335" y="6350193"/>
            <a:ext cx="293036" cy="293036"/>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1" name="椭圆 6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3" name="组合 62"/>
          <p:cNvGrpSpPr/>
          <p:nvPr/>
        </p:nvGrpSpPr>
        <p:grpSpPr>
          <a:xfrm>
            <a:off x="9754679" y="5462059"/>
            <a:ext cx="383892" cy="383892"/>
            <a:chOff x="304800" y="673100"/>
            <a:chExt cx="4000500" cy="4000500"/>
          </a:xfrm>
          <a:effectLst>
            <a:outerShdw blurRad="381000" dist="152400" dir="8100000" algn="tr" rotWithShape="0">
              <a:prstClr val="black">
                <a:alpha val="70000"/>
              </a:prstClr>
            </a:outerShdw>
          </a:effectLst>
        </p:grpSpPr>
        <p:sp>
          <p:nvSpPr>
            <p:cNvPr id="64" name="同心圆 6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5" name="椭圆 64"/>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66" name="组合 65"/>
          <p:cNvGrpSpPr/>
          <p:nvPr/>
        </p:nvGrpSpPr>
        <p:grpSpPr>
          <a:xfrm>
            <a:off x="11215581" y="5534999"/>
            <a:ext cx="544503" cy="544503"/>
            <a:chOff x="304800" y="673100"/>
            <a:chExt cx="4000500" cy="4000500"/>
          </a:xfrm>
          <a:effectLst>
            <a:outerShdw blurRad="317500" dist="1905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7" name="椭圆 7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8" name="椭圆 77"/>
          <p:cNvSpPr/>
          <p:nvPr/>
        </p:nvSpPr>
        <p:spPr>
          <a:xfrm>
            <a:off x="8839349" y="6276860"/>
            <a:ext cx="366369" cy="366369"/>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椭圆 78"/>
          <p:cNvSpPr/>
          <p:nvPr/>
        </p:nvSpPr>
        <p:spPr>
          <a:xfrm>
            <a:off x="11447038" y="6645610"/>
            <a:ext cx="183185" cy="183185"/>
          </a:xfrm>
          <a:prstGeom prst="ellipse">
            <a:avLst/>
          </a:prstGeom>
          <a:solidFill>
            <a:srgbClr val="C0000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8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3758"/>
          <a:stretch>
            <a:fillRect/>
          </a:stretch>
        </p:blipFill>
        <p:spPr bwMode="auto">
          <a:xfrm>
            <a:off x="736600" y="1702859"/>
            <a:ext cx="5157259" cy="3137643"/>
          </a:xfrm>
          <a:prstGeom prst="rect">
            <a:avLst/>
          </a:prstGeom>
          <a:noFill/>
          <a:effectLst>
            <a:outerShdw blurRad="76200" dist="38100" dir="5400000" sx="103000" sy="103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1" name="Picture 2" descr="F:\出售\PPT\______________图片素材\59f5225d4dd36b09f8ade3e55c75581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3083920" y="4547659"/>
            <a:ext cx="3317939" cy="1483588"/>
          </a:xfrm>
          <a:prstGeom prst="rect">
            <a:avLst/>
          </a:prstGeom>
          <a:noFill/>
          <a:effectLst>
            <a:outerShdw blurRad="76200" dist="38100" dir="5400000" sx="103000" sy="103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2" name="矩形 81"/>
          <p:cNvSpPr/>
          <p:nvPr/>
        </p:nvSpPr>
        <p:spPr>
          <a:xfrm>
            <a:off x="6435304" y="1702859"/>
            <a:ext cx="3624155" cy="1241237"/>
          </a:xfrm>
          <a:prstGeom prst="rect">
            <a:avLst/>
          </a:prstGeom>
        </p:spPr>
        <p:txBody>
          <a:bodyPr wrap="square">
            <a:spAutoFit/>
          </a:bodyPr>
          <a:lstStyle/>
          <a:p>
            <a:pPr algn="l"/>
            <a:r>
              <a:rPr lang="en-US" altLang="zh-CN" sz="3733" dirty="0">
                <a:solidFill>
                  <a:srgbClr val="C00000"/>
                </a:solidFill>
                <a:latin typeface="Impact" pitchFamily="34" charset="0"/>
              </a:rPr>
              <a:t>COMPANY </a:t>
            </a:r>
          </a:p>
          <a:p>
            <a:pPr algn="l"/>
            <a:r>
              <a:rPr lang="en-US" altLang="zh-CN" sz="3733" dirty="0">
                <a:solidFill>
                  <a:srgbClr val="C00000"/>
                </a:solidFill>
                <a:latin typeface="Impact" pitchFamily="34" charset="0"/>
              </a:rPr>
              <a:t>              PROFILE</a:t>
            </a:r>
            <a:endParaRPr lang="zh-CN" altLang="en-US" sz="3733" dirty="0">
              <a:solidFill>
                <a:srgbClr val="C00000"/>
              </a:solidFill>
              <a:latin typeface="Impact" pitchFamily="34" charset="0"/>
            </a:endParaRPr>
          </a:p>
        </p:txBody>
      </p:sp>
      <p:sp>
        <p:nvSpPr>
          <p:cNvPr id="85" name="矩形 84"/>
          <p:cNvSpPr/>
          <p:nvPr/>
        </p:nvSpPr>
        <p:spPr>
          <a:xfrm>
            <a:off x="6503459" y="2491172"/>
            <a:ext cx="1210588" cy="400110"/>
          </a:xfrm>
          <a:prstGeom prst="rect">
            <a:avLst/>
          </a:prstGeom>
        </p:spPr>
        <p:txBody>
          <a:bodyPr wrap="none">
            <a:spAutoFit/>
          </a:bodyPr>
          <a:lstStyle/>
          <a:p>
            <a:r>
              <a:rPr lang="zh-CN" altLang="en-US" sz="2000" dirty="0">
                <a:latin typeface="微软雅黑" pitchFamily="34" charset="-122"/>
                <a:ea typeface="微软雅黑" pitchFamily="34" charset="-122"/>
              </a:rPr>
              <a:t>公司介绍</a:t>
            </a:r>
          </a:p>
        </p:txBody>
      </p:sp>
      <p:sp>
        <p:nvSpPr>
          <p:cNvPr id="86" name="矩形 85"/>
          <p:cNvSpPr/>
          <p:nvPr/>
        </p:nvSpPr>
        <p:spPr>
          <a:xfrm>
            <a:off x="6503459" y="2885665"/>
            <a:ext cx="4267200" cy="1324080"/>
          </a:xfrm>
          <a:prstGeom prst="rect">
            <a:avLst/>
          </a:prstGeom>
        </p:spPr>
        <p:txBody>
          <a:bodyPr wrap="square">
            <a:spAutoFit/>
          </a:bodyPr>
          <a:lstStyle/>
          <a:p>
            <a:pPr algn="l">
              <a:lnSpc>
                <a:spcPct val="150000"/>
              </a:lnSpc>
            </a:pPr>
            <a:r>
              <a:rPr lang="zh-CN" altLang="en-US" sz="1067" dirty="0">
                <a:solidFill>
                  <a:schemeClr val="accent3">
                    <a:lumMod val="50000"/>
                  </a:schemeClr>
                </a:solidFill>
                <a:latin typeface="微软雅黑" pitchFamily="34" charset="-122"/>
                <a:ea typeface="微软雅黑" pitchFamily="34" charset="-122"/>
              </a:rPr>
              <a:t>一个成功的企业必须拥有着科学的管理理</a:t>
            </a:r>
          </a:p>
          <a:p>
            <a:pPr algn="l">
              <a:lnSpc>
                <a:spcPct val="150000"/>
              </a:lnSpc>
            </a:pPr>
            <a:r>
              <a:rPr lang="zh-CN" altLang="en-US" sz="1067" dirty="0">
                <a:solidFill>
                  <a:schemeClr val="accent3">
                    <a:lumMod val="50000"/>
                  </a:schemeClr>
                </a:solidFill>
                <a:latin typeface="微软雅黑" pitchFamily="34" charset="-122"/>
                <a:ea typeface="微软雅黑" pitchFamily="34" charset="-122"/>
              </a:rPr>
              <a:t>念，良好的资金运作模式，有竞争意识和</a:t>
            </a:r>
          </a:p>
          <a:p>
            <a:pPr algn="l">
              <a:lnSpc>
                <a:spcPct val="150000"/>
              </a:lnSpc>
            </a:pPr>
            <a:r>
              <a:rPr lang="zh-CN" altLang="en-US" sz="1067" dirty="0">
                <a:solidFill>
                  <a:schemeClr val="accent3">
                    <a:lumMod val="50000"/>
                  </a:schemeClr>
                </a:solidFill>
                <a:latin typeface="微软雅黑" pitchFamily="34" charset="-122"/>
                <a:ea typeface="微软雅黑" pitchFamily="34" charset="-122"/>
              </a:rPr>
              <a:t>合作精神的管理团队，优秀而独特的企业</a:t>
            </a:r>
          </a:p>
          <a:p>
            <a:pPr algn="l">
              <a:lnSpc>
                <a:spcPct val="150000"/>
              </a:lnSpc>
            </a:pPr>
            <a:r>
              <a:rPr lang="zh-CN" altLang="en-US" sz="1067" dirty="0">
                <a:solidFill>
                  <a:schemeClr val="accent3">
                    <a:lumMod val="50000"/>
                  </a:schemeClr>
                </a:solidFill>
                <a:latin typeface="微软雅黑" pitchFamily="34" charset="-122"/>
                <a:ea typeface="微软雅黑" pitchFamily="34" charset="-122"/>
              </a:rPr>
              <a:t>文化。还有最易缺乏的企业素质</a:t>
            </a:r>
            <a:r>
              <a:rPr lang="en-US" altLang="zh-CN" sz="1067" dirty="0">
                <a:solidFill>
                  <a:schemeClr val="accent3">
                    <a:lumMod val="50000"/>
                  </a:schemeClr>
                </a:solidFill>
                <a:latin typeface="微软雅黑" pitchFamily="34" charset="-122"/>
                <a:ea typeface="微软雅黑" pitchFamily="34" charset="-122"/>
              </a:rPr>
              <a:t>----</a:t>
            </a:r>
            <a:r>
              <a:rPr lang="zh-CN" altLang="en-US" sz="1067" dirty="0">
                <a:solidFill>
                  <a:schemeClr val="accent3">
                    <a:lumMod val="50000"/>
                  </a:schemeClr>
                </a:solidFill>
                <a:latin typeface="微软雅黑" pitchFamily="34" charset="-122"/>
                <a:ea typeface="微软雅黑" pitchFamily="34" charset="-122"/>
              </a:rPr>
              <a:t>锐意</a:t>
            </a:r>
          </a:p>
          <a:p>
            <a:pPr algn="l">
              <a:lnSpc>
                <a:spcPct val="150000"/>
              </a:lnSpc>
            </a:pPr>
            <a:r>
              <a:rPr lang="zh-CN" altLang="en-US" sz="1067" dirty="0">
                <a:solidFill>
                  <a:schemeClr val="accent3">
                    <a:lumMod val="50000"/>
                  </a:schemeClr>
                </a:solidFill>
                <a:latin typeface="微软雅黑" pitchFamily="34" charset="-122"/>
                <a:ea typeface="微软雅黑" pitchFamily="34" charset="-122"/>
              </a:rPr>
              <a:t>进取的决心和勇气！</a:t>
            </a:r>
          </a:p>
        </p:txBody>
      </p:sp>
      <p:sp>
        <p:nvSpPr>
          <p:cNvPr id="87" name="矩形 86"/>
          <p:cNvSpPr/>
          <p:nvPr/>
        </p:nvSpPr>
        <p:spPr>
          <a:xfrm>
            <a:off x="6503460" y="4242859"/>
            <a:ext cx="4470929" cy="953723"/>
          </a:xfrm>
          <a:prstGeom prst="rect">
            <a:avLst/>
          </a:prstGeom>
        </p:spPr>
        <p:txBody>
          <a:bodyPr wrap="square">
            <a:spAutoFit/>
          </a:bodyPr>
          <a:lstStyle/>
          <a:p>
            <a:pPr algn="l"/>
            <a:r>
              <a:rPr lang="en-US" altLang="zh-CN" sz="933" dirty="0">
                <a:solidFill>
                  <a:schemeClr val="accent3">
                    <a:lumMod val="50000"/>
                  </a:schemeClr>
                </a:solidFill>
              </a:rPr>
              <a:t>A successful enterprise must have the concept of scientific management, </a:t>
            </a:r>
          </a:p>
          <a:p>
            <a:pPr algn="l"/>
            <a:r>
              <a:rPr lang="en-US" altLang="zh-CN" sz="933" dirty="0">
                <a:solidFill>
                  <a:schemeClr val="accent3">
                    <a:lumMod val="50000"/>
                  </a:schemeClr>
                </a:solidFill>
              </a:rPr>
              <a:t>capital operation mode of good, </a:t>
            </a:r>
          </a:p>
          <a:p>
            <a:pPr algn="l"/>
            <a:r>
              <a:rPr lang="en-US" altLang="zh-CN" sz="933" dirty="0">
                <a:solidFill>
                  <a:schemeClr val="accent3">
                    <a:lumMod val="50000"/>
                  </a:schemeClr>
                </a:solidFill>
              </a:rPr>
              <a:t>have the sense of competition and cooperation of the management team, </a:t>
            </a:r>
          </a:p>
          <a:p>
            <a:pPr algn="l"/>
            <a:r>
              <a:rPr lang="en-US" altLang="zh-CN" sz="933" dirty="0">
                <a:solidFill>
                  <a:schemeClr val="accent3">
                    <a:lumMod val="50000"/>
                  </a:schemeClr>
                </a:solidFill>
              </a:rPr>
              <a:t>excellent and unique corporate culture. </a:t>
            </a:r>
          </a:p>
          <a:p>
            <a:pPr algn="l"/>
            <a:r>
              <a:rPr lang="en-US" altLang="zh-CN" sz="933" dirty="0">
                <a:solidFill>
                  <a:schemeClr val="accent3">
                    <a:lumMod val="50000"/>
                  </a:schemeClr>
                </a:solidFill>
              </a:rPr>
              <a:t>There are the most vulnerable to the lack of enterprise quality,</a:t>
            </a:r>
          </a:p>
          <a:p>
            <a:pPr algn="l"/>
            <a:r>
              <a:rPr lang="en-US" altLang="zh-CN" sz="933" dirty="0">
                <a:solidFill>
                  <a:schemeClr val="accent3">
                    <a:lumMod val="50000"/>
                  </a:schemeClr>
                </a:solidFill>
              </a:rPr>
              <a:t>enterprising determination and courage!</a:t>
            </a:r>
            <a:endParaRPr lang="zh-CN" altLang="en-US" sz="933" dirty="0">
              <a:solidFill>
                <a:schemeClr val="accent3">
                  <a:lumMod val="50000"/>
                </a:schemeClr>
              </a:solidFill>
            </a:endParaRPr>
          </a:p>
        </p:txBody>
      </p:sp>
      <p:sp>
        <p:nvSpPr>
          <p:cNvPr id="22" name="TextBox 21"/>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23"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公司简介</a:t>
            </a:r>
            <a:endParaRPr lang="zh-CN" altLang="en-US" sz="2667" dirty="0">
              <a:latin typeface="微软雅黑" pitchFamily="34" charset="-122"/>
              <a:ea typeface="微软雅黑" pitchFamily="34" charset="-122"/>
            </a:endParaRPr>
          </a:p>
        </p:txBody>
      </p:sp>
      <p:cxnSp>
        <p:nvCxnSpPr>
          <p:cNvPr id="24"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0055032"/>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par>
                                <p:cTn id="10" presetID="53" presetClass="entr" presetSubtype="16" fill="hold" grpId="0" nodeType="withEffect">
                                  <p:stCondLst>
                                    <p:cond delay="400"/>
                                  </p:stCondLst>
                                  <p:childTnLst>
                                    <p:set>
                                      <p:cBhvr>
                                        <p:cTn id="11" dur="1" fill="hold">
                                          <p:stCondLst>
                                            <p:cond delay="0"/>
                                          </p:stCondLst>
                                        </p:cTn>
                                        <p:tgtEl>
                                          <p:spTgt spid="57"/>
                                        </p:tgtEl>
                                        <p:attrNameLst>
                                          <p:attrName>style.visibility</p:attrName>
                                        </p:attrNameLst>
                                      </p:cBhvr>
                                      <p:to>
                                        <p:strVal val="visible"/>
                                      </p:to>
                                    </p:set>
                                    <p:anim calcmode="lin" valueType="num">
                                      <p:cBhvr>
                                        <p:cTn id="12" dur="500" fill="hold"/>
                                        <p:tgtEl>
                                          <p:spTgt spid="57"/>
                                        </p:tgtEl>
                                        <p:attrNameLst>
                                          <p:attrName>ppt_w</p:attrName>
                                        </p:attrNameLst>
                                      </p:cBhvr>
                                      <p:tavLst>
                                        <p:tav tm="0">
                                          <p:val>
                                            <p:fltVal val="0"/>
                                          </p:val>
                                        </p:tav>
                                        <p:tav tm="100000">
                                          <p:val>
                                            <p:strVal val="#ppt_w"/>
                                          </p:val>
                                        </p:tav>
                                      </p:tavLst>
                                    </p:anim>
                                    <p:anim calcmode="lin" valueType="num">
                                      <p:cBhvr>
                                        <p:cTn id="13" dur="500" fill="hold"/>
                                        <p:tgtEl>
                                          <p:spTgt spid="57"/>
                                        </p:tgtEl>
                                        <p:attrNameLst>
                                          <p:attrName>ppt_h</p:attrName>
                                        </p:attrNameLst>
                                      </p:cBhvr>
                                      <p:tavLst>
                                        <p:tav tm="0">
                                          <p:val>
                                            <p:fltVal val="0"/>
                                          </p:val>
                                        </p:tav>
                                        <p:tav tm="100000">
                                          <p:val>
                                            <p:strVal val="#ppt_h"/>
                                          </p:val>
                                        </p:tav>
                                      </p:tavLst>
                                    </p:anim>
                                    <p:animEffect transition="in" filter="fade">
                                      <p:cBhvr>
                                        <p:cTn id="14" dur="500"/>
                                        <p:tgtEl>
                                          <p:spTgt spid="57"/>
                                        </p:tgtEl>
                                      </p:cBhvr>
                                    </p:animEffect>
                                  </p:childTnLst>
                                </p:cTn>
                              </p:par>
                              <p:par>
                                <p:cTn id="15" presetID="53" presetClass="entr" presetSubtype="16" fill="hold" nodeType="withEffect">
                                  <p:stCondLst>
                                    <p:cond delay="40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nodeType="withEffect">
                                  <p:stCondLst>
                                    <p:cond delay="20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par>
                                <p:cTn id="25" presetID="53" presetClass="entr" presetSubtype="16"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 calcmode="lin" valueType="num">
                                      <p:cBhvr>
                                        <p:cTn id="27" dur="500" fill="hold"/>
                                        <p:tgtEl>
                                          <p:spTgt spid="66"/>
                                        </p:tgtEl>
                                        <p:attrNameLst>
                                          <p:attrName>ppt_w</p:attrName>
                                        </p:attrNameLst>
                                      </p:cBhvr>
                                      <p:tavLst>
                                        <p:tav tm="0">
                                          <p:val>
                                            <p:fltVal val="0"/>
                                          </p:val>
                                        </p:tav>
                                        <p:tav tm="100000">
                                          <p:val>
                                            <p:strVal val="#ppt_w"/>
                                          </p:val>
                                        </p:tav>
                                      </p:tavLst>
                                    </p:anim>
                                    <p:anim calcmode="lin" valueType="num">
                                      <p:cBhvr>
                                        <p:cTn id="28" dur="500" fill="hold"/>
                                        <p:tgtEl>
                                          <p:spTgt spid="66"/>
                                        </p:tgtEl>
                                        <p:attrNameLst>
                                          <p:attrName>ppt_h</p:attrName>
                                        </p:attrNameLst>
                                      </p:cBhvr>
                                      <p:tavLst>
                                        <p:tav tm="0">
                                          <p:val>
                                            <p:fltVal val="0"/>
                                          </p:val>
                                        </p:tav>
                                        <p:tav tm="100000">
                                          <p:val>
                                            <p:strVal val="#ppt_h"/>
                                          </p:val>
                                        </p:tav>
                                      </p:tavLst>
                                    </p:anim>
                                    <p:animEffect transition="in" filter="fade">
                                      <p:cBhvr>
                                        <p:cTn id="29" dur="500"/>
                                        <p:tgtEl>
                                          <p:spTgt spid="66"/>
                                        </p:tgtEl>
                                      </p:cBhvr>
                                    </p:animEffect>
                                  </p:childTnLst>
                                </p:cTn>
                              </p:par>
                              <p:par>
                                <p:cTn id="30" presetID="53" presetClass="entr" presetSubtype="16" fill="hold" grpId="0" nodeType="withEffect">
                                  <p:stCondLst>
                                    <p:cond delay="400"/>
                                  </p:stCondLst>
                                  <p:childTnLst>
                                    <p:set>
                                      <p:cBhvr>
                                        <p:cTn id="31" dur="1" fill="hold">
                                          <p:stCondLst>
                                            <p:cond delay="0"/>
                                          </p:stCondLst>
                                        </p:cTn>
                                        <p:tgtEl>
                                          <p:spTgt spid="78"/>
                                        </p:tgtEl>
                                        <p:attrNameLst>
                                          <p:attrName>style.visibility</p:attrName>
                                        </p:attrNameLst>
                                      </p:cBhvr>
                                      <p:to>
                                        <p:strVal val="visible"/>
                                      </p:to>
                                    </p:set>
                                    <p:anim calcmode="lin" valueType="num">
                                      <p:cBhvr>
                                        <p:cTn id="32" dur="500" fill="hold"/>
                                        <p:tgtEl>
                                          <p:spTgt spid="78"/>
                                        </p:tgtEl>
                                        <p:attrNameLst>
                                          <p:attrName>ppt_w</p:attrName>
                                        </p:attrNameLst>
                                      </p:cBhvr>
                                      <p:tavLst>
                                        <p:tav tm="0">
                                          <p:val>
                                            <p:fltVal val="0"/>
                                          </p:val>
                                        </p:tav>
                                        <p:tav tm="100000">
                                          <p:val>
                                            <p:strVal val="#ppt_w"/>
                                          </p:val>
                                        </p:tav>
                                      </p:tavLst>
                                    </p:anim>
                                    <p:anim calcmode="lin" valueType="num">
                                      <p:cBhvr>
                                        <p:cTn id="33" dur="500" fill="hold"/>
                                        <p:tgtEl>
                                          <p:spTgt spid="78"/>
                                        </p:tgtEl>
                                        <p:attrNameLst>
                                          <p:attrName>ppt_h</p:attrName>
                                        </p:attrNameLst>
                                      </p:cBhvr>
                                      <p:tavLst>
                                        <p:tav tm="0">
                                          <p:val>
                                            <p:fltVal val="0"/>
                                          </p:val>
                                        </p:tav>
                                        <p:tav tm="100000">
                                          <p:val>
                                            <p:strVal val="#ppt_h"/>
                                          </p:val>
                                        </p:tav>
                                      </p:tavLst>
                                    </p:anim>
                                    <p:animEffect transition="in" filter="fade">
                                      <p:cBhvr>
                                        <p:cTn id="34" dur="500"/>
                                        <p:tgtEl>
                                          <p:spTgt spid="78"/>
                                        </p:tgtEl>
                                      </p:cBhvr>
                                    </p:animEffect>
                                  </p:childTnLst>
                                </p:cTn>
                              </p:par>
                              <p:par>
                                <p:cTn id="35" presetID="53" presetClass="entr" presetSubtype="16" fill="hold" grpId="0" nodeType="withEffect">
                                  <p:stCondLst>
                                    <p:cond delay="200"/>
                                  </p:stCondLst>
                                  <p:childTnLst>
                                    <p:set>
                                      <p:cBhvr>
                                        <p:cTn id="36" dur="1" fill="hold">
                                          <p:stCondLst>
                                            <p:cond delay="0"/>
                                          </p:stCondLst>
                                        </p:cTn>
                                        <p:tgtEl>
                                          <p:spTgt spid="79"/>
                                        </p:tgtEl>
                                        <p:attrNameLst>
                                          <p:attrName>style.visibility</p:attrName>
                                        </p:attrNameLst>
                                      </p:cBhvr>
                                      <p:to>
                                        <p:strVal val="visible"/>
                                      </p:to>
                                    </p:set>
                                    <p:anim calcmode="lin" valueType="num">
                                      <p:cBhvr>
                                        <p:cTn id="37" dur="500" fill="hold"/>
                                        <p:tgtEl>
                                          <p:spTgt spid="79"/>
                                        </p:tgtEl>
                                        <p:attrNameLst>
                                          <p:attrName>ppt_w</p:attrName>
                                        </p:attrNameLst>
                                      </p:cBhvr>
                                      <p:tavLst>
                                        <p:tav tm="0">
                                          <p:val>
                                            <p:fltVal val="0"/>
                                          </p:val>
                                        </p:tav>
                                        <p:tav tm="100000">
                                          <p:val>
                                            <p:strVal val="#ppt_w"/>
                                          </p:val>
                                        </p:tav>
                                      </p:tavLst>
                                    </p:anim>
                                    <p:anim calcmode="lin" valueType="num">
                                      <p:cBhvr>
                                        <p:cTn id="38" dur="500" fill="hold"/>
                                        <p:tgtEl>
                                          <p:spTgt spid="79"/>
                                        </p:tgtEl>
                                        <p:attrNameLst>
                                          <p:attrName>ppt_h</p:attrName>
                                        </p:attrNameLst>
                                      </p:cBhvr>
                                      <p:tavLst>
                                        <p:tav tm="0">
                                          <p:val>
                                            <p:fltVal val="0"/>
                                          </p:val>
                                        </p:tav>
                                        <p:tav tm="100000">
                                          <p:val>
                                            <p:strVal val="#ppt_h"/>
                                          </p:val>
                                        </p:tav>
                                      </p:tavLst>
                                    </p:anim>
                                    <p:animEffect transition="in" filter="fade">
                                      <p:cBhvr>
                                        <p:cTn id="39" dur="500"/>
                                        <p:tgtEl>
                                          <p:spTgt spid="79"/>
                                        </p:tgtEl>
                                      </p:cBhvr>
                                    </p:animEffect>
                                  </p:childTnLst>
                                </p:cTn>
                              </p:par>
                            </p:childTnLst>
                          </p:cTn>
                        </p:par>
                        <p:par>
                          <p:cTn id="40" fill="hold">
                            <p:stCondLst>
                              <p:cond delay="900"/>
                            </p:stCondLst>
                            <p:childTnLst>
                              <p:par>
                                <p:cTn id="41" presetID="21" presetClass="entr" presetSubtype="1"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heel(1)">
                                      <p:cBhvr>
                                        <p:cTn id="43" dur="500"/>
                                        <p:tgtEl>
                                          <p:spTgt spid="80"/>
                                        </p:tgtEl>
                                      </p:cBhvr>
                                    </p:animEffect>
                                  </p:childTnLst>
                                </p:cTn>
                              </p:par>
                            </p:childTnLst>
                          </p:cTn>
                        </p:par>
                        <p:par>
                          <p:cTn id="44" fill="hold">
                            <p:stCondLst>
                              <p:cond delay="1400"/>
                            </p:stCondLst>
                            <p:childTnLst>
                              <p:par>
                                <p:cTn id="45" presetID="14" presetClass="entr" presetSubtype="10" fill="hold"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randombar(horizontal)">
                                      <p:cBhvr>
                                        <p:cTn id="47" dur="500"/>
                                        <p:tgtEl>
                                          <p:spTgt spid="81"/>
                                        </p:tgtEl>
                                      </p:cBhvr>
                                    </p:animEffect>
                                  </p:childTnLst>
                                </p:cTn>
                              </p:par>
                            </p:childTnLst>
                          </p:cTn>
                        </p:par>
                        <p:par>
                          <p:cTn id="48" fill="hold">
                            <p:stCondLst>
                              <p:cond delay="1900"/>
                            </p:stCondLst>
                            <p:childTnLst>
                              <p:par>
                                <p:cTn id="49" presetID="22" presetClass="entr" presetSubtype="8"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left)">
                                      <p:cBhvr>
                                        <p:cTn id="51" dur="1000"/>
                                        <p:tgtEl>
                                          <p:spTgt spid="82"/>
                                        </p:tgtEl>
                                      </p:cBhvr>
                                    </p:animEffect>
                                  </p:childTnLst>
                                </p:cTn>
                              </p:par>
                            </p:childTnLst>
                          </p:cTn>
                        </p:par>
                        <p:par>
                          <p:cTn id="52" fill="hold">
                            <p:stCondLst>
                              <p:cond delay="2900"/>
                            </p:stCondLst>
                            <p:childTnLst>
                              <p:par>
                                <p:cTn id="53" presetID="23" presetClass="entr" presetSubtype="16" fill="hold" grpId="0" nodeType="afterEffect">
                                  <p:stCondLst>
                                    <p:cond delay="0"/>
                                  </p:stCondLst>
                                  <p:iterate type="lt">
                                    <p:tmPct val="66667"/>
                                  </p:iterate>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childTnLst>
                                </p:cTn>
                              </p:par>
                            </p:childTnLst>
                          </p:cTn>
                        </p:par>
                        <p:par>
                          <p:cTn id="57" fill="hold">
                            <p:stCondLst>
                              <p:cond delay="4400"/>
                            </p:stCondLst>
                            <p:childTnLst>
                              <p:par>
                                <p:cTn id="58" presetID="22" presetClass="entr" presetSubtype="1"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up)">
                                      <p:cBhvr>
                                        <p:cTn id="60" dur="1000"/>
                                        <p:tgtEl>
                                          <p:spTgt spid="86"/>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wipe(left)">
                                      <p:cBhvr>
                                        <p:cTn id="63" dur="1600"/>
                                        <p:tgtEl>
                                          <p:spTgt spid="87"/>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22">
                                            <p:txEl>
                                              <p:pRg st="0" end="0"/>
                                            </p:txEl>
                                          </p:spTgt>
                                        </p:tgtEl>
                                        <p:attrNameLst>
                                          <p:attrName>style.visibility</p:attrName>
                                        </p:attrNameLst>
                                      </p:cBhvr>
                                      <p:to>
                                        <p:strVal val="visible"/>
                                      </p:to>
                                    </p:set>
                                    <p:animEffect transition="in" filter="fade">
                                      <p:cBhvr>
                                        <p:cTn id="67" dur="2000"/>
                                        <p:tgtEl>
                                          <p:spTgt spid="22">
                                            <p:txEl>
                                              <p:pRg st="0" end="0"/>
                                            </p:txEl>
                                          </p:spTgt>
                                        </p:tgtEl>
                                      </p:cBhvr>
                                    </p:animEffect>
                                    <p:anim calcmode="lin" valueType="num">
                                      <p:cBhvr>
                                        <p:cTn id="68" dur="2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69" dur="2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78" grpId="0" animBg="1"/>
      <p:bldP spid="79" grpId="0" animBg="1"/>
      <p:bldP spid="82"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bwMode="auto">
          <a:xfrm>
            <a:off x="4988965" y="191063"/>
            <a:ext cx="2053003" cy="2053003"/>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5" name="MH_Other_4"/>
          <p:cNvSpPr/>
          <p:nvPr>
            <p:custDataLst>
              <p:tags r:id="rId1"/>
            </p:custDataLst>
          </p:nvPr>
        </p:nvSpPr>
        <p:spPr>
          <a:xfrm>
            <a:off x="8743235" y="650225"/>
            <a:ext cx="331669" cy="331669"/>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6" name="MH_Other_4"/>
          <p:cNvSpPr/>
          <p:nvPr>
            <p:custDataLst>
              <p:tags r:id="rId2"/>
            </p:custDataLst>
          </p:nvPr>
        </p:nvSpPr>
        <p:spPr>
          <a:xfrm>
            <a:off x="4032181" y="2017181"/>
            <a:ext cx="269512" cy="26639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7" name="MH_Other_4"/>
          <p:cNvSpPr/>
          <p:nvPr>
            <p:custDataLst>
              <p:tags r:id="rId3"/>
            </p:custDataLst>
          </p:nvPr>
        </p:nvSpPr>
        <p:spPr>
          <a:xfrm>
            <a:off x="3053376" y="132899"/>
            <a:ext cx="576000" cy="576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8" name="MH_Other_4"/>
          <p:cNvSpPr/>
          <p:nvPr>
            <p:custDataLst>
              <p:tags r:id="rId4"/>
            </p:custDataLst>
          </p:nvPr>
        </p:nvSpPr>
        <p:spPr>
          <a:xfrm>
            <a:off x="4334340" y="1547089"/>
            <a:ext cx="424046" cy="42404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9" name="MH_Other_4"/>
          <p:cNvSpPr/>
          <p:nvPr>
            <p:custDataLst>
              <p:tags r:id="rId5"/>
            </p:custDataLst>
          </p:nvPr>
        </p:nvSpPr>
        <p:spPr>
          <a:xfrm>
            <a:off x="7508710" y="1131000"/>
            <a:ext cx="355390" cy="351284"/>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0" name="MH_Other_4"/>
          <p:cNvSpPr/>
          <p:nvPr>
            <p:custDataLst>
              <p:tags r:id="rId6"/>
            </p:custDataLst>
          </p:nvPr>
        </p:nvSpPr>
        <p:spPr>
          <a:xfrm>
            <a:off x="4143552" y="902436"/>
            <a:ext cx="442408" cy="442408"/>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1" name="MH_Other_4"/>
          <p:cNvSpPr/>
          <p:nvPr>
            <p:custDataLst>
              <p:tags r:id="rId7"/>
            </p:custDataLst>
          </p:nvPr>
        </p:nvSpPr>
        <p:spPr>
          <a:xfrm>
            <a:off x="7100202" y="2215633"/>
            <a:ext cx="234000" cy="231297"/>
          </a:xfrm>
          <a:prstGeom prst="ellipse">
            <a:avLst/>
          </a:prstGeom>
          <a:gradFill flip="none" rotWithShape="1">
            <a:gsLst>
              <a:gs pos="100000">
                <a:schemeClr val="bg1"/>
              </a:gs>
              <a:gs pos="0">
                <a:srgbClr val="E0E0E0"/>
              </a:gs>
            </a:gsLst>
            <a:lin ang="8100000" scaled="0"/>
            <a:tileRect/>
          </a:gradFill>
          <a:ln w="15875">
            <a:gradFill>
              <a:gsLst>
                <a:gs pos="100000">
                  <a:schemeClr val="bg1">
                    <a:lumMod val="85000"/>
                  </a:schemeClr>
                </a:gs>
                <a:gs pos="0">
                  <a:schemeClr val="bg1"/>
                </a:gs>
              </a:gsLst>
              <a:lin ang="8100000" scaled="0"/>
            </a:grad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2" name="MH_Other_4"/>
          <p:cNvSpPr/>
          <p:nvPr>
            <p:custDataLst>
              <p:tags r:id="rId8"/>
            </p:custDataLst>
          </p:nvPr>
        </p:nvSpPr>
        <p:spPr>
          <a:xfrm>
            <a:off x="3389400" y="1187089"/>
            <a:ext cx="360000" cy="36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3" name="MH_Other_4"/>
          <p:cNvSpPr/>
          <p:nvPr>
            <p:custDataLst>
              <p:tags r:id="rId9"/>
            </p:custDataLst>
          </p:nvPr>
        </p:nvSpPr>
        <p:spPr>
          <a:xfrm>
            <a:off x="7389660" y="1742585"/>
            <a:ext cx="324000" cy="32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4" name="MH_Other_4"/>
          <p:cNvSpPr/>
          <p:nvPr>
            <p:custDataLst>
              <p:tags r:id="rId10"/>
            </p:custDataLst>
          </p:nvPr>
        </p:nvSpPr>
        <p:spPr>
          <a:xfrm>
            <a:off x="7667321" y="337034"/>
            <a:ext cx="479026" cy="479026"/>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5" name="MH_Other_4"/>
          <p:cNvSpPr/>
          <p:nvPr>
            <p:custDataLst>
              <p:tags r:id="rId11"/>
            </p:custDataLst>
          </p:nvPr>
        </p:nvSpPr>
        <p:spPr>
          <a:xfrm>
            <a:off x="8294078" y="1724585"/>
            <a:ext cx="180000" cy="180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6" name="MH_Other_4"/>
          <p:cNvSpPr/>
          <p:nvPr>
            <p:custDataLst>
              <p:tags r:id="rId12"/>
            </p:custDataLst>
          </p:nvPr>
        </p:nvSpPr>
        <p:spPr>
          <a:xfrm>
            <a:off x="8691300" y="1607032"/>
            <a:ext cx="144000" cy="144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sp>
        <p:nvSpPr>
          <p:cNvPr id="17" name="MH_Other_4"/>
          <p:cNvSpPr/>
          <p:nvPr>
            <p:custDataLst>
              <p:tags r:id="rId13"/>
            </p:custDataLst>
          </p:nvPr>
        </p:nvSpPr>
        <p:spPr>
          <a:xfrm>
            <a:off x="4907149" y="2280351"/>
            <a:ext cx="252000" cy="252000"/>
          </a:xfrm>
          <a:prstGeom prst="ellipse">
            <a:avLst/>
          </a:prstGeom>
          <a:solidFill>
            <a:srgbClr val="C00000"/>
          </a:solidFill>
          <a:ln w="15875">
            <a:noFill/>
          </a:ln>
          <a:effectLst>
            <a:outerShdw blurRad="279400" dist="101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prstClr val="white"/>
              </a:solidFill>
              <a:sym typeface="+mn-lt"/>
            </a:endParaRPr>
          </a:p>
        </p:txBody>
      </p:sp>
      <p:grpSp>
        <p:nvGrpSpPr>
          <p:cNvPr id="18" name="组合 17"/>
          <p:cNvGrpSpPr/>
          <p:nvPr/>
        </p:nvGrpSpPr>
        <p:grpSpPr>
          <a:xfrm>
            <a:off x="4930812" y="132899"/>
            <a:ext cx="2113964" cy="2113964"/>
            <a:chOff x="7234774" y="301660"/>
            <a:chExt cx="1830178" cy="1830178"/>
          </a:xfrm>
        </p:grpSpPr>
        <p:sp>
          <p:nvSpPr>
            <p:cNvPr id="19" name="椭圆 18"/>
            <p:cNvSpPr/>
            <p:nvPr/>
          </p:nvSpPr>
          <p:spPr bwMode="auto">
            <a:xfrm>
              <a:off x="7234774" y="301660"/>
              <a:ext cx="1830178" cy="1830178"/>
            </a:xfrm>
            <a:prstGeom prst="ellipse">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0" name="椭圆 19"/>
            <p:cNvSpPr/>
            <p:nvPr/>
          </p:nvSpPr>
          <p:spPr>
            <a:xfrm>
              <a:off x="7571259" y="639227"/>
              <a:ext cx="1191655" cy="1191655"/>
            </a:xfrm>
            <a:prstGeom prst="ellipse">
              <a:avLst/>
            </a:prstGeom>
            <a:solidFill>
              <a:srgbClr val="C00000"/>
            </a:solidFill>
            <a:ln>
              <a:noFill/>
            </a:ln>
            <a:effectLst>
              <a:innerShdw blurRad="76200" dist="50800" dir="180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800" b="1" dirty="0" smtClean="0"/>
                <a:t>logo</a:t>
              </a:r>
              <a:endParaRPr lang="zh-CN" altLang="en-US" sz="2800" b="1" dirty="0"/>
            </a:p>
          </p:txBody>
        </p:sp>
      </p:grpSp>
      <p:sp>
        <p:nvSpPr>
          <p:cNvPr id="21" name="文本框 20"/>
          <p:cNvSpPr txBox="1"/>
          <p:nvPr/>
        </p:nvSpPr>
        <p:spPr>
          <a:xfrm>
            <a:off x="2160067" y="2672892"/>
            <a:ext cx="7981672" cy="1261884"/>
          </a:xfrm>
          <a:prstGeom prst="rect">
            <a:avLst/>
          </a:prstGeom>
          <a:noFill/>
        </p:spPr>
        <p:txBody>
          <a:bodyPr wrap="none" rtlCol="0">
            <a:spAutoFit/>
          </a:bodyPr>
          <a:lstStyle/>
          <a:p>
            <a:r>
              <a:rPr lang="zh-CN" altLang="en-US" sz="7600" dirty="0" smtClean="0">
                <a:latin typeface="方正正准黑简体" panose="02000000000000000000" pitchFamily="2" charset="-122"/>
                <a:ea typeface="方正正准黑简体" panose="02000000000000000000" pitchFamily="2" charset="-122"/>
              </a:rPr>
              <a:t>演讲完毕谢谢聆听</a:t>
            </a:r>
            <a:endParaRPr lang="zh-CN" altLang="en-US" sz="7600" dirty="0">
              <a:latin typeface="方正正准黑简体" panose="02000000000000000000" pitchFamily="2" charset="-122"/>
              <a:ea typeface="方正正准黑简体" panose="02000000000000000000" pitchFamily="2" charset="-122"/>
            </a:endParaRPr>
          </a:p>
        </p:txBody>
      </p:sp>
      <p:sp>
        <p:nvSpPr>
          <p:cNvPr id="22" name="矩形 21"/>
          <p:cNvSpPr/>
          <p:nvPr/>
        </p:nvSpPr>
        <p:spPr>
          <a:xfrm>
            <a:off x="2303813" y="3907458"/>
            <a:ext cx="7552706" cy="3629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kern="12800" spc="380" dirty="0" smtClean="0"/>
              <a:t>BUSINESS REPORT</a:t>
            </a:r>
            <a:r>
              <a:rPr lang="en-US" altLang="zh-CN" sz="2000" kern="12800" spc="380" dirty="0"/>
              <a:t> </a:t>
            </a:r>
            <a:r>
              <a:rPr lang="en-US" altLang="zh-CN" sz="2000" kern="12800" spc="380" dirty="0" smtClean="0"/>
              <a:t>TEMPLATE</a:t>
            </a:r>
            <a:r>
              <a:rPr lang="en-US" altLang="zh-CN" sz="2000" kern="12800" spc="380" dirty="0"/>
              <a:t> </a:t>
            </a:r>
            <a:r>
              <a:rPr lang="en-US" altLang="zh-CN" sz="2000" kern="12800" spc="380" dirty="0" smtClean="0"/>
              <a:t>POWEROINT</a:t>
            </a:r>
            <a:endParaRPr lang="zh-CN" altLang="en-US" sz="2000" kern="12800" spc="380" dirty="0"/>
          </a:p>
        </p:txBody>
      </p:sp>
      <p:sp>
        <p:nvSpPr>
          <p:cNvPr id="23" name="文本框 22"/>
          <p:cNvSpPr txBox="1"/>
          <p:nvPr/>
        </p:nvSpPr>
        <p:spPr>
          <a:xfrm>
            <a:off x="4417764" y="5135643"/>
            <a:ext cx="3841372" cy="369332"/>
          </a:xfrm>
          <a:prstGeom prst="rect">
            <a:avLst/>
          </a:prstGeom>
          <a:noFill/>
        </p:spPr>
        <p:txBody>
          <a:bodyPr wrap="square" rtlCol="0">
            <a:spAutoFit/>
          </a:bodyPr>
          <a:lstStyle/>
          <a:p>
            <a:r>
              <a:rPr lang="zh-CN" altLang="en-US" dirty="0" smtClean="0">
                <a:latin typeface="方正正准黑简体" panose="02000000000000000000" pitchFamily="2" charset="-122"/>
                <a:ea typeface="方正正准黑简体" panose="02000000000000000000" pitchFamily="2" charset="-122"/>
              </a:rPr>
              <a:t>项目人：</a:t>
            </a:r>
            <a:r>
              <a:rPr lang="en-US" altLang="zh-CN" dirty="0" smtClean="0">
                <a:latin typeface="方正正准黑简体" panose="02000000000000000000" pitchFamily="2" charset="-122"/>
                <a:ea typeface="方正正准黑简体" panose="02000000000000000000" pitchFamily="2" charset="-122"/>
              </a:rPr>
              <a:t>XXX      </a:t>
            </a:r>
            <a:r>
              <a:rPr lang="zh-CN" altLang="en-US" dirty="0" smtClean="0">
                <a:latin typeface="方正正准黑简体" panose="02000000000000000000" pitchFamily="2" charset="-122"/>
                <a:ea typeface="方正正准黑简体" panose="02000000000000000000" pitchFamily="2" charset="-122"/>
              </a:rPr>
              <a:t>时间：</a:t>
            </a:r>
            <a:r>
              <a:rPr lang="en-US" altLang="zh-CN" dirty="0" smtClean="0">
                <a:latin typeface="方正正准黑简体" panose="02000000000000000000" pitchFamily="2" charset="-122"/>
                <a:ea typeface="方正正准黑简体" panose="02000000000000000000" pitchFamily="2" charset="-122"/>
              </a:rPr>
              <a:t>XXX</a:t>
            </a:r>
            <a:endParaRPr lang="zh-CN" altLang="en-US" dirty="0">
              <a:latin typeface="方正正准黑简体" panose="02000000000000000000" pitchFamily="2" charset="-122"/>
              <a:ea typeface="方正正准黑简体" panose="02000000000000000000" pitchFamily="2" charset="-122"/>
            </a:endParaRPr>
          </a:p>
        </p:txBody>
      </p:sp>
      <p:sp>
        <p:nvSpPr>
          <p:cNvPr id="2" name="矩形 1"/>
          <p:cNvSpPr/>
          <p:nvPr/>
        </p:nvSpPr>
        <p:spPr>
          <a:xfrm>
            <a:off x="2616187" y="4558537"/>
            <a:ext cx="6958274" cy="369332"/>
          </a:xfrm>
          <a:prstGeom prst="rect">
            <a:avLst/>
          </a:prstGeom>
        </p:spPr>
        <p:txBody>
          <a:bodyPr wrap="square">
            <a:spAutoFit/>
          </a:bodyPr>
          <a:lstStyle/>
          <a:p>
            <a:pPr algn="ctr" fontAlgn="auto">
              <a:spcBef>
                <a:spcPts val="0"/>
              </a:spcBef>
              <a:spcAft>
                <a:spcPts val="0"/>
              </a:spcAft>
              <a:defRPr/>
            </a:pPr>
            <a:r>
              <a:rPr lang="zh-CN" altLang="en-US" dirty="0">
                <a:solidFill>
                  <a:schemeClr val="tx1">
                    <a:lumMod val="75000"/>
                    <a:lumOff val="25000"/>
                  </a:schemeClr>
                </a:solidFill>
                <a:latin typeface="微软雅黑" pitchFamily="34" charset="-122"/>
                <a:ea typeface="微软雅黑" pitchFamily="34" charset="-122"/>
                <a:sym typeface="微软雅黑" pitchFamily="34" charset="-122"/>
              </a:rPr>
              <a:t>框架完整</a:t>
            </a:r>
            <a:r>
              <a:rPr lang="en-US" altLang="zh-CN" dirty="0">
                <a:solidFill>
                  <a:schemeClr val="tx1">
                    <a:lumMod val="75000"/>
                    <a:lumOff val="25000"/>
                  </a:schemeClr>
                </a:solidFill>
                <a:latin typeface="微软雅黑" pitchFamily="34" charset="-122"/>
                <a:ea typeface="微软雅黑" pitchFamily="34" charset="-122"/>
                <a:sym typeface="微软雅黑" pitchFamily="34" charset="-122"/>
              </a:rPr>
              <a:t>PPT</a:t>
            </a:r>
            <a:r>
              <a:rPr lang="zh-CN" altLang="en-US" dirty="0">
                <a:solidFill>
                  <a:schemeClr val="tx1">
                    <a:lumMod val="75000"/>
                    <a:lumOff val="25000"/>
                  </a:schemeClr>
                </a:solidFill>
                <a:latin typeface="微软雅黑" pitchFamily="34" charset="-122"/>
                <a:ea typeface="微软雅黑" pitchFamily="34" charset="-122"/>
                <a:sym typeface="微软雅黑" pitchFamily="34" charset="-122"/>
              </a:rPr>
              <a:t>模板，适用于投资合作、公司介绍、企业宣传等</a:t>
            </a:r>
          </a:p>
        </p:txBody>
      </p:sp>
    </p:spTree>
    <p:extLst>
      <p:ext uri="{BB962C8B-B14F-4D97-AF65-F5344CB8AC3E}">
        <p14:creationId xmlns:p14="http://schemas.microsoft.com/office/powerpoint/2010/main" val="1027233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6" presetClass="emph" presetSubtype="0" autoRev="1" fill="hold" nodeType="withEffect">
                                  <p:stCondLst>
                                    <p:cond delay="1000"/>
                                  </p:stCondLst>
                                  <p:childTnLst>
                                    <p:animScale>
                                      <p:cBhvr>
                                        <p:cTn id="12" dur="500" fill="hold"/>
                                        <p:tgtEl>
                                          <p:spTgt spid="18"/>
                                        </p:tgtEl>
                                      </p:cBhvr>
                                      <p:by x="120000" y="120000"/>
                                    </p:animScale>
                                  </p:childTnLst>
                                </p:cTn>
                              </p:par>
                              <p:par>
                                <p:cTn id="13" presetID="10" presetClass="entr" presetSubtype="0" fill="hold" grpId="0" nodeType="withEffect">
                                  <p:stCondLst>
                                    <p:cond delay="10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8" presetClass="emph" presetSubtype="0" repeatCount="2000" fill="hold" nodeType="withEffect">
                                  <p:stCondLst>
                                    <p:cond delay="2000"/>
                                  </p:stCondLst>
                                  <p:childTnLst>
                                    <p:animRot by="43200000">
                                      <p:cBhvr>
                                        <p:cTn id="17" dur="1750" fill="hold"/>
                                        <p:tgtEl>
                                          <p:spTgt spid="18"/>
                                        </p:tgtEl>
                                        <p:attrNameLst>
                                          <p:attrName>r</p:attrName>
                                        </p:attrNameLst>
                                      </p:cBhvr>
                                    </p:animRot>
                                  </p:childTnLst>
                                </p:cTn>
                              </p:par>
                              <p:par>
                                <p:cTn id="18" presetID="10" presetClass="entr" presetSubtype="0" fill="hold" grpId="0" nodeType="withEffect">
                                  <p:stCondLst>
                                    <p:cond delay="2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42" presetClass="path" presetSubtype="0" accel="50000" decel="50000" autoRev="1" fill="hold" grpId="1" nodeType="withEffect">
                                  <p:stCondLst>
                                    <p:cond delay="2000"/>
                                  </p:stCondLst>
                                  <p:childTnLst>
                                    <p:animMotion origin="layout" path="M 3.75E-6 1.11111E-6 L 0.22851 -0.12593 " pathEditMode="relative" rAng="0" ptsTypes="AA">
                                      <p:cBhvr>
                                        <p:cTn id="22" dur="500" fill="hold"/>
                                        <p:tgtEl>
                                          <p:spTgt spid="8"/>
                                        </p:tgtEl>
                                        <p:attrNameLst>
                                          <p:attrName>ppt_x</p:attrName>
                                          <p:attrName>ppt_y</p:attrName>
                                        </p:attrNameLst>
                                      </p:cBhvr>
                                      <p:rCtr x="11419" y="-6296"/>
                                    </p:animMotion>
                                  </p:childTnLst>
                                </p:cTn>
                              </p:par>
                              <p:par>
                                <p:cTn id="23" presetID="10" presetClass="entr" presetSubtype="0" fill="hold" grpId="0" nodeType="withEffect">
                                  <p:stCondLst>
                                    <p:cond delay="265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path" presetSubtype="0" accel="50000" decel="50000" autoRev="1" fill="hold" grpId="1" nodeType="withEffect">
                                  <p:stCondLst>
                                    <p:cond delay="2150"/>
                                  </p:stCondLst>
                                  <p:childTnLst>
                                    <p:animMotion origin="layout" path="M -2.91667E-6 4.07407E-6 L 0.17774 -0.23287 " pathEditMode="relative" rAng="0" ptsTypes="AA">
                                      <p:cBhvr>
                                        <p:cTn id="27" dur="500" fill="hold"/>
                                        <p:tgtEl>
                                          <p:spTgt spid="9"/>
                                        </p:tgtEl>
                                        <p:attrNameLst>
                                          <p:attrName>ppt_x</p:attrName>
                                          <p:attrName>ppt_y</p:attrName>
                                        </p:attrNameLst>
                                      </p:cBhvr>
                                      <p:rCtr x="8880" y="-11644"/>
                                    </p:animMotion>
                                  </p:childTnLst>
                                </p:cTn>
                              </p:par>
                              <p:par>
                                <p:cTn id="28" presetID="10" presetClass="entr" presetSubtype="0" fill="hold" grpId="0" nodeType="withEffect">
                                  <p:stCondLst>
                                    <p:cond delay="280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42" presetClass="path" presetSubtype="0" accel="50000" decel="50000" autoRev="1" fill="hold" grpId="1" nodeType="withEffect">
                                  <p:stCondLst>
                                    <p:cond delay="2300"/>
                                  </p:stCondLst>
                                  <p:childTnLst>
                                    <p:animMotion origin="layout" path="M 3.75E-6 2.96296E-6 L 0.14635 -0.16065 " pathEditMode="relative" rAng="0" ptsTypes="AA">
                                      <p:cBhvr>
                                        <p:cTn id="32" dur="500" fill="hold"/>
                                        <p:tgtEl>
                                          <p:spTgt spid="15"/>
                                        </p:tgtEl>
                                        <p:attrNameLst>
                                          <p:attrName>ppt_x</p:attrName>
                                          <p:attrName>ppt_y</p:attrName>
                                        </p:attrNameLst>
                                      </p:cBhvr>
                                      <p:rCtr x="7318" y="-8032"/>
                                    </p:animMotion>
                                  </p:childTnLst>
                                </p:cTn>
                              </p:par>
                              <p:par>
                                <p:cTn id="33" presetID="10" presetClass="entr" presetSubtype="0" fill="hold" grpId="0" nodeType="withEffect">
                                  <p:stCondLst>
                                    <p:cond delay="295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42" presetClass="path" presetSubtype="0" accel="50000" decel="50000" autoRev="1" fill="hold" grpId="1" nodeType="withEffect">
                                  <p:stCondLst>
                                    <p:cond delay="2450"/>
                                  </p:stCondLst>
                                  <p:childTnLst>
                                    <p:animMotion origin="layout" path="M -4.79167E-6 4.44444E-6 L 0.12175 -0.22362 " pathEditMode="relative" rAng="0" ptsTypes="AA">
                                      <p:cBhvr>
                                        <p:cTn id="37" dur="500" fill="hold"/>
                                        <p:tgtEl>
                                          <p:spTgt spid="6"/>
                                        </p:tgtEl>
                                        <p:attrNameLst>
                                          <p:attrName>ppt_x</p:attrName>
                                          <p:attrName>ppt_y</p:attrName>
                                        </p:attrNameLst>
                                      </p:cBhvr>
                                      <p:rCtr x="6081" y="-11181"/>
                                    </p:animMotion>
                                  </p:childTnLst>
                                </p:cTn>
                              </p:par>
                              <p:par>
                                <p:cTn id="38" presetID="10" presetClass="entr" presetSubtype="0" fill="hold" grpId="0" nodeType="withEffect">
                                  <p:stCondLst>
                                    <p:cond delay="325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500"/>
                                        <p:tgtEl>
                                          <p:spTgt spid="5"/>
                                        </p:tgtEl>
                                      </p:cBhvr>
                                    </p:animEffect>
                                  </p:childTnLst>
                                </p:cTn>
                              </p:par>
                              <p:par>
                                <p:cTn id="41" presetID="42" presetClass="path" presetSubtype="0" accel="50000" decel="50000" autoRev="1" fill="hold" grpId="1" nodeType="withEffect">
                                  <p:stCondLst>
                                    <p:cond delay="2750"/>
                                  </p:stCondLst>
                                  <p:childTnLst>
                                    <p:animMotion origin="layout" path="M -1.04167E-6 2.22222E-6 L 0.05065 -0.28935 " pathEditMode="relative" rAng="0" ptsTypes="AA">
                                      <p:cBhvr>
                                        <p:cTn id="42" dur="500" fill="hold"/>
                                        <p:tgtEl>
                                          <p:spTgt spid="5"/>
                                        </p:tgtEl>
                                        <p:attrNameLst>
                                          <p:attrName>ppt_x</p:attrName>
                                          <p:attrName>ppt_y</p:attrName>
                                        </p:attrNameLst>
                                      </p:cBhvr>
                                      <p:rCtr x="2526" y="-14468"/>
                                    </p:animMotion>
                                  </p:childTnLst>
                                </p:cTn>
                              </p:par>
                              <p:par>
                                <p:cTn id="43" presetID="10" presetClass="entr" presetSubtype="0" fill="hold" grpId="0" nodeType="withEffect">
                                  <p:stCondLst>
                                    <p:cond delay="355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par>
                                <p:cTn id="46" presetID="42" presetClass="path" presetSubtype="0" accel="50000" decel="50000" autoRev="1" fill="hold" grpId="1" nodeType="withEffect">
                                  <p:stCondLst>
                                    <p:cond delay="3050"/>
                                  </p:stCondLst>
                                  <p:childTnLst>
                                    <p:animMotion origin="layout" path="M -3.33333E-6 -3.7037E-7 L -0.06302 -0.22407 " pathEditMode="relative" rAng="0" ptsTypes="AA">
                                      <p:cBhvr>
                                        <p:cTn id="47" dur="500" fill="hold"/>
                                        <p:tgtEl>
                                          <p:spTgt spid="13"/>
                                        </p:tgtEl>
                                        <p:attrNameLst>
                                          <p:attrName>ppt_x</p:attrName>
                                          <p:attrName>ppt_y</p:attrName>
                                        </p:attrNameLst>
                                      </p:cBhvr>
                                      <p:rCtr x="-3151" y="-11204"/>
                                    </p:animMotion>
                                  </p:childTnLst>
                                </p:cTn>
                              </p:par>
                              <p:par>
                                <p:cTn id="48" presetID="10" presetClass="entr" presetSubtype="0" fill="hold" grpId="0" nodeType="withEffect">
                                  <p:stCondLst>
                                    <p:cond delay="370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par>
                                <p:cTn id="51" presetID="42" presetClass="path" presetSubtype="0" accel="50000" decel="50000" autoRev="1" fill="hold" grpId="1" nodeType="withEffect">
                                  <p:stCondLst>
                                    <p:cond delay="3200"/>
                                  </p:stCondLst>
                                  <p:childTnLst>
                                    <p:animMotion origin="layout" path="M -2.08333E-7 -7.40741E-7 L -0.1918 -0.24907 " pathEditMode="relative" rAng="0" ptsTypes="AA">
                                      <p:cBhvr>
                                        <p:cTn id="52" dur="500" fill="hold"/>
                                        <p:tgtEl>
                                          <p:spTgt spid="12"/>
                                        </p:tgtEl>
                                        <p:attrNameLst>
                                          <p:attrName>ppt_x</p:attrName>
                                          <p:attrName>ppt_y</p:attrName>
                                        </p:attrNameLst>
                                      </p:cBhvr>
                                      <p:rCtr x="-9596" y="-12454"/>
                                    </p:animMotion>
                                  </p:childTnLst>
                                </p:cTn>
                              </p:par>
                              <p:par>
                                <p:cTn id="53" presetID="10" presetClass="entr" presetSubtype="0" fill="hold" grpId="0" nodeType="withEffect">
                                  <p:stCondLst>
                                    <p:cond delay="385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42" presetClass="path" presetSubtype="0" accel="50000" decel="50000" autoRev="1" fill="hold" grpId="1" nodeType="withEffect">
                                  <p:stCondLst>
                                    <p:cond delay="3350"/>
                                  </p:stCondLst>
                                  <p:childTnLst>
                                    <p:animMotion origin="layout" path="M -4.16667E-7 -2.22222E-6 L -0.12448 -0.28842 " pathEditMode="relative" rAng="0" ptsTypes="AA">
                                      <p:cBhvr>
                                        <p:cTn id="57" dur="500" fill="hold"/>
                                        <p:tgtEl>
                                          <p:spTgt spid="14"/>
                                        </p:tgtEl>
                                        <p:attrNameLst>
                                          <p:attrName>ppt_x</p:attrName>
                                          <p:attrName>ppt_y</p:attrName>
                                        </p:attrNameLst>
                                      </p:cBhvr>
                                      <p:rCtr x="-6224" y="-14421"/>
                                    </p:animMotion>
                                  </p:childTnLst>
                                </p:cTn>
                              </p:par>
                              <p:par>
                                <p:cTn id="58" presetID="10" presetClass="entr" presetSubtype="0" fill="hold" grpId="0" nodeType="withEffect">
                                  <p:stCondLst>
                                    <p:cond delay="4000"/>
                                  </p:stCondLst>
                                  <p:childTnLst>
                                    <p:set>
                                      <p:cBhvr>
                                        <p:cTn id="59" dur="1" fill="hold">
                                          <p:stCondLst>
                                            <p:cond delay="0"/>
                                          </p:stCondLst>
                                        </p:cTn>
                                        <p:tgtEl>
                                          <p:spTgt spid="17"/>
                                        </p:tgtEl>
                                        <p:attrNameLst>
                                          <p:attrName>style.visibility</p:attrName>
                                        </p:attrNameLst>
                                      </p:cBhvr>
                                      <p:to>
                                        <p:strVal val="visible"/>
                                      </p:to>
                                    </p:set>
                                    <p:animEffect transition="in" filter="fade">
                                      <p:cBhvr>
                                        <p:cTn id="60" dur="500"/>
                                        <p:tgtEl>
                                          <p:spTgt spid="17"/>
                                        </p:tgtEl>
                                      </p:cBhvr>
                                    </p:animEffect>
                                  </p:childTnLst>
                                </p:cTn>
                              </p:par>
                              <p:par>
                                <p:cTn id="61" presetID="42" presetClass="path" presetSubtype="0" accel="50000" decel="50000" autoRev="1" fill="hold" grpId="1" nodeType="withEffect">
                                  <p:stCondLst>
                                    <p:cond delay="3500"/>
                                  </p:stCondLst>
                                  <p:childTnLst>
                                    <p:animMotion origin="layout" path="M -2.29167E-6 7.40741E-7 L -0.17773 -0.14954 " pathEditMode="relative" rAng="0" ptsTypes="AA">
                                      <p:cBhvr>
                                        <p:cTn id="62" dur="500" fill="hold"/>
                                        <p:tgtEl>
                                          <p:spTgt spid="17"/>
                                        </p:tgtEl>
                                        <p:attrNameLst>
                                          <p:attrName>ppt_x</p:attrName>
                                          <p:attrName>ppt_y</p:attrName>
                                        </p:attrNameLst>
                                      </p:cBhvr>
                                      <p:rCtr x="-8893" y="-7477"/>
                                    </p:animMotion>
                                  </p:childTnLst>
                                </p:cTn>
                              </p:par>
                              <p:par>
                                <p:cTn id="63" presetID="10" presetClass="entr" presetSubtype="0" fill="hold" grpId="0" nodeType="withEffect">
                                  <p:stCondLst>
                                    <p:cond delay="415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cTn>
                              </p:par>
                              <p:par>
                                <p:cTn id="66" presetID="42" presetClass="path" presetSubtype="0" accel="50000" decel="50000" autoRev="1" fill="hold" grpId="1" nodeType="withEffect">
                                  <p:stCondLst>
                                    <p:cond delay="3650"/>
                                  </p:stCondLst>
                                  <p:childTnLst>
                                    <p:animMotion origin="layout" path="M 4.16667E-6 -4.07407E-6 L -0.24128 -0.12592 " pathEditMode="relative" rAng="0" ptsTypes="AA">
                                      <p:cBhvr>
                                        <p:cTn id="67" dur="500" fill="hold"/>
                                        <p:tgtEl>
                                          <p:spTgt spid="7"/>
                                        </p:tgtEl>
                                        <p:attrNameLst>
                                          <p:attrName>ppt_x</p:attrName>
                                          <p:attrName>ppt_y</p:attrName>
                                        </p:attrNameLst>
                                      </p:cBhvr>
                                      <p:rCtr x="-12070" y="-6296"/>
                                    </p:animMotion>
                                  </p:childTnLst>
                                </p:cTn>
                              </p:par>
                              <p:par>
                                <p:cTn id="68" presetID="10" presetClass="entr" presetSubtype="0" fill="hold" grpId="0" nodeType="withEffect">
                                  <p:stCondLst>
                                    <p:cond delay="43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42" presetClass="path" presetSubtype="0" accel="50000" decel="50000" autoRev="1" fill="hold" grpId="1" nodeType="withEffect">
                                  <p:stCondLst>
                                    <p:cond delay="3800"/>
                                  </p:stCondLst>
                                  <p:childTnLst>
                                    <p:animMotion origin="layout" path="M -4.16667E-6 -7.40741E-7 L 0.07969 -0.19977 " pathEditMode="relative" rAng="0" ptsTypes="AA">
                                      <p:cBhvr>
                                        <p:cTn id="72" dur="500" fill="hold"/>
                                        <p:tgtEl>
                                          <p:spTgt spid="16"/>
                                        </p:tgtEl>
                                        <p:attrNameLst>
                                          <p:attrName>ppt_x</p:attrName>
                                          <p:attrName>ppt_y</p:attrName>
                                        </p:attrNameLst>
                                      </p:cBhvr>
                                      <p:rCtr x="3984" y="-10000"/>
                                    </p:animMotion>
                                  </p:childTnLst>
                                </p:cTn>
                              </p:par>
                              <p:par>
                                <p:cTn id="73" presetID="10" presetClass="entr" presetSubtype="0" fill="hold" grpId="0" nodeType="withEffect">
                                  <p:stCondLst>
                                    <p:cond delay="445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500"/>
                                        <p:tgtEl>
                                          <p:spTgt spid="11"/>
                                        </p:tgtEl>
                                      </p:cBhvr>
                                    </p:animEffect>
                                  </p:childTnLst>
                                </p:cTn>
                              </p:par>
                              <p:par>
                                <p:cTn id="76" presetID="42" presetClass="path" presetSubtype="0" accel="50000" decel="50000" autoRev="1" fill="hold" grpId="1" nodeType="withEffect">
                                  <p:stCondLst>
                                    <p:cond delay="3950"/>
                                  </p:stCondLst>
                                  <p:childTnLst>
                                    <p:animMotion origin="layout" path="M -8.33333E-7 -3.33333E-6 L -0.01354 -0.25231 " pathEditMode="relative" rAng="0" ptsTypes="AA">
                                      <p:cBhvr>
                                        <p:cTn id="77" dur="500" fill="hold"/>
                                        <p:tgtEl>
                                          <p:spTgt spid="11"/>
                                        </p:tgtEl>
                                        <p:attrNameLst>
                                          <p:attrName>ppt_x</p:attrName>
                                          <p:attrName>ppt_y</p:attrName>
                                        </p:attrNameLst>
                                      </p:cBhvr>
                                      <p:rCtr x="-677" y="-12616"/>
                                    </p:animMotion>
                                  </p:childTnLst>
                                </p:cTn>
                              </p:par>
                              <p:par>
                                <p:cTn id="78" presetID="10" presetClass="entr" presetSubtype="0" fill="hold" grpId="0" nodeType="withEffect">
                                  <p:stCondLst>
                                    <p:cond delay="475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childTnLst>
                                </p:cTn>
                              </p:par>
                              <p:par>
                                <p:cTn id="81" presetID="42" presetClass="path" presetSubtype="0" accel="50000" decel="50000" autoRev="1" fill="hold" grpId="1" nodeType="withEffect">
                                  <p:stCondLst>
                                    <p:cond delay="4250"/>
                                  </p:stCondLst>
                                  <p:childTnLst>
                                    <p:animMotion origin="layout" path="M 3.75E-6 -1.11111E-6 L -0.13633 -0.20509 " pathEditMode="relative" rAng="0" ptsTypes="AA">
                                      <p:cBhvr>
                                        <p:cTn id="82" dur="500" fill="hold"/>
                                        <p:tgtEl>
                                          <p:spTgt spid="10"/>
                                        </p:tgtEl>
                                        <p:attrNameLst>
                                          <p:attrName>ppt_x</p:attrName>
                                          <p:attrName>ppt_y</p:attrName>
                                        </p:attrNameLst>
                                      </p:cBhvr>
                                      <p:rCtr x="-6823" y="-10255"/>
                                    </p:animMotion>
                                  </p:childTnLst>
                                </p:cTn>
                              </p:par>
                            </p:childTnLst>
                          </p:cTn>
                        </p:par>
                        <p:par>
                          <p:cTn id="83" fill="hold">
                            <p:stCondLst>
                              <p:cond delay="5500"/>
                            </p:stCondLst>
                            <p:childTnLst>
                              <p:par>
                                <p:cTn id="84" presetID="42"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1250"/>
                                        <p:tgtEl>
                                          <p:spTgt spid="21"/>
                                        </p:tgtEl>
                                      </p:cBhvr>
                                    </p:animEffect>
                                    <p:anim calcmode="lin" valueType="num">
                                      <p:cBhvr>
                                        <p:cTn id="87" dur="1250" fill="hold"/>
                                        <p:tgtEl>
                                          <p:spTgt spid="21"/>
                                        </p:tgtEl>
                                        <p:attrNameLst>
                                          <p:attrName>ppt_x</p:attrName>
                                        </p:attrNameLst>
                                      </p:cBhvr>
                                      <p:tavLst>
                                        <p:tav tm="0">
                                          <p:val>
                                            <p:strVal val="#ppt_x"/>
                                          </p:val>
                                        </p:tav>
                                        <p:tav tm="100000">
                                          <p:val>
                                            <p:strVal val="#ppt_x"/>
                                          </p:val>
                                        </p:tav>
                                      </p:tavLst>
                                    </p:anim>
                                    <p:anim calcmode="lin" valueType="num">
                                      <p:cBhvr>
                                        <p:cTn id="88" dur="1250" fill="hold"/>
                                        <p:tgtEl>
                                          <p:spTgt spid="21"/>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 presetClass="entr" presetSubtype="2" fill="hold" grpId="0" nodeType="after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additive="base">
                                        <p:cTn id="92" dur="500" fill="hold"/>
                                        <p:tgtEl>
                                          <p:spTgt spid="22"/>
                                        </p:tgtEl>
                                        <p:attrNameLst>
                                          <p:attrName>ppt_x</p:attrName>
                                        </p:attrNameLst>
                                      </p:cBhvr>
                                      <p:tavLst>
                                        <p:tav tm="0">
                                          <p:val>
                                            <p:strVal val="1+#ppt_w/2"/>
                                          </p:val>
                                        </p:tav>
                                        <p:tav tm="100000">
                                          <p:val>
                                            <p:strVal val="#ppt_x"/>
                                          </p:val>
                                        </p:tav>
                                      </p:tavLst>
                                    </p:anim>
                                    <p:anim calcmode="lin" valueType="num">
                                      <p:cBhvr additive="base">
                                        <p:cTn id="93" dur="500" fill="hold"/>
                                        <p:tgtEl>
                                          <p:spTgt spid="22"/>
                                        </p:tgtEl>
                                        <p:attrNameLst>
                                          <p:attrName>ppt_y</p:attrName>
                                        </p:attrNameLst>
                                      </p:cBhvr>
                                      <p:tavLst>
                                        <p:tav tm="0">
                                          <p:val>
                                            <p:strVal val="#ppt_y"/>
                                          </p:val>
                                        </p:tav>
                                        <p:tav tm="100000">
                                          <p:val>
                                            <p:strVal val="#ppt_y"/>
                                          </p:val>
                                        </p:tav>
                                      </p:tavLst>
                                    </p:anim>
                                  </p:childTnLst>
                                </p:cTn>
                              </p:par>
                            </p:childTnLst>
                          </p:cTn>
                        </p:par>
                        <p:par>
                          <p:cTn id="94" fill="hold">
                            <p:stCondLst>
                              <p:cond delay="7250"/>
                            </p:stCondLst>
                            <p:childTnLst>
                              <p:par>
                                <p:cTn id="95" presetID="42" presetClass="entr" presetSubtype="0"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fade">
                                      <p:cBhvr>
                                        <p:cTn id="97" dur="1000"/>
                                        <p:tgtEl>
                                          <p:spTgt spid="2"/>
                                        </p:tgtEl>
                                      </p:cBhvr>
                                    </p:animEffect>
                                    <p:anim calcmode="lin" valueType="num">
                                      <p:cBhvr>
                                        <p:cTn id="98" dur="1000" fill="hold"/>
                                        <p:tgtEl>
                                          <p:spTgt spid="2"/>
                                        </p:tgtEl>
                                        <p:attrNameLst>
                                          <p:attrName>ppt_x</p:attrName>
                                        </p:attrNameLst>
                                      </p:cBhvr>
                                      <p:tavLst>
                                        <p:tav tm="0">
                                          <p:val>
                                            <p:strVal val="#ppt_x"/>
                                          </p:val>
                                        </p:tav>
                                        <p:tav tm="100000">
                                          <p:val>
                                            <p:strVal val="#ppt_x"/>
                                          </p:val>
                                        </p:tav>
                                      </p:tavLst>
                                    </p:anim>
                                    <p:anim calcmode="lin" valueType="num">
                                      <p:cBhvr>
                                        <p:cTn id="99" dur="1000" fill="hold"/>
                                        <p:tgtEl>
                                          <p:spTgt spid="2"/>
                                        </p:tgtEl>
                                        <p:attrNameLst>
                                          <p:attrName>ppt_y</p:attrName>
                                        </p:attrNameLst>
                                      </p:cBhvr>
                                      <p:tavLst>
                                        <p:tav tm="0">
                                          <p:val>
                                            <p:strVal val="#ppt_y+.1"/>
                                          </p:val>
                                        </p:tav>
                                        <p:tav tm="100000">
                                          <p:val>
                                            <p:strVal val="#ppt_y"/>
                                          </p:val>
                                        </p:tav>
                                      </p:tavLst>
                                    </p:anim>
                                  </p:childTnLst>
                                </p:cTn>
                              </p:par>
                            </p:childTnLst>
                          </p:cTn>
                        </p:par>
                        <p:par>
                          <p:cTn id="100" fill="hold">
                            <p:stCondLst>
                              <p:cond delay="825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21" grpId="0"/>
      <p:bldP spid="22" grpId="0" animBg="1"/>
      <p:bldP spid="2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7415" y="2321425"/>
            <a:ext cx="6936217" cy="4108817"/>
          </a:xfrm>
          <a:prstGeom prst="rect">
            <a:avLst/>
          </a:prstGeom>
          <a:noFill/>
        </p:spPr>
        <p:txBody>
          <a:bodyPr wrap="square" lIns="0" tIns="0" rIns="0" bIns="0" rtlCol="0">
            <a:spAutoFit/>
          </a:bodyPr>
          <a:lstStyle/>
          <a:p>
            <a:pPr algn="just">
              <a:lnSpc>
                <a:spcPct val="150000"/>
              </a:lnSpc>
            </a:pPr>
            <a:r>
              <a:rPr lang="zh-CN" altLang="en-US" dirty="0" smtClean="0">
                <a:solidFill>
                  <a:schemeClr val="tx1">
                    <a:lumMod val="75000"/>
                    <a:lumOff val="25000"/>
                  </a:schemeClr>
                </a:solidFill>
                <a:latin typeface="微软雅黑" pitchFamily="34" charset="-122"/>
                <a:ea typeface="微软雅黑" pitchFamily="34" charset="-122"/>
              </a:rPr>
              <a:t>       </a:t>
            </a:r>
            <a:r>
              <a:rPr lang="zh-CN" altLang="en-US" sz="1600" dirty="0" smtClean="0">
                <a:solidFill>
                  <a:schemeClr val="tx1">
                    <a:lumMod val="75000"/>
                    <a:lumOff val="25000"/>
                  </a:schemeClr>
                </a:solidFill>
                <a:latin typeface="微软雅黑" pitchFamily="34" charset="-122"/>
                <a:ea typeface="微软雅黑" pitchFamily="34" charset="-122"/>
              </a:rPr>
              <a:t>团队</a:t>
            </a:r>
            <a:r>
              <a:rPr lang="zh-CN" altLang="en-US" sz="1600" dirty="0">
                <a:solidFill>
                  <a:schemeClr val="tx1">
                    <a:lumMod val="75000"/>
                    <a:lumOff val="25000"/>
                  </a:schemeClr>
                </a:solidFill>
                <a:latin typeface="微软雅黑" pitchFamily="34" charset="-122"/>
                <a:ea typeface="微软雅黑" pitchFamily="34" charset="-122"/>
              </a:rPr>
              <a:t>是指拥有共同目标，并且具有不同能力的一小群人有意识的协调行为或力的系统</a:t>
            </a:r>
            <a:r>
              <a:rPr lang="zh-CN" altLang="en-US" sz="1600" dirty="0" smtClean="0">
                <a:solidFill>
                  <a:schemeClr val="tx1">
                    <a:lumMod val="75000"/>
                    <a:lumOff val="25000"/>
                  </a:schemeClr>
                </a:solidFill>
                <a:latin typeface="微软雅黑" pitchFamily="34" charset="-122"/>
                <a:ea typeface="微软雅黑" pitchFamily="34" charset="-122"/>
              </a:rPr>
              <a:t>，这</a:t>
            </a:r>
            <a:r>
              <a:rPr lang="zh-CN" altLang="en-US" sz="1600" dirty="0">
                <a:solidFill>
                  <a:schemeClr val="tx1">
                    <a:lumMod val="75000"/>
                    <a:lumOff val="25000"/>
                  </a:schemeClr>
                </a:solidFill>
                <a:latin typeface="微软雅黑" pitchFamily="34" charset="-122"/>
                <a:ea typeface="微软雅黑" pitchFamily="34" charset="-122"/>
              </a:rPr>
              <a:t>群人就如同人的五官一样，共同协作维持一个人的生存，缺一不可</a:t>
            </a:r>
            <a:r>
              <a:rPr lang="zh-CN" altLang="en-US" sz="1600" dirty="0" smtClean="0">
                <a:solidFill>
                  <a:schemeClr val="tx1">
                    <a:lumMod val="75000"/>
                    <a:lumOff val="25000"/>
                  </a:schemeClr>
                </a:solidFill>
                <a:latin typeface="微软雅黑" pitchFamily="34" charset="-122"/>
                <a:ea typeface="微软雅黑" pitchFamily="34" charset="-122"/>
              </a:rPr>
              <a:t>。</a:t>
            </a:r>
            <a:endParaRPr lang="en-US" altLang="zh-CN" sz="16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600" b="1" dirty="0" smtClean="0">
                <a:solidFill>
                  <a:schemeClr val="tx1">
                    <a:lumMod val="75000"/>
                    <a:lumOff val="25000"/>
                  </a:schemeClr>
                </a:solidFill>
                <a:latin typeface="微软雅黑" pitchFamily="34" charset="-122"/>
                <a:ea typeface="微软雅黑" pitchFamily="34" charset="-122"/>
              </a:rPr>
              <a:t>       我们</a:t>
            </a:r>
            <a:r>
              <a:rPr lang="zh-CN" altLang="en-US" sz="1600" b="1" dirty="0">
                <a:solidFill>
                  <a:schemeClr val="tx1">
                    <a:lumMod val="75000"/>
                    <a:lumOff val="25000"/>
                  </a:schemeClr>
                </a:solidFill>
                <a:latin typeface="微软雅黑" pitchFamily="34" charset="-122"/>
                <a:ea typeface="微软雅黑" pitchFamily="34" charset="-122"/>
              </a:rPr>
              <a:t>是一支专业的团队。</a:t>
            </a:r>
            <a:r>
              <a:rPr lang="zh-CN" altLang="en-US" sz="1600" dirty="0">
                <a:solidFill>
                  <a:schemeClr val="tx1">
                    <a:lumMod val="75000"/>
                    <a:lumOff val="25000"/>
                  </a:schemeClr>
                </a:solidFill>
                <a:latin typeface="微软雅黑" pitchFamily="34" charset="-122"/>
                <a:ea typeface="微软雅黑" pitchFamily="34" charset="-122"/>
              </a:rPr>
              <a:t>我们的成员拥有多年的信息安全专业技术背景，来自国内知名安全公司的一线骨干</a:t>
            </a:r>
            <a:r>
              <a:rPr lang="zh-CN" altLang="en-US" sz="1600" dirty="0" smtClean="0">
                <a:solidFill>
                  <a:schemeClr val="tx1">
                    <a:lumMod val="75000"/>
                    <a:lumOff val="25000"/>
                  </a:schemeClr>
                </a:solidFill>
                <a:latin typeface="微软雅黑" pitchFamily="34" charset="-122"/>
                <a:ea typeface="微软雅黑" pitchFamily="34" charset="-122"/>
              </a:rPr>
              <a:t>。</a:t>
            </a:r>
            <a:endParaRPr lang="en-US" altLang="zh-CN" sz="16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600"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我们</a:t>
            </a:r>
            <a:r>
              <a:rPr lang="zh-CN" altLang="en-US" sz="1600" b="1" dirty="0">
                <a:solidFill>
                  <a:schemeClr val="tx1">
                    <a:lumMod val="75000"/>
                    <a:lumOff val="25000"/>
                  </a:schemeClr>
                </a:solidFill>
                <a:latin typeface="微软雅黑" pitchFamily="34" charset="-122"/>
                <a:ea typeface="微软雅黑" pitchFamily="34" charset="-122"/>
              </a:rPr>
              <a:t>是一支年轻的团队</a:t>
            </a:r>
            <a:r>
              <a:rPr lang="zh-CN" altLang="en-US" sz="1600" dirty="0">
                <a:solidFill>
                  <a:schemeClr val="tx1">
                    <a:lumMod val="75000"/>
                    <a:lumOff val="25000"/>
                  </a:schemeClr>
                </a:solidFill>
                <a:latin typeface="微软雅黑" pitchFamily="34" charset="-122"/>
                <a:ea typeface="微软雅黑" pitchFamily="34" charset="-122"/>
              </a:rPr>
              <a:t>。我们的平均年龄仅有</a:t>
            </a:r>
            <a:r>
              <a:rPr lang="en-US" altLang="zh-CN" sz="1600" dirty="0">
                <a:solidFill>
                  <a:schemeClr val="tx1">
                    <a:lumMod val="75000"/>
                    <a:lumOff val="25000"/>
                  </a:schemeClr>
                </a:solidFill>
                <a:latin typeface="微软雅黑" pitchFamily="34" charset="-122"/>
                <a:ea typeface="微软雅黑" pitchFamily="34" charset="-122"/>
              </a:rPr>
              <a:t>26</a:t>
            </a:r>
            <a:r>
              <a:rPr lang="zh-CN" altLang="en-US" sz="1600" dirty="0">
                <a:solidFill>
                  <a:schemeClr val="tx1">
                    <a:lumMod val="75000"/>
                    <a:lumOff val="25000"/>
                  </a:schemeClr>
                </a:solidFill>
                <a:latin typeface="微软雅黑" pitchFamily="34" charset="-122"/>
                <a:ea typeface="微软雅黑" pitchFamily="34" charset="-122"/>
              </a:rPr>
              <a:t>岁，充满了朝气和创新精神</a:t>
            </a:r>
            <a:r>
              <a:rPr lang="zh-CN" altLang="en-US" sz="1600" dirty="0" smtClean="0">
                <a:solidFill>
                  <a:schemeClr val="tx1">
                    <a:lumMod val="75000"/>
                    <a:lumOff val="25000"/>
                  </a:schemeClr>
                </a:solidFill>
                <a:latin typeface="微软雅黑" pitchFamily="34" charset="-122"/>
                <a:ea typeface="微软雅黑" pitchFamily="34" charset="-122"/>
              </a:rPr>
              <a:t>。</a:t>
            </a:r>
            <a:endParaRPr lang="en-US" altLang="zh-CN" sz="16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600"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我们</a:t>
            </a:r>
            <a:r>
              <a:rPr lang="zh-CN" altLang="en-US" sz="1600" b="1" dirty="0">
                <a:solidFill>
                  <a:schemeClr val="tx1">
                    <a:lumMod val="75000"/>
                    <a:lumOff val="25000"/>
                  </a:schemeClr>
                </a:solidFill>
                <a:latin typeface="微软雅黑" pitchFamily="34" charset="-122"/>
                <a:ea typeface="微软雅黑" pitchFamily="34" charset="-122"/>
              </a:rPr>
              <a:t>是一支专注的团队</a:t>
            </a:r>
            <a:r>
              <a:rPr lang="zh-CN" altLang="en-US" sz="1600" dirty="0">
                <a:solidFill>
                  <a:schemeClr val="tx1">
                    <a:lumMod val="75000"/>
                    <a:lumOff val="25000"/>
                  </a:schemeClr>
                </a:solidFill>
                <a:latin typeface="微软雅黑" pitchFamily="34" charset="-122"/>
                <a:ea typeface="微软雅黑" pitchFamily="34" charset="-122"/>
              </a:rPr>
              <a:t>。我们坚信，安全的品牌源自客户的信任。只有专注，才能做好安全</a:t>
            </a:r>
            <a:r>
              <a:rPr lang="zh-CN" altLang="en-US" sz="1600" dirty="0" smtClean="0">
                <a:solidFill>
                  <a:schemeClr val="tx1">
                    <a:lumMod val="75000"/>
                    <a:lumOff val="25000"/>
                  </a:schemeClr>
                </a:solidFill>
                <a:latin typeface="微软雅黑" pitchFamily="34" charset="-122"/>
                <a:ea typeface="微软雅黑" pitchFamily="34" charset="-122"/>
              </a:rPr>
              <a:t>。</a:t>
            </a:r>
            <a:endParaRPr lang="en-US" altLang="zh-CN" sz="1600" dirty="0" smtClean="0">
              <a:solidFill>
                <a:schemeClr val="tx1">
                  <a:lumMod val="75000"/>
                  <a:lumOff val="25000"/>
                </a:schemeClr>
              </a:solidFill>
              <a:latin typeface="微软雅黑" pitchFamily="34" charset="-122"/>
              <a:ea typeface="微软雅黑" pitchFamily="34" charset="-122"/>
            </a:endParaRPr>
          </a:p>
          <a:p>
            <a:pPr algn="just">
              <a:lnSpc>
                <a:spcPct val="150000"/>
              </a:lnSpc>
            </a:pPr>
            <a:r>
              <a:rPr lang="zh-CN" altLang="en-US" sz="1600" dirty="0" smtClean="0">
                <a:solidFill>
                  <a:schemeClr val="tx1">
                    <a:lumMod val="75000"/>
                    <a:lumOff val="25000"/>
                  </a:schemeClr>
                </a:solidFill>
                <a:latin typeface="微软雅黑" pitchFamily="34" charset="-122"/>
                <a:ea typeface="微软雅黑" pitchFamily="34" charset="-122"/>
              </a:rPr>
              <a:t>       </a:t>
            </a:r>
            <a:r>
              <a:rPr lang="zh-CN" altLang="en-US" sz="1600" b="1" dirty="0" smtClean="0">
                <a:solidFill>
                  <a:schemeClr val="tx1">
                    <a:lumMod val="75000"/>
                    <a:lumOff val="25000"/>
                  </a:schemeClr>
                </a:solidFill>
                <a:latin typeface="微软雅黑" pitchFamily="34" charset="-122"/>
                <a:ea typeface="微软雅黑" pitchFamily="34" charset="-122"/>
              </a:rPr>
              <a:t>我们</a:t>
            </a:r>
            <a:r>
              <a:rPr lang="zh-CN" altLang="en-US" sz="1600" b="1" dirty="0">
                <a:solidFill>
                  <a:schemeClr val="tx1">
                    <a:lumMod val="75000"/>
                    <a:lumOff val="25000"/>
                  </a:schemeClr>
                </a:solidFill>
                <a:latin typeface="微软雅黑" pitchFamily="34" charset="-122"/>
                <a:ea typeface="微软雅黑" pitchFamily="34" charset="-122"/>
              </a:rPr>
              <a:t>是一支有梦想的团队</a:t>
            </a:r>
            <a:r>
              <a:rPr lang="zh-CN" altLang="en-US" sz="1600" dirty="0">
                <a:solidFill>
                  <a:schemeClr val="tx1">
                    <a:lumMod val="75000"/>
                    <a:lumOff val="25000"/>
                  </a:schemeClr>
                </a:solidFill>
                <a:latin typeface="微软雅黑" pitchFamily="34" charset="-122"/>
                <a:ea typeface="微软雅黑" pitchFamily="34" charset="-122"/>
              </a:rPr>
              <a:t>。我们来自五湖四海，因为一个共同的梦想：做一家真正优秀的信息安全企业，为客户提供最可靠的互联网安全防护。</a:t>
            </a:r>
          </a:p>
        </p:txBody>
      </p:sp>
      <p:sp>
        <p:nvSpPr>
          <p:cNvPr id="3" name="矩形 2"/>
          <p:cNvSpPr/>
          <p:nvPr/>
        </p:nvSpPr>
        <p:spPr>
          <a:xfrm>
            <a:off x="615247" y="1157866"/>
            <a:ext cx="3880993" cy="5181413"/>
          </a:xfrm>
          <a:prstGeom prst="rect">
            <a:avLst/>
          </a:prstGeom>
          <a:blipFill dpi="0" rotWithShape="1">
            <a:blip r:embed="rId3"/>
            <a:srcRect/>
            <a:stretch>
              <a:fillRect r="-5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微软雅黑" pitchFamily="34" charset="-122"/>
            </a:endParaRPr>
          </a:p>
        </p:txBody>
      </p:sp>
      <p:sp>
        <p:nvSpPr>
          <p:cNvPr id="4" name="斜纹 3"/>
          <p:cNvSpPr/>
          <p:nvPr/>
        </p:nvSpPr>
        <p:spPr>
          <a:xfrm>
            <a:off x="615247" y="1157866"/>
            <a:ext cx="549475" cy="549475"/>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5" name="斜纹 4"/>
          <p:cNvSpPr/>
          <p:nvPr/>
        </p:nvSpPr>
        <p:spPr>
          <a:xfrm rot="10800000">
            <a:off x="3946765" y="5817348"/>
            <a:ext cx="549475" cy="549475"/>
          </a:xfrm>
          <a:prstGeom prst="diagStrip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微软雅黑" pitchFamily="34" charset="-122"/>
            </a:endParaRPr>
          </a:p>
        </p:txBody>
      </p:sp>
      <p:sp>
        <p:nvSpPr>
          <p:cNvPr id="34" name="对角圆角矩形 33"/>
          <p:cNvSpPr/>
          <p:nvPr/>
        </p:nvSpPr>
        <p:spPr>
          <a:xfrm>
            <a:off x="5078433" y="1181675"/>
            <a:ext cx="1318004" cy="844054"/>
          </a:xfrm>
          <a:prstGeom prst="round2DiagRect">
            <a:avLst/>
          </a:prstGeom>
          <a:solidFill>
            <a:schemeClr val="bg1">
              <a:lumMod val="95000"/>
            </a:schemeClr>
          </a:solidFill>
          <a:ln w="57150">
            <a:solidFill>
              <a:schemeClr val="bg1"/>
            </a:solidFill>
          </a:ln>
          <a:effectLst>
            <a:outerShdw blurRad="254000" dist="76200" dir="2940000" algn="ctr" rotWithShape="0">
              <a:schemeClr val="bg1">
                <a:lumMod val="7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6" name="对角圆角矩形 35"/>
          <p:cNvSpPr/>
          <p:nvPr/>
        </p:nvSpPr>
        <p:spPr>
          <a:xfrm>
            <a:off x="6525055" y="1181675"/>
            <a:ext cx="1318004" cy="844054"/>
          </a:xfrm>
          <a:prstGeom prst="round2DiagRect">
            <a:avLst/>
          </a:prstGeom>
          <a:solidFill>
            <a:schemeClr val="bg1">
              <a:lumMod val="95000"/>
            </a:schemeClr>
          </a:solidFill>
          <a:ln w="57150">
            <a:solidFill>
              <a:schemeClr val="bg1"/>
            </a:solidFill>
          </a:ln>
          <a:effectLst>
            <a:outerShdw blurRad="254000" dist="76200" dir="2940000" algn="ctr" rotWithShape="0">
              <a:schemeClr val="bg1">
                <a:lumMod val="7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对角圆角矩形 36"/>
          <p:cNvSpPr/>
          <p:nvPr/>
        </p:nvSpPr>
        <p:spPr>
          <a:xfrm>
            <a:off x="8027956" y="1181675"/>
            <a:ext cx="1459382" cy="844054"/>
          </a:xfrm>
          <a:prstGeom prst="round2DiagRect">
            <a:avLst/>
          </a:prstGeom>
          <a:solidFill>
            <a:schemeClr val="bg1">
              <a:lumMod val="95000"/>
            </a:schemeClr>
          </a:solidFill>
          <a:ln w="57150">
            <a:solidFill>
              <a:schemeClr val="bg1"/>
            </a:solidFill>
          </a:ln>
          <a:effectLst>
            <a:outerShdw blurRad="254000" dist="76200" dir="2940000" algn="ctr" rotWithShape="0">
              <a:schemeClr val="bg1">
                <a:lumMod val="7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对角圆角矩形 37"/>
          <p:cNvSpPr/>
          <p:nvPr/>
        </p:nvSpPr>
        <p:spPr>
          <a:xfrm>
            <a:off x="9670418" y="1181675"/>
            <a:ext cx="1826141" cy="844054"/>
          </a:xfrm>
          <a:prstGeom prst="round2DiagRect">
            <a:avLst/>
          </a:prstGeom>
          <a:solidFill>
            <a:schemeClr val="bg1">
              <a:lumMod val="95000"/>
            </a:schemeClr>
          </a:solidFill>
          <a:ln w="57150">
            <a:solidFill>
              <a:schemeClr val="bg1"/>
            </a:solidFill>
          </a:ln>
          <a:effectLst>
            <a:outerShdw blurRad="254000" dist="76200" dir="2940000" algn="ctr" rotWithShape="0">
              <a:schemeClr val="bg1">
                <a:lumMod val="75000"/>
                <a:alpha val="71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5234733" y="1344010"/>
            <a:ext cx="1005403" cy="584775"/>
          </a:xfrm>
          <a:prstGeom prst="rect">
            <a:avLst/>
          </a:prstGeom>
          <a:noFill/>
        </p:spPr>
        <p:txBody>
          <a:bodyPr wrap="none" rtlCol="0">
            <a:spAutoFit/>
          </a:bodyPr>
          <a:lstStyle/>
          <a:p>
            <a:r>
              <a:rPr lang="zh-CN" altLang="en-US" sz="3200" dirty="0" smtClean="0">
                <a:solidFill>
                  <a:srgbClr val="C00000"/>
                </a:solidFill>
                <a:latin typeface="微软雅黑" panose="020B0503020204020204" pitchFamily="34" charset="-122"/>
                <a:ea typeface="微软雅黑" panose="020B0503020204020204" pitchFamily="34" charset="-122"/>
              </a:rPr>
              <a:t>专业</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712092" y="1344011"/>
            <a:ext cx="1124420" cy="584775"/>
          </a:xfrm>
          <a:prstGeom prst="rect">
            <a:avLst/>
          </a:prstGeom>
          <a:noFill/>
        </p:spPr>
        <p:txBody>
          <a:bodyPr wrap="square" rtlCol="0">
            <a:spAutoFit/>
          </a:bodyPr>
          <a:lstStyle/>
          <a:p>
            <a:r>
              <a:rPr lang="zh-CN" altLang="en-US" sz="3200" dirty="0">
                <a:solidFill>
                  <a:srgbClr val="C00000"/>
                </a:solidFill>
                <a:latin typeface="微软雅黑" panose="020B0503020204020204" pitchFamily="34" charset="-122"/>
                <a:ea typeface="微软雅黑" panose="020B0503020204020204" pitchFamily="34" charset="-122"/>
              </a:rPr>
              <a:t>年轻</a:t>
            </a:r>
          </a:p>
        </p:txBody>
      </p:sp>
      <p:sp>
        <p:nvSpPr>
          <p:cNvPr id="41" name="文本框 40"/>
          <p:cNvSpPr txBox="1"/>
          <p:nvPr/>
        </p:nvSpPr>
        <p:spPr>
          <a:xfrm>
            <a:off x="8019592" y="1344012"/>
            <a:ext cx="1415772" cy="584775"/>
          </a:xfrm>
          <a:prstGeom prst="rect">
            <a:avLst/>
          </a:prstGeom>
          <a:noFill/>
        </p:spPr>
        <p:txBody>
          <a:bodyPr wrap="none" rtlCol="0">
            <a:spAutoFit/>
          </a:bodyPr>
          <a:lstStyle/>
          <a:p>
            <a:r>
              <a:rPr lang="zh-CN" altLang="en-US" sz="3200" dirty="0" smtClean="0">
                <a:solidFill>
                  <a:srgbClr val="C00000"/>
                </a:solidFill>
                <a:latin typeface="微软雅黑" panose="020B0503020204020204" pitchFamily="34" charset="-122"/>
                <a:ea typeface="微软雅黑" panose="020B0503020204020204" pitchFamily="34" charset="-122"/>
              </a:rPr>
              <a:t>有梦想</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670418" y="1344010"/>
            <a:ext cx="1826141" cy="584775"/>
          </a:xfrm>
          <a:prstGeom prst="rect">
            <a:avLst/>
          </a:prstGeom>
          <a:noFill/>
        </p:spPr>
        <p:txBody>
          <a:bodyPr wrap="none" rtlCol="0">
            <a:spAutoFit/>
          </a:bodyPr>
          <a:lstStyle/>
          <a:p>
            <a:r>
              <a:rPr lang="zh-CN" altLang="en-US" sz="3200" dirty="0" smtClean="0">
                <a:solidFill>
                  <a:srgbClr val="C00000"/>
                </a:solidFill>
                <a:latin typeface="微软雅黑" panose="020B0503020204020204" pitchFamily="34" charset="-122"/>
                <a:ea typeface="微软雅黑" panose="020B0503020204020204" pitchFamily="34" charset="-122"/>
              </a:rPr>
              <a:t>行动力强</a:t>
            </a:r>
            <a:endParaRPr lang="zh-CN" altLang="en-US" sz="3200" dirty="0">
              <a:solidFill>
                <a:srgbClr val="C00000"/>
              </a:solidFill>
              <a:latin typeface="微软雅黑" panose="020B0503020204020204" pitchFamily="34" charset="-122"/>
              <a:ea typeface="微软雅黑" panose="020B0503020204020204" pitchFamily="34" charset="-122"/>
            </a:endParaRPr>
          </a:p>
        </p:txBody>
      </p:sp>
      <p:sp>
        <p:nvSpPr>
          <p:cNvPr id="43"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团队介绍</a:t>
            </a:r>
            <a:endParaRPr lang="zh-CN" altLang="en-US" sz="2667" dirty="0">
              <a:latin typeface="微软雅黑" pitchFamily="34" charset="-122"/>
              <a:ea typeface="微软雅黑" pitchFamily="34" charset="-122"/>
            </a:endParaRPr>
          </a:p>
        </p:txBody>
      </p:sp>
      <p:cxnSp>
        <p:nvCxnSpPr>
          <p:cNvPr id="44"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45"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96607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 presetClass="entr" presetSubtype="2" fill="hold" grpId="0" nodeType="after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30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400"/>
                                  </p:stCondLst>
                                  <p:childTnLst>
                                    <p:set>
                                      <p:cBhvr>
                                        <p:cTn id="34" dur="1" fill="hold">
                                          <p:stCondLst>
                                            <p:cond delay="0"/>
                                          </p:stCondLst>
                                        </p:cTn>
                                        <p:tgtEl>
                                          <p:spTgt spid="2">
                                            <p:txEl>
                                              <p:pRg st="4" end="4"/>
                                            </p:txEl>
                                          </p:spTgt>
                                        </p:tgtEl>
                                        <p:attrNameLst>
                                          <p:attrName>style.visibility</p:attrName>
                                        </p:attrNameLst>
                                      </p:cBhvr>
                                      <p:to>
                                        <p:strVal val="visible"/>
                                      </p:to>
                                    </p:set>
                                    <p:anim calcmode="lin" valueType="num">
                                      <p:cBhvr additive="base">
                                        <p:cTn id="3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2">
                                            <p:txEl>
                                              <p:pRg st="4" end="4"/>
                                            </p:txEl>
                                          </p:spTgt>
                                        </p:tgtEl>
                                        <p:attrNameLst>
                                          <p:attrName>ppt_y</p:attrName>
                                        </p:attrNameLst>
                                      </p:cBhvr>
                                      <p:tavLst>
                                        <p:tav tm="0">
                                          <p:val>
                                            <p:strVal val="#ppt_y"/>
                                          </p:val>
                                        </p:tav>
                                        <p:tav tm="100000">
                                          <p:val>
                                            <p:strVal val="#ppt_y"/>
                                          </p:val>
                                        </p:tav>
                                      </p:tavLst>
                                    </p:anim>
                                  </p:childTnLst>
                                </p:cTn>
                              </p:par>
                              <p:par>
                                <p:cTn id="37" presetID="42" presetClass="entr" presetSubtype="0" fill="hold" grpId="0" nodeType="withEffect">
                                  <p:stCondLst>
                                    <p:cond delay="40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1000"/>
                                        <p:tgtEl>
                                          <p:spTgt spid="34"/>
                                        </p:tgtEl>
                                      </p:cBhvr>
                                    </p:animEffect>
                                    <p:anim calcmode="lin" valueType="num">
                                      <p:cBhvr>
                                        <p:cTn id="40" dur="1000" fill="hold"/>
                                        <p:tgtEl>
                                          <p:spTgt spid="34"/>
                                        </p:tgtEl>
                                        <p:attrNameLst>
                                          <p:attrName>ppt_x</p:attrName>
                                        </p:attrNameLst>
                                      </p:cBhvr>
                                      <p:tavLst>
                                        <p:tav tm="0">
                                          <p:val>
                                            <p:strVal val="#ppt_x"/>
                                          </p:val>
                                        </p:tav>
                                        <p:tav tm="100000">
                                          <p:val>
                                            <p:strVal val="#ppt_x"/>
                                          </p:val>
                                        </p:tav>
                                      </p:tavLst>
                                    </p:anim>
                                    <p:anim calcmode="lin" valueType="num">
                                      <p:cBhvr>
                                        <p:cTn id="41" dur="1000" fill="hold"/>
                                        <p:tgtEl>
                                          <p:spTgt spid="3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2900"/>
                            </p:stCondLst>
                            <p:childTnLst>
                              <p:par>
                                <p:cTn id="48" presetID="42"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1000"/>
                                        <p:tgtEl>
                                          <p:spTgt spid="36"/>
                                        </p:tgtEl>
                                      </p:cBhvr>
                                    </p:animEffect>
                                    <p:anim calcmode="lin" valueType="num">
                                      <p:cBhvr>
                                        <p:cTn id="51" dur="1000" fill="hold"/>
                                        <p:tgtEl>
                                          <p:spTgt spid="36"/>
                                        </p:tgtEl>
                                        <p:attrNameLst>
                                          <p:attrName>ppt_x</p:attrName>
                                        </p:attrNameLst>
                                      </p:cBhvr>
                                      <p:tavLst>
                                        <p:tav tm="0">
                                          <p:val>
                                            <p:strVal val="#ppt_x"/>
                                          </p:val>
                                        </p:tav>
                                        <p:tav tm="100000">
                                          <p:val>
                                            <p:strVal val="#ppt_x"/>
                                          </p:val>
                                        </p:tav>
                                      </p:tavLst>
                                    </p:anim>
                                    <p:anim calcmode="lin" valueType="num">
                                      <p:cBhvr>
                                        <p:cTn id="52" dur="1000" fill="hold"/>
                                        <p:tgtEl>
                                          <p:spTgt spid="3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3900"/>
                            </p:stCondLst>
                            <p:childTnLst>
                              <p:par>
                                <p:cTn id="59" presetID="42" presetClass="entr" presetSubtype="0"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anim calcmode="lin" valueType="num">
                                      <p:cBhvr>
                                        <p:cTn id="62" dur="1000" fill="hold"/>
                                        <p:tgtEl>
                                          <p:spTgt spid="37"/>
                                        </p:tgtEl>
                                        <p:attrNameLst>
                                          <p:attrName>ppt_x</p:attrName>
                                        </p:attrNameLst>
                                      </p:cBhvr>
                                      <p:tavLst>
                                        <p:tav tm="0">
                                          <p:val>
                                            <p:strVal val="#ppt_x"/>
                                          </p:val>
                                        </p:tav>
                                        <p:tav tm="100000">
                                          <p:val>
                                            <p:strVal val="#ppt_x"/>
                                          </p:val>
                                        </p:tav>
                                      </p:tavLst>
                                    </p:anim>
                                    <p:anim calcmode="lin" valueType="num">
                                      <p:cBhvr>
                                        <p:cTn id="63" dur="1000" fill="hold"/>
                                        <p:tgtEl>
                                          <p:spTgt spid="3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fade">
                                      <p:cBhvr>
                                        <p:cTn id="66" dur="1000"/>
                                        <p:tgtEl>
                                          <p:spTgt spid="41"/>
                                        </p:tgtEl>
                                      </p:cBhvr>
                                    </p:animEffect>
                                    <p:anim calcmode="lin" valueType="num">
                                      <p:cBhvr>
                                        <p:cTn id="67" dur="1000" fill="hold"/>
                                        <p:tgtEl>
                                          <p:spTgt spid="41"/>
                                        </p:tgtEl>
                                        <p:attrNameLst>
                                          <p:attrName>ppt_x</p:attrName>
                                        </p:attrNameLst>
                                      </p:cBhvr>
                                      <p:tavLst>
                                        <p:tav tm="0">
                                          <p:val>
                                            <p:strVal val="#ppt_x"/>
                                          </p:val>
                                        </p:tav>
                                        <p:tav tm="100000">
                                          <p:val>
                                            <p:strVal val="#ppt_x"/>
                                          </p:val>
                                        </p:tav>
                                      </p:tavLst>
                                    </p:anim>
                                    <p:anim calcmode="lin" valueType="num">
                                      <p:cBhvr>
                                        <p:cTn id="68" dur="1000" fill="hold"/>
                                        <p:tgtEl>
                                          <p:spTgt spid="41"/>
                                        </p:tgtEl>
                                        <p:attrNameLst>
                                          <p:attrName>ppt_y</p:attrName>
                                        </p:attrNameLst>
                                      </p:cBhvr>
                                      <p:tavLst>
                                        <p:tav tm="0">
                                          <p:val>
                                            <p:strVal val="#ppt_y+.1"/>
                                          </p:val>
                                        </p:tav>
                                        <p:tav tm="100000">
                                          <p:val>
                                            <p:strVal val="#ppt_y"/>
                                          </p:val>
                                        </p:tav>
                                      </p:tavLst>
                                    </p:anim>
                                  </p:childTnLst>
                                </p:cTn>
                              </p:par>
                            </p:childTnLst>
                          </p:cTn>
                        </p:par>
                        <p:par>
                          <p:cTn id="69" fill="hold">
                            <p:stCondLst>
                              <p:cond delay="4900"/>
                            </p:stCondLst>
                            <p:childTnLst>
                              <p:par>
                                <p:cTn id="70" presetID="42"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1000"/>
                                        <p:tgtEl>
                                          <p:spTgt spid="38"/>
                                        </p:tgtEl>
                                      </p:cBhvr>
                                    </p:animEffect>
                                    <p:anim calcmode="lin" valueType="num">
                                      <p:cBhvr>
                                        <p:cTn id="73" dur="1000" fill="hold"/>
                                        <p:tgtEl>
                                          <p:spTgt spid="38"/>
                                        </p:tgtEl>
                                        <p:attrNameLst>
                                          <p:attrName>ppt_x</p:attrName>
                                        </p:attrNameLst>
                                      </p:cBhvr>
                                      <p:tavLst>
                                        <p:tav tm="0">
                                          <p:val>
                                            <p:strVal val="#ppt_x"/>
                                          </p:val>
                                        </p:tav>
                                        <p:tav tm="100000">
                                          <p:val>
                                            <p:strVal val="#ppt_x"/>
                                          </p:val>
                                        </p:tav>
                                      </p:tavLst>
                                    </p:anim>
                                    <p:anim calcmode="lin" valueType="num">
                                      <p:cBhvr>
                                        <p:cTn id="74" dur="1000" fill="hold"/>
                                        <p:tgtEl>
                                          <p:spTgt spid="38"/>
                                        </p:tgtEl>
                                        <p:attrNameLst>
                                          <p:attrName>ppt_y</p:attrName>
                                        </p:attrNameLst>
                                      </p:cBhvr>
                                      <p:tavLst>
                                        <p:tav tm="0">
                                          <p:val>
                                            <p:strVal val="#ppt_y+.1"/>
                                          </p:val>
                                        </p:tav>
                                        <p:tav tm="100000">
                                          <p:val>
                                            <p:strVal val="#ppt_y"/>
                                          </p:val>
                                        </p:tav>
                                      </p:tavLst>
                                    </p:anim>
                                  </p:childTnLst>
                                </p:cTn>
                              </p:par>
                            </p:childTnLst>
                          </p:cTn>
                        </p:par>
                        <p:par>
                          <p:cTn id="75" fill="hold">
                            <p:stCondLst>
                              <p:cond delay="5900"/>
                            </p:stCondLst>
                            <p:childTnLst>
                              <p:par>
                                <p:cTn id="76" presetID="42" presetClass="entr" presetSubtype="0"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fade">
                                      <p:cBhvr>
                                        <p:cTn id="78" dur="1000"/>
                                        <p:tgtEl>
                                          <p:spTgt spid="42"/>
                                        </p:tgtEl>
                                      </p:cBhvr>
                                    </p:animEffect>
                                    <p:anim calcmode="lin" valueType="num">
                                      <p:cBhvr>
                                        <p:cTn id="79" dur="1000" fill="hold"/>
                                        <p:tgtEl>
                                          <p:spTgt spid="42"/>
                                        </p:tgtEl>
                                        <p:attrNameLst>
                                          <p:attrName>ppt_x</p:attrName>
                                        </p:attrNameLst>
                                      </p:cBhvr>
                                      <p:tavLst>
                                        <p:tav tm="0">
                                          <p:val>
                                            <p:strVal val="#ppt_x"/>
                                          </p:val>
                                        </p:tav>
                                        <p:tav tm="100000">
                                          <p:val>
                                            <p:strVal val="#ppt_x"/>
                                          </p:val>
                                        </p:tav>
                                      </p:tavLst>
                                    </p:anim>
                                    <p:anim calcmode="lin" valueType="num">
                                      <p:cBhvr>
                                        <p:cTn id="8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34" grpId="0" animBg="1"/>
      <p:bldP spid="36" grpId="0" animBg="1"/>
      <p:bldP spid="37" grpId="0" animBg="1"/>
      <p:bldP spid="38" grpId="0" animBg="1"/>
      <p:bldP spid="39" grpId="0"/>
      <p:bldP spid="40" grpId="0"/>
      <p:bldP spid="41" grpId="0"/>
      <p:bldP spid="4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1098374" y="5091378"/>
            <a:ext cx="1920213" cy="1025922"/>
          </a:xfrm>
          <a:prstGeom prst="rect">
            <a:avLst/>
          </a:prstGeom>
          <a:noFill/>
        </p:spPr>
        <p:txBody>
          <a:bodyPr wrap="square" lIns="0" tIns="0" rIns="0" bIns="0" rtlCol="0">
            <a:spAutoFit/>
          </a:bodyPr>
          <a:lstStyle/>
          <a:p>
            <a:pPr algn="just">
              <a:lnSpc>
                <a:spcPts val="1600"/>
              </a:lnSpc>
            </a:pPr>
            <a:r>
              <a:rPr lang="zh-CN" altLang="en-US" sz="1467"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schemeClr val="tx1">
                    <a:lumMod val="75000"/>
                    <a:lumOff val="25000"/>
                  </a:schemeClr>
                </a:solidFill>
                <a:latin typeface="微软雅黑" pitchFamily="34" charset="-122"/>
                <a:ea typeface="微软雅黑" pitchFamily="34" charset="-122"/>
              </a:rPr>
              <a:t>……</a:t>
            </a:r>
            <a:r>
              <a:rPr lang="zh-CN" altLang="en-US" sz="1467" dirty="0">
                <a:solidFill>
                  <a:schemeClr val="tx1">
                    <a:lumMod val="75000"/>
                    <a:lumOff val="25000"/>
                  </a:schemeClr>
                </a:solidFill>
                <a:latin typeface="微软雅黑" pitchFamily="34" charset="-122"/>
                <a:ea typeface="微软雅黑" pitchFamily="34" charset="-122"/>
              </a:rPr>
              <a:t>。</a:t>
            </a:r>
            <a:endParaRPr lang="en-US" altLang="zh-CN" sz="1467" dirty="0">
              <a:solidFill>
                <a:schemeClr val="tx1">
                  <a:lumMod val="75000"/>
                  <a:lumOff val="25000"/>
                </a:schemeClr>
              </a:solidFill>
              <a:latin typeface="微软雅黑" pitchFamily="34" charset="-122"/>
              <a:ea typeface="微软雅黑" pitchFamily="34" charset="-122"/>
            </a:endParaRPr>
          </a:p>
        </p:txBody>
      </p:sp>
      <p:sp>
        <p:nvSpPr>
          <p:cNvPr id="55" name="TextBox 54"/>
          <p:cNvSpPr txBox="1"/>
          <p:nvPr/>
        </p:nvSpPr>
        <p:spPr>
          <a:xfrm>
            <a:off x="3788363" y="5091378"/>
            <a:ext cx="1920213" cy="1025922"/>
          </a:xfrm>
          <a:prstGeom prst="rect">
            <a:avLst/>
          </a:prstGeom>
          <a:noFill/>
        </p:spPr>
        <p:txBody>
          <a:bodyPr wrap="square" lIns="0" tIns="0" rIns="0" bIns="0" rtlCol="0">
            <a:spAutoFit/>
          </a:bodyPr>
          <a:lstStyle/>
          <a:p>
            <a:pPr algn="just">
              <a:lnSpc>
                <a:spcPts val="1600"/>
              </a:lnSpc>
            </a:pPr>
            <a:r>
              <a:rPr lang="zh-CN" altLang="en-US" sz="1467"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schemeClr val="tx1">
                    <a:lumMod val="75000"/>
                    <a:lumOff val="25000"/>
                  </a:schemeClr>
                </a:solidFill>
                <a:latin typeface="微软雅黑" pitchFamily="34" charset="-122"/>
                <a:ea typeface="微软雅黑" pitchFamily="34" charset="-122"/>
              </a:rPr>
              <a:t>……</a:t>
            </a:r>
            <a:r>
              <a:rPr lang="zh-CN" altLang="en-US" sz="1467" dirty="0">
                <a:solidFill>
                  <a:schemeClr val="tx1">
                    <a:lumMod val="75000"/>
                    <a:lumOff val="25000"/>
                  </a:schemeClr>
                </a:solidFill>
                <a:latin typeface="微软雅黑" pitchFamily="34" charset="-122"/>
                <a:ea typeface="微软雅黑" pitchFamily="34" charset="-122"/>
              </a:rPr>
              <a:t>。</a:t>
            </a:r>
            <a:endParaRPr lang="en-US" altLang="zh-CN" sz="1467" dirty="0">
              <a:solidFill>
                <a:schemeClr val="tx1">
                  <a:lumMod val="75000"/>
                  <a:lumOff val="25000"/>
                </a:schemeClr>
              </a:solidFill>
              <a:latin typeface="微软雅黑" pitchFamily="34" charset="-122"/>
              <a:ea typeface="微软雅黑" pitchFamily="34" charset="-122"/>
            </a:endParaRPr>
          </a:p>
        </p:txBody>
      </p:sp>
      <p:sp>
        <p:nvSpPr>
          <p:cNvPr id="56" name="TextBox 55"/>
          <p:cNvSpPr txBox="1"/>
          <p:nvPr/>
        </p:nvSpPr>
        <p:spPr>
          <a:xfrm>
            <a:off x="6478352" y="5091378"/>
            <a:ext cx="1920213" cy="1025922"/>
          </a:xfrm>
          <a:prstGeom prst="rect">
            <a:avLst/>
          </a:prstGeom>
          <a:noFill/>
        </p:spPr>
        <p:txBody>
          <a:bodyPr wrap="square" lIns="0" tIns="0" rIns="0" bIns="0" rtlCol="0">
            <a:spAutoFit/>
          </a:bodyPr>
          <a:lstStyle/>
          <a:p>
            <a:pPr algn="just">
              <a:lnSpc>
                <a:spcPts val="1600"/>
              </a:lnSpc>
            </a:pPr>
            <a:r>
              <a:rPr lang="zh-CN" altLang="en-US" sz="1467"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schemeClr val="tx1">
                    <a:lumMod val="75000"/>
                    <a:lumOff val="25000"/>
                  </a:schemeClr>
                </a:solidFill>
                <a:latin typeface="微软雅黑" pitchFamily="34" charset="-122"/>
                <a:ea typeface="微软雅黑" pitchFamily="34" charset="-122"/>
              </a:rPr>
              <a:t>……</a:t>
            </a:r>
            <a:r>
              <a:rPr lang="zh-CN" altLang="en-US" sz="1467" dirty="0">
                <a:solidFill>
                  <a:schemeClr val="tx1">
                    <a:lumMod val="75000"/>
                    <a:lumOff val="25000"/>
                  </a:schemeClr>
                </a:solidFill>
                <a:latin typeface="微软雅黑" pitchFamily="34" charset="-122"/>
                <a:ea typeface="微软雅黑" pitchFamily="34" charset="-122"/>
              </a:rPr>
              <a:t>。</a:t>
            </a:r>
            <a:endParaRPr lang="en-US" altLang="zh-CN" sz="1467" dirty="0">
              <a:solidFill>
                <a:schemeClr val="tx1">
                  <a:lumMod val="75000"/>
                  <a:lumOff val="25000"/>
                </a:schemeClr>
              </a:solidFill>
              <a:latin typeface="微软雅黑" pitchFamily="34" charset="-122"/>
              <a:ea typeface="微软雅黑" pitchFamily="34" charset="-122"/>
            </a:endParaRPr>
          </a:p>
        </p:txBody>
      </p:sp>
      <p:sp>
        <p:nvSpPr>
          <p:cNvPr id="58" name="TextBox 57"/>
          <p:cNvSpPr txBox="1"/>
          <p:nvPr/>
        </p:nvSpPr>
        <p:spPr>
          <a:xfrm>
            <a:off x="9168342" y="5091378"/>
            <a:ext cx="1920213" cy="1025922"/>
          </a:xfrm>
          <a:prstGeom prst="rect">
            <a:avLst/>
          </a:prstGeom>
          <a:noFill/>
        </p:spPr>
        <p:txBody>
          <a:bodyPr wrap="square" lIns="0" tIns="0" rIns="0" bIns="0" rtlCol="0">
            <a:spAutoFit/>
          </a:bodyPr>
          <a:lstStyle/>
          <a:p>
            <a:pPr algn="just">
              <a:lnSpc>
                <a:spcPts val="1600"/>
              </a:lnSpc>
            </a:pPr>
            <a:r>
              <a:rPr lang="zh-CN" altLang="en-US" sz="1467" dirty="0">
                <a:solidFill>
                  <a:schemeClr val="tx1">
                    <a:lumMod val="75000"/>
                    <a:lumOff val="25000"/>
                  </a:schemeClr>
                </a:solidFill>
                <a:latin typeface="微软雅黑" pitchFamily="34" charset="-122"/>
                <a:ea typeface="微软雅黑" pitchFamily="34" charset="-122"/>
              </a:rPr>
              <a:t>点击输入简要文字介绍，文字内容需概括精炼，不用多余的文字修饰，言简意赅的说明分项内容</a:t>
            </a:r>
            <a:r>
              <a:rPr lang="en-US" altLang="zh-CN" sz="1467" dirty="0">
                <a:solidFill>
                  <a:schemeClr val="tx1">
                    <a:lumMod val="75000"/>
                    <a:lumOff val="25000"/>
                  </a:schemeClr>
                </a:solidFill>
                <a:latin typeface="微软雅黑" pitchFamily="34" charset="-122"/>
                <a:ea typeface="微软雅黑" pitchFamily="34" charset="-122"/>
              </a:rPr>
              <a:t>……</a:t>
            </a:r>
            <a:r>
              <a:rPr lang="zh-CN" altLang="en-US" sz="1467" dirty="0">
                <a:solidFill>
                  <a:schemeClr val="tx1">
                    <a:lumMod val="75000"/>
                    <a:lumOff val="25000"/>
                  </a:schemeClr>
                </a:solidFill>
                <a:latin typeface="微软雅黑" pitchFamily="34" charset="-122"/>
                <a:ea typeface="微软雅黑" pitchFamily="34" charset="-122"/>
              </a:rPr>
              <a:t>。</a:t>
            </a:r>
            <a:endParaRPr lang="en-US" altLang="zh-CN" sz="1467" dirty="0">
              <a:solidFill>
                <a:schemeClr val="tx1">
                  <a:lumMod val="75000"/>
                  <a:lumOff val="25000"/>
                </a:schemeClr>
              </a:solidFill>
              <a:latin typeface="微软雅黑" pitchFamily="34" charset="-122"/>
              <a:ea typeface="微软雅黑" pitchFamily="34" charset="-122"/>
            </a:endParaRPr>
          </a:p>
        </p:txBody>
      </p:sp>
      <p:grpSp>
        <p:nvGrpSpPr>
          <p:cNvPr id="61" name="组合 60"/>
          <p:cNvGrpSpPr/>
          <p:nvPr/>
        </p:nvGrpSpPr>
        <p:grpSpPr>
          <a:xfrm>
            <a:off x="1019718" y="1412776"/>
            <a:ext cx="2077525" cy="2252165"/>
            <a:chOff x="764788" y="1059582"/>
            <a:chExt cx="1558144" cy="1689124"/>
          </a:xfrm>
          <a:effectLst>
            <a:outerShdw blurRad="228600" dist="101600" dir="8400000" sx="105000" sy="105000" algn="tr" rotWithShape="0">
              <a:prstClr val="black">
                <a:alpha val="40000"/>
              </a:prstClr>
            </a:outerShdw>
          </a:effectLst>
        </p:grpSpPr>
        <p:sp>
          <p:nvSpPr>
            <p:cNvPr id="68" name="椭圆 8"/>
            <p:cNvSpPr/>
            <p:nvPr/>
          </p:nvSpPr>
          <p:spPr>
            <a:xfrm>
              <a:off x="834850"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69" name="椭圆 8"/>
            <p:cNvSpPr/>
            <p:nvPr/>
          </p:nvSpPr>
          <p:spPr>
            <a:xfrm>
              <a:off x="764788"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grpSp>
      <p:grpSp>
        <p:nvGrpSpPr>
          <p:cNvPr id="70" name="组合 69"/>
          <p:cNvGrpSpPr/>
          <p:nvPr/>
        </p:nvGrpSpPr>
        <p:grpSpPr>
          <a:xfrm>
            <a:off x="3709707" y="1412776"/>
            <a:ext cx="2077525" cy="2252165"/>
            <a:chOff x="2782280" y="1059582"/>
            <a:chExt cx="1558144" cy="1689124"/>
          </a:xfrm>
          <a:blipFill>
            <a:blip r:embed="rId4"/>
            <a:stretch>
              <a:fillRect/>
            </a:stretch>
          </a:blipFill>
          <a:effectLst>
            <a:outerShdw blurRad="228600" dist="101600" dir="8400000" sx="105000" sy="105000" algn="tr" rotWithShape="0">
              <a:prstClr val="black">
                <a:alpha val="40000"/>
              </a:prstClr>
            </a:outerShdw>
          </a:effectLst>
        </p:grpSpPr>
        <p:sp>
          <p:nvSpPr>
            <p:cNvPr id="71" name="椭圆 8"/>
            <p:cNvSpPr/>
            <p:nvPr/>
          </p:nvSpPr>
          <p:spPr>
            <a:xfrm>
              <a:off x="2852342"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72" name="椭圆 8"/>
            <p:cNvSpPr/>
            <p:nvPr/>
          </p:nvSpPr>
          <p:spPr>
            <a:xfrm>
              <a:off x="2782280"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grpSp>
      <p:grpSp>
        <p:nvGrpSpPr>
          <p:cNvPr id="73" name="组合 72"/>
          <p:cNvGrpSpPr/>
          <p:nvPr/>
        </p:nvGrpSpPr>
        <p:grpSpPr>
          <a:xfrm>
            <a:off x="6399696" y="1412776"/>
            <a:ext cx="2077525" cy="2252165"/>
            <a:chOff x="4799772" y="1059582"/>
            <a:chExt cx="1558144" cy="1689124"/>
          </a:xfrm>
          <a:blipFill>
            <a:blip r:embed="rId5"/>
            <a:stretch>
              <a:fillRect/>
            </a:stretch>
          </a:blipFill>
          <a:effectLst>
            <a:outerShdw blurRad="228600" dist="101600" dir="8400000" sx="105000" sy="105000" algn="tr" rotWithShape="0">
              <a:prstClr val="black">
                <a:alpha val="40000"/>
              </a:prstClr>
            </a:outerShdw>
          </a:effectLst>
        </p:grpSpPr>
        <p:sp>
          <p:nvSpPr>
            <p:cNvPr id="74" name="椭圆 8"/>
            <p:cNvSpPr/>
            <p:nvPr/>
          </p:nvSpPr>
          <p:spPr>
            <a:xfrm>
              <a:off x="4869834"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79" name="椭圆 8"/>
            <p:cNvSpPr/>
            <p:nvPr/>
          </p:nvSpPr>
          <p:spPr>
            <a:xfrm>
              <a:off x="4799772"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grp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grpSp>
      <p:grpSp>
        <p:nvGrpSpPr>
          <p:cNvPr id="80" name="组合 79"/>
          <p:cNvGrpSpPr/>
          <p:nvPr/>
        </p:nvGrpSpPr>
        <p:grpSpPr>
          <a:xfrm>
            <a:off x="9089684" y="1412776"/>
            <a:ext cx="2077525" cy="2252165"/>
            <a:chOff x="6817263" y="1059582"/>
            <a:chExt cx="1558144" cy="1689124"/>
          </a:xfrm>
          <a:effectLst>
            <a:outerShdw blurRad="228600" dist="101600" dir="8400000" sx="105000" sy="105000" algn="tr" rotWithShape="0">
              <a:prstClr val="black">
                <a:alpha val="40000"/>
              </a:prstClr>
            </a:outerShdw>
          </a:effectLst>
        </p:grpSpPr>
        <p:sp>
          <p:nvSpPr>
            <p:cNvPr id="81" name="椭圆 8"/>
            <p:cNvSpPr/>
            <p:nvPr/>
          </p:nvSpPr>
          <p:spPr>
            <a:xfrm>
              <a:off x="6887326" y="1135533"/>
              <a:ext cx="1418020" cy="1537222"/>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blipFill dpi="0" rotWithShape="1">
              <a:blip r:embed="rId6"/>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sp>
          <p:nvSpPr>
            <p:cNvPr id="82" name="椭圆 8"/>
            <p:cNvSpPr/>
            <p:nvPr/>
          </p:nvSpPr>
          <p:spPr>
            <a:xfrm>
              <a:off x="6817263" y="1059582"/>
              <a:ext cx="1558144" cy="1689124"/>
            </a:xfrm>
            <a:custGeom>
              <a:avLst/>
              <a:gdLst/>
              <a:ahLst/>
              <a:cxnLst/>
              <a:rect l="l" t="t" r="r" b="b"/>
              <a:pathLst>
                <a:path w="1296144" h="1405101">
                  <a:moveTo>
                    <a:pt x="648072" y="0"/>
                  </a:moveTo>
                  <a:cubicBezTo>
                    <a:pt x="1005992" y="0"/>
                    <a:pt x="1296144" y="290152"/>
                    <a:pt x="1296144" y="648072"/>
                  </a:cubicBezTo>
                  <a:cubicBezTo>
                    <a:pt x="1296144" y="970275"/>
                    <a:pt x="1061011" y="1237560"/>
                    <a:pt x="752636" y="1285603"/>
                  </a:cubicBezTo>
                  <a:lnTo>
                    <a:pt x="648072" y="1405101"/>
                  </a:lnTo>
                  <a:lnTo>
                    <a:pt x="543508" y="1285603"/>
                  </a:lnTo>
                  <a:cubicBezTo>
                    <a:pt x="235133" y="1237560"/>
                    <a:pt x="0" y="970275"/>
                    <a:pt x="0" y="648072"/>
                  </a:cubicBezTo>
                  <a:cubicBezTo>
                    <a:pt x="0" y="290152"/>
                    <a:pt x="290152" y="0"/>
                    <a:pt x="648072" y="0"/>
                  </a:cubicBezTo>
                  <a:close/>
                </a:path>
              </a:pathLst>
            </a:cu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ea typeface="微软雅黑" pitchFamily="34" charset="-122"/>
              </a:endParaRPr>
            </a:p>
          </p:txBody>
        </p:sp>
      </p:grpSp>
      <p:sp>
        <p:nvSpPr>
          <p:cNvPr id="103" name="矩形 102"/>
          <p:cNvSpPr>
            <a:spLocks noChangeArrowheads="1"/>
          </p:cNvSpPr>
          <p:nvPr/>
        </p:nvSpPr>
        <p:spPr bwMode="auto">
          <a:xfrm>
            <a:off x="1374532"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33" b="1" cap="all" dirty="0">
                <a:latin typeface="微软雅黑" pitchFamily="34" charset="-122"/>
                <a:ea typeface="微软雅黑" pitchFamily="34" charset="-122"/>
                <a:cs typeface="+mj-cs"/>
              </a:rPr>
              <a:t>郭姓名</a:t>
            </a:r>
            <a:endParaRPr lang="en-US" altLang="zh-CN" sz="2133" b="1" cap="all" dirty="0">
              <a:latin typeface="微软雅黑" pitchFamily="34" charset="-122"/>
              <a:ea typeface="微软雅黑" pitchFamily="34" charset="-122"/>
              <a:cs typeface="+mj-cs"/>
            </a:endParaRPr>
          </a:p>
        </p:txBody>
      </p:sp>
      <p:sp>
        <p:nvSpPr>
          <p:cNvPr id="104" name="矩形 103"/>
          <p:cNvSpPr>
            <a:spLocks noChangeArrowheads="1"/>
          </p:cNvSpPr>
          <p:nvPr/>
        </p:nvSpPr>
        <p:spPr bwMode="auto">
          <a:xfrm>
            <a:off x="4064521"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33" b="1" cap="all" dirty="0">
                <a:latin typeface="微软雅黑" pitchFamily="34" charset="-122"/>
                <a:ea typeface="微软雅黑" pitchFamily="34" charset="-122"/>
                <a:cs typeface="+mj-cs"/>
              </a:rPr>
              <a:t>张姓名</a:t>
            </a:r>
            <a:endParaRPr lang="en-US" altLang="zh-CN" sz="2133" b="1" cap="all" dirty="0">
              <a:latin typeface="微软雅黑" pitchFamily="34" charset="-122"/>
              <a:ea typeface="微软雅黑" pitchFamily="34" charset="-122"/>
              <a:cs typeface="+mj-cs"/>
            </a:endParaRPr>
          </a:p>
        </p:txBody>
      </p:sp>
      <p:sp>
        <p:nvSpPr>
          <p:cNvPr id="105" name="矩形 104"/>
          <p:cNvSpPr>
            <a:spLocks noChangeArrowheads="1"/>
          </p:cNvSpPr>
          <p:nvPr/>
        </p:nvSpPr>
        <p:spPr bwMode="auto">
          <a:xfrm>
            <a:off x="6754511"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33" b="1" cap="all" dirty="0">
                <a:latin typeface="微软雅黑" pitchFamily="34" charset="-122"/>
                <a:ea typeface="微软雅黑" pitchFamily="34" charset="-122"/>
                <a:cs typeface="+mj-cs"/>
              </a:rPr>
              <a:t>刘姓名</a:t>
            </a:r>
            <a:endParaRPr lang="en-US" altLang="zh-CN" sz="2133" b="1" cap="all" dirty="0">
              <a:latin typeface="微软雅黑" pitchFamily="34" charset="-122"/>
              <a:ea typeface="微软雅黑" pitchFamily="34" charset="-122"/>
              <a:cs typeface="+mj-cs"/>
            </a:endParaRPr>
          </a:p>
        </p:txBody>
      </p:sp>
      <p:sp>
        <p:nvSpPr>
          <p:cNvPr id="106" name="矩形 105"/>
          <p:cNvSpPr>
            <a:spLocks noChangeArrowheads="1"/>
          </p:cNvSpPr>
          <p:nvPr/>
        </p:nvSpPr>
        <p:spPr bwMode="auto">
          <a:xfrm>
            <a:off x="9444500" y="3781569"/>
            <a:ext cx="1367896" cy="410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pPr algn="ctr">
              <a:spcBef>
                <a:spcPct val="0"/>
              </a:spcBef>
            </a:pPr>
            <a:r>
              <a:rPr lang="zh-CN" altLang="en-US" sz="2133" b="1" cap="all" dirty="0">
                <a:latin typeface="微软雅黑" pitchFamily="34" charset="-122"/>
                <a:ea typeface="微软雅黑" pitchFamily="34" charset="-122"/>
                <a:cs typeface="+mj-cs"/>
              </a:rPr>
              <a:t>李姓名</a:t>
            </a:r>
            <a:endParaRPr lang="en-US" altLang="zh-CN" sz="2133" b="1" cap="all" dirty="0">
              <a:latin typeface="微软雅黑" pitchFamily="34" charset="-122"/>
              <a:ea typeface="微软雅黑" pitchFamily="34" charset="-122"/>
              <a:cs typeface="+mj-cs"/>
            </a:endParaRPr>
          </a:p>
        </p:txBody>
      </p:sp>
      <p:grpSp>
        <p:nvGrpSpPr>
          <p:cNvPr id="107" name="组合 106"/>
          <p:cNvGrpSpPr/>
          <p:nvPr/>
        </p:nvGrpSpPr>
        <p:grpSpPr>
          <a:xfrm>
            <a:off x="1085771" y="4292447"/>
            <a:ext cx="1808523" cy="576715"/>
            <a:chOff x="814328" y="3219334"/>
            <a:chExt cx="1356392" cy="432536"/>
          </a:xfrm>
        </p:grpSpPr>
        <p:grpSp>
          <p:nvGrpSpPr>
            <p:cNvPr id="108" name="组合 107"/>
            <p:cNvGrpSpPr/>
            <p:nvPr/>
          </p:nvGrpSpPr>
          <p:grpSpPr>
            <a:xfrm>
              <a:off x="814328" y="3219334"/>
              <a:ext cx="1356392" cy="432536"/>
              <a:chOff x="2173927" y="3285519"/>
              <a:chExt cx="1721136" cy="548848"/>
            </a:xfrm>
          </p:grpSpPr>
          <p:grpSp>
            <p:nvGrpSpPr>
              <p:cNvPr id="110" name="组合 109"/>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12" name="圆角矩形 1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 name="圆角矩形 112"/>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1" name="椭圆 110"/>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9" name="TextBox 108"/>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C00000"/>
                  </a:solidFill>
                </a:rPr>
                <a:t>职务名称</a:t>
              </a:r>
            </a:p>
          </p:txBody>
        </p:sp>
      </p:grpSp>
      <p:grpSp>
        <p:nvGrpSpPr>
          <p:cNvPr id="114" name="组合 113"/>
          <p:cNvGrpSpPr/>
          <p:nvPr/>
        </p:nvGrpSpPr>
        <p:grpSpPr>
          <a:xfrm>
            <a:off x="3788363" y="4286489"/>
            <a:ext cx="1808523" cy="576715"/>
            <a:chOff x="814328" y="3219334"/>
            <a:chExt cx="1356392" cy="432536"/>
          </a:xfrm>
        </p:grpSpPr>
        <p:grpSp>
          <p:nvGrpSpPr>
            <p:cNvPr id="115" name="组合 114"/>
            <p:cNvGrpSpPr/>
            <p:nvPr/>
          </p:nvGrpSpPr>
          <p:grpSpPr>
            <a:xfrm>
              <a:off x="814328" y="3219334"/>
              <a:ext cx="1356392" cy="432536"/>
              <a:chOff x="2173927" y="3285519"/>
              <a:chExt cx="1721136" cy="548848"/>
            </a:xfrm>
          </p:grpSpPr>
          <p:grpSp>
            <p:nvGrpSpPr>
              <p:cNvPr id="117" name="组合 116"/>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19" name="圆角矩形 11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0" name="圆角矩形 119"/>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8" name="椭圆 117"/>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6" name="TextBox 115"/>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C00000"/>
                  </a:solidFill>
                </a:rPr>
                <a:t>职务名称</a:t>
              </a:r>
            </a:p>
          </p:txBody>
        </p:sp>
      </p:grpSp>
      <p:grpSp>
        <p:nvGrpSpPr>
          <p:cNvPr id="121" name="组合 120"/>
          <p:cNvGrpSpPr/>
          <p:nvPr/>
        </p:nvGrpSpPr>
        <p:grpSpPr>
          <a:xfrm>
            <a:off x="6534197" y="4286487"/>
            <a:ext cx="1808523" cy="576715"/>
            <a:chOff x="814328" y="3219334"/>
            <a:chExt cx="1356392" cy="432536"/>
          </a:xfrm>
        </p:grpSpPr>
        <p:grpSp>
          <p:nvGrpSpPr>
            <p:cNvPr id="122" name="组合 121"/>
            <p:cNvGrpSpPr/>
            <p:nvPr/>
          </p:nvGrpSpPr>
          <p:grpSpPr>
            <a:xfrm>
              <a:off x="814328" y="3219334"/>
              <a:ext cx="1356392" cy="432536"/>
              <a:chOff x="2173927" y="3285519"/>
              <a:chExt cx="1721136" cy="548848"/>
            </a:xfrm>
          </p:grpSpPr>
          <p:grpSp>
            <p:nvGrpSpPr>
              <p:cNvPr id="124" name="组合 123"/>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26" name="圆角矩形 12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7" name="圆角矩形 12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5" name="椭圆 124"/>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23" name="TextBox 122"/>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C00000"/>
                  </a:solidFill>
                </a:rPr>
                <a:t>职务名称</a:t>
              </a:r>
            </a:p>
          </p:txBody>
        </p:sp>
      </p:grpSp>
      <p:grpSp>
        <p:nvGrpSpPr>
          <p:cNvPr id="128" name="组合 127"/>
          <p:cNvGrpSpPr/>
          <p:nvPr/>
        </p:nvGrpSpPr>
        <p:grpSpPr>
          <a:xfrm>
            <a:off x="9224187" y="4268363"/>
            <a:ext cx="1808523" cy="576715"/>
            <a:chOff x="814328" y="3219334"/>
            <a:chExt cx="1356392" cy="432536"/>
          </a:xfrm>
        </p:grpSpPr>
        <p:grpSp>
          <p:nvGrpSpPr>
            <p:cNvPr id="129" name="组合 128"/>
            <p:cNvGrpSpPr/>
            <p:nvPr/>
          </p:nvGrpSpPr>
          <p:grpSpPr>
            <a:xfrm>
              <a:off x="814328" y="3219334"/>
              <a:ext cx="1356392" cy="432536"/>
              <a:chOff x="2173927" y="3285519"/>
              <a:chExt cx="1721136" cy="548848"/>
            </a:xfrm>
          </p:grpSpPr>
          <p:grpSp>
            <p:nvGrpSpPr>
              <p:cNvPr id="131" name="组合 130"/>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33" name="圆角矩形 13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4" name="圆角矩形 133"/>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2" name="椭圆 131"/>
              <p:cNvSpPr/>
              <p:nvPr/>
            </p:nvSpPr>
            <p:spPr>
              <a:xfrm>
                <a:off x="2307128" y="3420211"/>
                <a:ext cx="279463" cy="279463"/>
              </a:xfrm>
              <a:prstGeom prst="ellipse">
                <a:avLst/>
              </a:prstGeom>
              <a:solidFill>
                <a:schemeClr val="tx1">
                  <a:lumMod val="95000"/>
                  <a:lumOff val="5000"/>
                </a:schemeClr>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30" name="TextBox 129"/>
            <p:cNvSpPr txBox="1"/>
            <p:nvPr/>
          </p:nvSpPr>
          <p:spPr>
            <a:xfrm>
              <a:off x="1224127" y="3331792"/>
              <a:ext cx="787838" cy="215492"/>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r>
                <a:rPr lang="zh-CN" altLang="en-US" sz="1867" dirty="0">
                  <a:solidFill>
                    <a:srgbClr val="C00000"/>
                  </a:solidFill>
                </a:rPr>
                <a:t>职务名称</a:t>
              </a:r>
            </a:p>
          </p:txBody>
        </p:sp>
      </p:grpSp>
      <p:sp>
        <p:nvSpPr>
          <p:cNvPr id="51" name="TextBox 50"/>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53"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项目成员</a:t>
            </a:r>
            <a:endParaRPr lang="zh-CN" altLang="en-US" sz="2667" dirty="0">
              <a:latin typeface="微软雅黑" pitchFamily="34" charset="-122"/>
              <a:ea typeface="微软雅黑" pitchFamily="34" charset="-122"/>
            </a:endParaRPr>
          </a:p>
        </p:txBody>
      </p:sp>
      <p:cxnSp>
        <p:nvCxnSpPr>
          <p:cNvPr id="54"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57"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5194866"/>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anim calcmode="lin" valueType="num">
                                      <p:cBhvr>
                                        <p:cTn id="8" dur="500" fill="hold"/>
                                        <p:tgtEl>
                                          <p:spTgt spid="61"/>
                                        </p:tgtEl>
                                        <p:attrNameLst>
                                          <p:attrName>ppt_x</p:attrName>
                                        </p:attrNameLst>
                                      </p:cBhvr>
                                      <p:tavLst>
                                        <p:tav tm="0">
                                          <p:val>
                                            <p:strVal val="#ppt_x"/>
                                          </p:val>
                                        </p:tav>
                                        <p:tav tm="100000">
                                          <p:val>
                                            <p:strVal val="#ppt_x"/>
                                          </p:val>
                                        </p:tav>
                                      </p:tavLst>
                                    </p:anim>
                                    <p:anim calcmode="lin" valueType="num">
                                      <p:cBhvr>
                                        <p:cTn id="9" dur="500" fill="hold"/>
                                        <p:tgtEl>
                                          <p:spTgt spid="6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0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anim calcmode="lin" valueType="num">
                                      <p:cBhvr>
                                        <p:cTn id="13" dur="500" fill="hold"/>
                                        <p:tgtEl>
                                          <p:spTgt spid="70"/>
                                        </p:tgtEl>
                                        <p:attrNameLst>
                                          <p:attrName>ppt_x</p:attrName>
                                        </p:attrNameLst>
                                      </p:cBhvr>
                                      <p:tavLst>
                                        <p:tav tm="0">
                                          <p:val>
                                            <p:strVal val="#ppt_x"/>
                                          </p:val>
                                        </p:tav>
                                        <p:tav tm="100000">
                                          <p:val>
                                            <p:strVal val="#ppt_x"/>
                                          </p:val>
                                        </p:tav>
                                      </p:tavLst>
                                    </p:anim>
                                    <p:anim calcmode="lin" valueType="num">
                                      <p:cBhvr>
                                        <p:cTn id="14" dur="500" fill="hold"/>
                                        <p:tgtEl>
                                          <p:spTgt spid="7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00"/>
                                  </p:stCondLst>
                                  <p:childTnLst>
                                    <p:set>
                                      <p:cBhvr>
                                        <p:cTn id="16" dur="1" fill="hold">
                                          <p:stCondLst>
                                            <p:cond delay="0"/>
                                          </p:stCondLst>
                                        </p:cTn>
                                        <p:tgtEl>
                                          <p:spTgt spid="73"/>
                                        </p:tgtEl>
                                        <p:attrNameLst>
                                          <p:attrName>style.visibility</p:attrName>
                                        </p:attrNameLst>
                                      </p:cBhvr>
                                      <p:to>
                                        <p:strVal val="visible"/>
                                      </p:to>
                                    </p:set>
                                    <p:animEffect transition="in" filter="fade">
                                      <p:cBhvr>
                                        <p:cTn id="17" dur="500"/>
                                        <p:tgtEl>
                                          <p:spTgt spid="73"/>
                                        </p:tgtEl>
                                      </p:cBhvr>
                                    </p:animEffect>
                                    <p:anim calcmode="lin" valueType="num">
                                      <p:cBhvr>
                                        <p:cTn id="18" dur="500" fill="hold"/>
                                        <p:tgtEl>
                                          <p:spTgt spid="73"/>
                                        </p:tgtEl>
                                        <p:attrNameLst>
                                          <p:attrName>ppt_x</p:attrName>
                                        </p:attrNameLst>
                                      </p:cBhvr>
                                      <p:tavLst>
                                        <p:tav tm="0">
                                          <p:val>
                                            <p:strVal val="#ppt_x"/>
                                          </p:val>
                                        </p:tav>
                                        <p:tav tm="100000">
                                          <p:val>
                                            <p:strVal val="#ppt_x"/>
                                          </p:val>
                                        </p:tav>
                                      </p:tavLst>
                                    </p:anim>
                                    <p:anim calcmode="lin" valueType="num">
                                      <p:cBhvr>
                                        <p:cTn id="19" dur="500" fill="hold"/>
                                        <p:tgtEl>
                                          <p:spTgt spid="7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300"/>
                                  </p:stCondLst>
                                  <p:childTnLst>
                                    <p:set>
                                      <p:cBhvr>
                                        <p:cTn id="21" dur="1" fill="hold">
                                          <p:stCondLst>
                                            <p:cond delay="0"/>
                                          </p:stCondLst>
                                        </p:cTn>
                                        <p:tgtEl>
                                          <p:spTgt spid="80"/>
                                        </p:tgtEl>
                                        <p:attrNameLst>
                                          <p:attrName>style.visibility</p:attrName>
                                        </p:attrNameLst>
                                      </p:cBhvr>
                                      <p:to>
                                        <p:strVal val="visible"/>
                                      </p:to>
                                    </p:set>
                                    <p:animEffect transition="in" filter="fade">
                                      <p:cBhvr>
                                        <p:cTn id="22" dur="500"/>
                                        <p:tgtEl>
                                          <p:spTgt spid="80"/>
                                        </p:tgtEl>
                                      </p:cBhvr>
                                    </p:animEffect>
                                    <p:anim calcmode="lin" valueType="num">
                                      <p:cBhvr>
                                        <p:cTn id="23" dur="500" fill="hold"/>
                                        <p:tgtEl>
                                          <p:spTgt spid="80"/>
                                        </p:tgtEl>
                                        <p:attrNameLst>
                                          <p:attrName>ppt_x</p:attrName>
                                        </p:attrNameLst>
                                      </p:cBhvr>
                                      <p:tavLst>
                                        <p:tav tm="0">
                                          <p:val>
                                            <p:strVal val="#ppt_x"/>
                                          </p:val>
                                        </p:tav>
                                        <p:tav tm="100000">
                                          <p:val>
                                            <p:strVal val="#ppt_x"/>
                                          </p:val>
                                        </p:tav>
                                      </p:tavLst>
                                    </p:anim>
                                    <p:anim calcmode="lin" valueType="num">
                                      <p:cBhvr>
                                        <p:cTn id="24" dur="500" fill="hold"/>
                                        <p:tgtEl>
                                          <p:spTgt spid="80"/>
                                        </p:tgtEl>
                                        <p:attrNameLst>
                                          <p:attrName>ppt_y</p:attrName>
                                        </p:attrNameLst>
                                      </p:cBhvr>
                                      <p:tavLst>
                                        <p:tav tm="0">
                                          <p:val>
                                            <p:strVal val="#ppt_y+.1"/>
                                          </p:val>
                                        </p:tav>
                                        <p:tav tm="100000">
                                          <p:val>
                                            <p:strVal val="#ppt_y"/>
                                          </p:val>
                                        </p:tav>
                                      </p:tavLst>
                                    </p:anim>
                                  </p:childTnLst>
                                </p:cTn>
                              </p:par>
                            </p:childTnLst>
                          </p:cTn>
                        </p:par>
                        <p:par>
                          <p:cTn id="25" fill="hold">
                            <p:stCondLst>
                              <p:cond delay="800"/>
                            </p:stCondLst>
                            <p:childTnLst>
                              <p:par>
                                <p:cTn id="26" presetID="1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 calcmode="lin" valueType="num">
                                      <p:cBhvr additive="base">
                                        <p:cTn id="28" dur="500"/>
                                        <p:tgtEl>
                                          <p:spTgt spid="103"/>
                                        </p:tgtEl>
                                        <p:attrNameLst>
                                          <p:attrName>ppt_y</p:attrName>
                                        </p:attrNameLst>
                                      </p:cBhvr>
                                      <p:tavLst>
                                        <p:tav tm="0">
                                          <p:val>
                                            <p:strVal val="#ppt_y+#ppt_h*1.125000"/>
                                          </p:val>
                                        </p:tav>
                                        <p:tav tm="100000">
                                          <p:val>
                                            <p:strVal val="#ppt_y"/>
                                          </p:val>
                                        </p:tav>
                                      </p:tavLst>
                                    </p:anim>
                                    <p:animEffect transition="in" filter="wipe(up)">
                                      <p:cBhvr>
                                        <p:cTn id="29" dur="500"/>
                                        <p:tgtEl>
                                          <p:spTgt spid="103"/>
                                        </p:tgtEl>
                                      </p:cBhvr>
                                    </p:animEffect>
                                  </p:childTnLst>
                                </p:cTn>
                              </p:par>
                              <p:par>
                                <p:cTn id="30" presetID="12" presetClass="entr" presetSubtype="4" fill="hold" grpId="0" nodeType="withEffect">
                                  <p:stCondLst>
                                    <p:cond delay="100"/>
                                  </p:stCondLst>
                                  <p:childTnLst>
                                    <p:set>
                                      <p:cBhvr>
                                        <p:cTn id="31" dur="1" fill="hold">
                                          <p:stCondLst>
                                            <p:cond delay="0"/>
                                          </p:stCondLst>
                                        </p:cTn>
                                        <p:tgtEl>
                                          <p:spTgt spid="104"/>
                                        </p:tgtEl>
                                        <p:attrNameLst>
                                          <p:attrName>style.visibility</p:attrName>
                                        </p:attrNameLst>
                                      </p:cBhvr>
                                      <p:to>
                                        <p:strVal val="visible"/>
                                      </p:to>
                                    </p:set>
                                    <p:anim calcmode="lin" valueType="num">
                                      <p:cBhvr additive="base">
                                        <p:cTn id="32" dur="500"/>
                                        <p:tgtEl>
                                          <p:spTgt spid="104"/>
                                        </p:tgtEl>
                                        <p:attrNameLst>
                                          <p:attrName>ppt_y</p:attrName>
                                        </p:attrNameLst>
                                      </p:cBhvr>
                                      <p:tavLst>
                                        <p:tav tm="0">
                                          <p:val>
                                            <p:strVal val="#ppt_y+#ppt_h*1.125000"/>
                                          </p:val>
                                        </p:tav>
                                        <p:tav tm="100000">
                                          <p:val>
                                            <p:strVal val="#ppt_y"/>
                                          </p:val>
                                        </p:tav>
                                      </p:tavLst>
                                    </p:anim>
                                    <p:animEffect transition="in" filter="wipe(up)">
                                      <p:cBhvr>
                                        <p:cTn id="33" dur="500"/>
                                        <p:tgtEl>
                                          <p:spTgt spid="104"/>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105"/>
                                        </p:tgtEl>
                                        <p:attrNameLst>
                                          <p:attrName>style.visibility</p:attrName>
                                        </p:attrNameLst>
                                      </p:cBhvr>
                                      <p:to>
                                        <p:strVal val="visible"/>
                                      </p:to>
                                    </p:set>
                                    <p:anim calcmode="lin" valueType="num">
                                      <p:cBhvr additive="base">
                                        <p:cTn id="36" dur="500"/>
                                        <p:tgtEl>
                                          <p:spTgt spid="105"/>
                                        </p:tgtEl>
                                        <p:attrNameLst>
                                          <p:attrName>ppt_y</p:attrName>
                                        </p:attrNameLst>
                                      </p:cBhvr>
                                      <p:tavLst>
                                        <p:tav tm="0">
                                          <p:val>
                                            <p:strVal val="#ppt_y+#ppt_h*1.125000"/>
                                          </p:val>
                                        </p:tav>
                                        <p:tav tm="100000">
                                          <p:val>
                                            <p:strVal val="#ppt_y"/>
                                          </p:val>
                                        </p:tav>
                                      </p:tavLst>
                                    </p:anim>
                                    <p:animEffect transition="in" filter="wipe(up)">
                                      <p:cBhvr>
                                        <p:cTn id="37" dur="500"/>
                                        <p:tgtEl>
                                          <p:spTgt spid="105"/>
                                        </p:tgtEl>
                                      </p:cBhvr>
                                    </p:animEffect>
                                  </p:childTnLst>
                                </p:cTn>
                              </p:par>
                              <p:par>
                                <p:cTn id="38" presetID="12" presetClass="entr" presetSubtype="4" fill="hold" grpId="0" nodeType="withEffect">
                                  <p:stCondLst>
                                    <p:cond delay="300"/>
                                  </p:stCondLst>
                                  <p:childTnLst>
                                    <p:set>
                                      <p:cBhvr>
                                        <p:cTn id="39" dur="1" fill="hold">
                                          <p:stCondLst>
                                            <p:cond delay="0"/>
                                          </p:stCondLst>
                                        </p:cTn>
                                        <p:tgtEl>
                                          <p:spTgt spid="106"/>
                                        </p:tgtEl>
                                        <p:attrNameLst>
                                          <p:attrName>style.visibility</p:attrName>
                                        </p:attrNameLst>
                                      </p:cBhvr>
                                      <p:to>
                                        <p:strVal val="visible"/>
                                      </p:to>
                                    </p:set>
                                    <p:anim calcmode="lin" valueType="num">
                                      <p:cBhvr additive="base">
                                        <p:cTn id="40" dur="500"/>
                                        <p:tgtEl>
                                          <p:spTgt spid="106"/>
                                        </p:tgtEl>
                                        <p:attrNameLst>
                                          <p:attrName>ppt_y</p:attrName>
                                        </p:attrNameLst>
                                      </p:cBhvr>
                                      <p:tavLst>
                                        <p:tav tm="0">
                                          <p:val>
                                            <p:strVal val="#ppt_y+#ppt_h*1.125000"/>
                                          </p:val>
                                        </p:tav>
                                        <p:tav tm="100000">
                                          <p:val>
                                            <p:strVal val="#ppt_y"/>
                                          </p:val>
                                        </p:tav>
                                      </p:tavLst>
                                    </p:anim>
                                    <p:animEffect transition="in" filter="wipe(up)">
                                      <p:cBhvr>
                                        <p:cTn id="41" dur="500"/>
                                        <p:tgtEl>
                                          <p:spTgt spid="106"/>
                                        </p:tgtEl>
                                      </p:cBhvr>
                                    </p:animEffect>
                                  </p:childTnLst>
                                </p:cTn>
                              </p:par>
                            </p:childTnLst>
                          </p:cTn>
                        </p:par>
                        <p:par>
                          <p:cTn id="42" fill="hold">
                            <p:stCondLst>
                              <p:cond delay="1600"/>
                            </p:stCondLst>
                            <p:childTnLst>
                              <p:par>
                                <p:cTn id="43" presetID="53" presetClass="entr" presetSubtype="16" fill="hold" nodeType="afterEffect">
                                  <p:stCondLst>
                                    <p:cond delay="0"/>
                                  </p:stCondLst>
                                  <p:childTnLst>
                                    <p:set>
                                      <p:cBhvr>
                                        <p:cTn id="44" dur="1" fill="hold">
                                          <p:stCondLst>
                                            <p:cond delay="0"/>
                                          </p:stCondLst>
                                        </p:cTn>
                                        <p:tgtEl>
                                          <p:spTgt spid="107"/>
                                        </p:tgtEl>
                                        <p:attrNameLst>
                                          <p:attrName>style.visibility</p:attrName>
                                        </p:attrNameLst>
                                      </p:cBhvr>
                                      <p:to>
                                        <p:strVal val="visible"/>
                                      </p:to>
                                    </p:set>
                                    <p:anim calcmode="lin" valueType="num">
                                      <p:cBhvr>
                                        <p:cTn id="45" dur="500" fill="hold"/>
                                        <p:tgtEl>
                                          <p:spTgt spid="107"/>
                                        </p:tgtEl>
                                        <p:attrNameLst>
                                          <p:attrName>ppt_w</p:attrName>
                                        </p:attrNameLst>
                                      </p:cBhvr>
                                      <p:tavLst>
                                        <p:tav tm="0">
                                          <p:val>
                                            <p:fltVal val="0"/>
                                          </p:val>
                                        </p:tav>
                                        <p:tav tm="100000">
                                          <p:val>
                                            <p:strVal val="#ppt_w"/>
                                          </p:val>
                                        </p:tav>
                                      </p:tavLst>
                                    </p:anim>
                                    <p:anim calcmode="lin" valueType="num">
                                      <p:cBhvr>
                                        <p:cTn id="46" dur="500" fill="hold"/>
                                        <p:tgtEl>
                                          <p:spTgt spid="107"/>
                                        </p:tgtEl>
                                        <p:attrNameLst>
                                          <p:attrName>ppt_h</p:attrName>
                                        </p:attrNameLst>
                                      </p:cBhvr>
                                      <p:tavLst>
                                        <p:tav tm="0">
                                          <p:val>
                                            <p:fltVal val="0"/>
                                          </p:val>
                                        </p:tav>
                                        <p:tav tm="100000">
                                          <p:val>
                                            <p:strVal val="#ppt_h"/>
                                          </p:val>
                                        </p:tav>
                                      </p:tavLst>
                                    </p:anim>
                                    <p:animEffect transition="in" filter="fade">
                                      <p:cBhvr>
                                        <p:cTn id="47" dur="500"/>
                                        <p:tgtEl>
                                          <p:spTgt spid="107"/>
                                        </p:tgtEl>
                                      </p:cBhvr>
                                    </p:animEffect>
                                  </p:childTnLst>
                                </p:cTn>
                              </p:par>
                              <p:par>
                                <p:cTn id="48" presetID="12" presetClass="entr" presetSubtype="1" fill="hold" grpId="0" nodeType="withEffect">
                                  <p:stCondLst>
                                    <p:cond delay="10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p:tgtEl>
                                          <p:spTgt spid="52"/>
                                        </p:tgtEl>
                                        <p:attrNameLst>
                                          <p:attrName>ppt_y</p:attrName>
                                        </p:attrNameLst>
                                      </p:cBhvr>
                                      <p:tavLst>
                                        <p:tav tm="0">
                                          <p:val>
                                            <p:strVal val="#ppt_y-#ppt_h*1.125000"/>
                                          </p:val>
                                        </p:tav>
                                        <p:tav tm="100000">
                                          <p:val>
                                            <p:strVal val="#ppt_y"/>
                                          </p:val>
                                        </p:tav>
                                      </p:tavLst>
                                    </p:anim>
                                    <p:animEffect transition="in" filter="wipe(down)">
                                      <p:cBhvr>
                                        <p:cTn id="51" dur="500"/>
                                        <p:tgtEl>
                                          <p:spTgt spid="52"/>
                                        </p:tgtEl>
                                      </p:cBhvr>
                                    </p:animEffect>
                                  </p:childTnLst>
                                </p:cTn>
                              </p:par>
                              <p:par>
                                <p:cTn id="52" presetID="53" presetClass="entr" presetSubtype="16" fill="hold" nodeType="withEffect">
                                  <p:stCondLst>
                                    <p:cond delay="200"/>
                                  </p:stCondLst>
                                  <p:childTnLst>
                                    <p:set>
                                      <p:cBhvr>
                                        <p:cTn id="53" dur="1" fill="hold">
                                          <p:stCondLst>
                                            <p:cond delay="0"/>
                                          </p:stCondLst>
                                        </p:cTn>
                                        <p:tgtEl>
                                          <p:spTgt spid="114"/>
                                        </p:tgtEl>
                                        <p:attrNameLst>
                                          <p:attrName>style.visibility</p:attrName>
                                        </p:attrNameLst>
                                      </p:cBhvr>
                                      <p:to>
                                        <p:strVal val="visible"/>
                                      </p:to>
                                    </p:set>
                                    <p:anim calcmode="lin" valueType="num">
                                      <p:cBhvr>
                                        <p:cTn id="54" dur="500" fill="hold"/>
                                        <p:tgtEl>
                                          <p:spTgt spid="114"/>
                                        </p:tgtEl>
                                        <p:attrNameLst>
                                          <p:attrName>ppt_w</p:attrName>
                                        </p:attrNameLst>
                                      </p:cBhvr>
                                      <p:tavLst>
                                        <p:tav tm="0">
                                          <p:val>
                                            <p:fltVal val="0"/>
                                          </p:val>
                                        </p:tav>
                                        <p:tav tm="100000">
                                          <p:val>
                                            <p:strVal val="#ppt_w"/>
                                          </p:val>
                                        </p:tav>
                                      </p:tavLst>
                                    </p:anim>
                                    <p:anim calcmode="lin" valueType="num">
                                      <p:cBhvr>
                                        <p:cTn id="55" dur="500" fill="hold"/>
                                        <p:tgtEl>
                                          <p:spTgt spid="114"/>
                                        </p:tgtEl>
                                        <p:attrNameLst>
                                          <p:attrName>ppt_h</p:attrName>
                                        </p:attrNameLst>
                                      </p:cBhvr>
                                      <p:tavLst>
                                        <p:tav tm="0">
                                          <p:val>
                                            <p:fltVal val="0"/>
                                          </p:val>
                                        </p:tav>
                                        <p:tav tm="100000">
                                          <p:val>
                                            <p:strVal val="#ppt_h"/>
                                          </p:val>
                                        </p:tav>
                                      </p:tavLst>
                                    </p:anim>
                                    <p:animEffect transition="in" filter="fade">
                                      <p:cBhvr>
                                        <p:cTn id="56" dur="500"/>
                                        <p:tgtEl>
                                          <p:spTgt spid="114"/>
                                        </p:tgtEl>
                                      </p:cBhvr>
                                    </p:animEffect>
                                  </p:childTnLst>
                                </p:cTn>
                              </p:par>
                              <p:par>
                                <p:cTn id="57" presetID="12" presetClass="entr" presetSubtype="1" fill="hold" grpId="0" nodeType="withEffect">
                                  <p:stCondLst>
                                    <p:cond delay="30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500"/>
                                        <p:tgtEl>
                                          <p:spTgt spid="55"/>
                                        </p:tgtEl>
                                        <p:attrNameLst>
                                          <p:attrName>ppt_y</p:attrName>
                                        </p:attrNameLst>
                                      </p:cBhvr>
                                      <p:tavLst>
                                        <p:tav tm="0">
                                          <p:val>
                                            <p:strVal val="#ppt_y-#ppt_h*1.125000"/>
                                          </p:val>
                                        </p:tav>
                                        <p:tav tm="100000">
                                          <p:val>
                                            <p:strVal val="#ppt_y"/>
                                          </p:val>
                                        </p:tav>
                                      </p:tavLst>
                                    </p:anim>
                                    <p:animEffect transition="in" filter="wipe(down)">
                                      <p:cBhvr>
                                        <p:cTn id="60" dur="500"/>
                                        <p:tgtEl>
                                          <p:spTgt spid="55"/>
                                        </p:tgtEl>
                                      </p:cBhvr>
                                    </p:animEffect>
                                  </p:childTnLst>
                                </p:cTn>
                              </p:par>
                              <p:par>
                                <p:cTn id="61" presetID="53" presetClass="entr" presetSubtype="16" fill="hold" nodeType="withEffect">
                                  <p:stCondLst>
                                    <p:cond delay="400"/>
                                  </p:stCondLst>
                                  <p:childTnLst>
                                    <p:set>
                                      <p:cBhvr>
                                        <p:cTn id="62" dur="1" fill="hold">
                                          <p:stCondLst>
                                            <p:cond delay="0"/>
                                          </p:stCondLst>
                                        </p:cTn>
                                        <p:tgtEl>
                                          <p:spTgt spid="121"/>
                                        </p:tgtEl>
                                        <p:attrNameLst>
                                          <p:attrName>style.visibility</p:attrName>
                                        </p:attrNameLst>
                                      </p:cBhvr>
                                      <p:to>
                                        <p:strVal val="visible"/>
                                      </p:to>
                                    </p:set>
                                    <p:anim calcmode="lin" valueType="num">
                                      <p:cBhvr>
                                        <p:cTn id="63" dur="500" fill="hold"/>
                                        <p:tgtEl>
                                          <p:spTgt spid="121"/>
                                        </p:tgtEl>
                                        <p:attrNameLst>
                                          <p:attrName>ppt_w</p:attrName>
                                        </p:attrNameLst>
                                      </p:cBhvr>
                                      <p:tavLst>
                                        <p:tav tm="0">
                                          <p:val>
                                            <p:fltVal val="0"/>
                                          </p:val>
                                        </p:tav>
                                        <p:tav tm="100000">
                                          <p:val>
                                            <p:strVal val="#ppt_w"/>
                                          </p:val>
                                        </p:tav>
                                      </p:tavLst>
                                    </p:anim>
                                    <p:anim calcmode="lin" valueType="num">
                                      <p:cBhvr>
                                        <p:cTn id="64" dur="500" fill="hold"/>
                                        <p:tgtEl>
                                          <p:spTgt spid="121"/>
                                        </p:tgtEl>
                                        <p:attrNameLst>
                                          <p:attrName>ppt_h</p:attrName>
                                        </p:attrNameLst>
                                      </p:cBhvr>
                                      <p:tavLst>
                                        <p:tav tm="0">
                                          <p:val>
                                            <p:fltVal val="0"/>
                                          </p:val>
                                        </p:tav>
                                        <p:tav tm="100000">
                                          <p:val>
                                            <p:strVal val="#ppt_h"/>
                                          </p:val>
                                        </p:tav>
                                      </p:tavLst>
                                    </p:anim>
                                    <p:animEffect transition="in" filter="fade">
                                      <p:cBhvr>
                                        <p:cTn id="65" dur="500"/>
                                        <p:tgtEl>
                                          <p:spTgt spid="121"/>
                                        </p:tgtEl>
                                      </p:cBhvr>
                                    </p:animEffect>
                                  </p:childTnLst>
                                </p:cTn>
                              </p:par>
                              <p:par>
                                <p:cTn id="66" presetID="12" presetClass="entr" presetSubtype="1" fill="hold" grpId="0" nodeType="withEffect">
                                  <p:stCondLst>
                                    <p:cond delay="50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p:tgtEl>
                                          <p:spTgt spid="56"/>
                                        </p:tgtEl>
                                        <p:attrNameLst>
                                          <p:attrName>ppt_y</p:attrName>
                                        </p:attrNameLst>
                                      </p:cBhvr>
                                      <p:tavLst>
                                        <p:tav tm="0">
                                          <p:val>
                                            <p:strVal val="#ppt_y-#ppt_h*1.125000"/>
                                          </p:val>
                                        </p:tav>
                                        <p:tav tm="100000">
                                          <p:val>
                                            <p:strVal val="#ppt_y"/>
                                          </p:val>
                                        </p:tav>
                                      </p:tavLst>
                                    </p:anim>
                                    <p:animEffect transition="in" filter="wipe(down)">
                                      <p:cBhvr>
                                        <p:cTn id="69" dur="500"/>
                                        <p:tgtEl>
                                          <p:spTgt spid="56"/>
                                        </p:tgtEl>
                                      </p:cBhvr>
                                    </p:animEffect>
                                  </p:childTnLst>
                                </p:cTn>
                              </p:par>
                              <p:par>
                                <p:cTn id="70" presetID="53" presetClass="entr" presetSubtype="16" fill="hold" nodeType="withEffect">
                                  <p:stCondLst>
                                    <p:cond delay="600"/>
                                  </p:stCondLst>
                                  <p:childTnLst>
                                    <p:set>
                                      <p:cBhvr>
                                        <p:cTn id="71" dur="1" fill="hold">
                                          <p:stCondLst>
                                            <p:cond delay="0"/>
                                          </p:stCondLst>
                                        </p:cTn>
                                        <p:tgtEl>
                                          <p:spTgt spid="128"/>
                                        </p:tgtEl>
                                        <p:attrNameLst>
                                          <p:attrName>style.visibility</p:attrName>
                                        </p:attrNameLst>
                                      </p:cBhvr>
                                      <p:to>
                                        <p:strVal val="visible"/>
                                      </p:to>
                                    </p:set>
                                    <p:anim calcmode="lin" valueType="num">
                                      <p:cBhvr>
                                        <p:cTn id="72" dur="500" fill="hold"/>
                                        <p:tgtEl>
                                          <p:spTgt spid="128"/>
                                        </p:tgtEl>
                                        <p:attrNameLst>
                                          <p:attrName>ppt_w</p:attrName>
                                        </p:attrNameLst>
                                      </p:cBhvr>
                                      <p:tavLst>
                                        <p:tav tm="0">
                                          <p:val>
                                            <p:fltVal val="0"/>
                                          </p:val>
                                        </p:tav>
                                        <p:tav tm="100000">
                                          <p:val>
                                            <p:strVal val="#ppt_w"/>
                                          </p:val>
                                        </p:tav>
                                      </p:tavLst>
                                    </p:anim>
                                    <p:anim calcmode="lin" valueType="num">
                                      <p:cBhvr>
                                        <p:cTn id="73" dur="500" fill="hold"/>
                                        <p:tgtEl>
                                          <p:spTgt spid="128"/>
                                        </p:tgtEl>
                                        <p:attrNameLst>
                                          <p:attrName>ppt_h</p:attrName>
                                        </p:attrNameLst>
                                      </p:cBhvr>
                                      <p:tavLst>
                                        <p:tav tm="0">
                                          <p:val>
                                            <p:fltVal val="0"/>
                                          </p:val>
                                        </p:tav>
                                        <p:tav tm="100000">
                                          <p:val>
                                            <p:strVal val="#ppt_h"/>
                                          </p:val>
                                        </p:tav>
                                      </p:tavLst>
                                    </p:anim>
                                    <p:animEffect transition="in" filter="fade">
                                      <p:cBhvr>
                                        <p:cTn id="74" dur="500"/>
                                        <p:tgtEl>
                                          <p:spTgt spid="128"/>
                                        </p:tgtEl>
                                      </p:cBhvr>
                                    </p:animEffect>
                                  </p:childTnLst>
                                </p:cTn>
                              </p:par>
                              <p:par>
                                <p:cTn id="75" presetID="12" presetClass="entr" presetSubtype="1" fill="hold" grpId="0" nodeType="withEffect">
                                  <p:stCondLst>
                                    <p:cond delay="700"/>
                                  </p:stCondLst>
                                  <p:childTnLst>
                                    <p:set>
                                      <p:cBhvr>
                                        <p:cTn id="76" dur="1" fill="hold">
                                          <p:stCondLst>
                                            <p:cond delay="0"/>
                                          </p:stCondLst>
                                        </p:cTn>
                                        <p:tgtEl>
                                          <p:spTgt spid="58"/>
                                        </p:tgtEl>
                                        <p:attrNameLst>
                                          <p:attrName>style.visibility</p:attrName>
                                        </p:attrNameLst>
                                      </p:cBhvr>
                                      <p:to>
                                        <p:strVal val="visible"/>
                                      </p:to>
                                    </p:set>
                                    <p:anim calcmode="lin" valueType="num">
                                      <p:cBhvr additive="base">
                                        <p:cTn id="77" dur="500"/>
                                        <p:tgtEl>
                                          <p:spTgt spid="58"/>
                                        </p:tgtEl>
                                        <p:attrNameLst>
                                          <p:attrName>ppt_y</p:attrName>
                                        </p:attrNameLst>
                                      </p:cBhvr>
                                      <p:tavLst>
                                        <p:tav tm="0">
                                          <p:val>
                                            <p:strVal val="#ppt_y-#ppt_h*1.125000"/>
                                          </p:val>
                                        </p:tav>
                                        <p:tav tm="100000">
                                          <p:val>
                                            <p:strVal val="#ppt_y"/>
                                          </p:val>
                                        </p:tav>
                                      </p:tavLst>
                                    </p:anim>
                                    <p:animEffect transition="in" filter="wipe(down)">
                                      <p:cBhvr>
                                        <p:cTn id="78" dur="500"/>
                                        <p:tgtEl>
                                          <p:spTgt spid="58"/>
                                        </p:tgtEl>
                                      </p:cBhvr>
                                    </p:animEffect>
                                  </p:childTnLst>
                                </p:cTn>
                              </p:par>
                            </p:childTnLst>
                          </p:cTn>
                        </p:par>
                        <p:par>
                          <p:cTn id="79" fill="hold">
                            <p:stCondLst>
                              <p:cond delay="2800"/>
                            </p:stCondLst>
                            <p:childTnLst>
                              <p:par>
                                <p:cTn id="80" presetID="42" presetClass="entr" presetSubtype="0" fill="hold" nodeType="afterEffect">
                                  <p:stCondLst>
                                    <p:cond delay="0"/>
                                  </p:stCondLst>
                                  <p:childTnLst>
                                    <p:set>
                                      <p:cBhvr>
                                        <p:cTn id="81" dur="1" fill="hold">
                                          <p:stCondLst>
                                            <p:cond delay="0"/>
                                          </p:stCondLst>
                                        </p:cTn>
                                        <p:tgtEl>
                                          <p:spTgt spid="51">
                                            <p:txEl>
                                              <p:pRg st="0" end="0"/>
                                            </p:txEl>
                                          </p:spTgt>
                                        </p:tgtEl>
                                        <p:attrNameLst>
                                          <p:attrName>style.visibility</p:attrName>
                                        </p:attrNameLst>
                                      </p:cBhvr>
                                      <p:to>
                                        <p:strVal val="visible"/>
                                      </p:to>
                                    </p:set>
                                    <p:animEffect transition="in" filter="fade">
                                      <p:cBhvr>
                                        <p:cTn id="82" dur="2000"/>
                                        <p:tgtEl>
                                          <p:spTgt spid="51">
                                            <p:txEl>
                                              <p:pRg st="0" end="0"/>
                                            </p:txEl>
                                          </p:spTgt>
                                        </p:tgtEl>
                                      </p:cBhvr>
                                    </p:animEffect>
                                    <p:anim calcmode="lin" valueType="num">
                                      <p:cBhvr>
                                        <p:cTn id="83" dur="2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4" dur="2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5" grpId="0"/>
      <p:bldP spid="56" grpId="0"/>
      <p:bldP spid="58" grpId="0"/>
      <p:bldP spid="103" grpId="0"/>
      <p:bldP spid="104" grpId="0"/>
      <p:bldP spid="105" grpId="0"/>
      <p:bldP spid="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1827735" y="1539627"/>
            <a:ext cx="2953800" cy="29537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8"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893" y="1163298"/>
            <a:ext cx="3349128" cy="334912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566210" y="1627460"/>
            <a:ext cx="2235725" cy="2398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7" name="矩形 9"/>
          <p:cNvSpPr>
            <a:spLocks noChangeArrowheads="1"/>
          </p:cNvSpPr>
          <p:nvPr/>
        </p:nvSpPr>
        <p:spPr bwMode="auto">
          <a:xfrm>
            <a:off x="2084108" y="4324933"/>
            <a:ext cx="2054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defRPr/>
            </a:pPr>
            <a:r>
              <a:rPr lang="zh-CN" altLang="en-US" sz="2400" kern="0" dirty="0">
                <a:solidFill>
                  <a:schemeClr val="accent3">
                    <a:lumMod val="50000"/>
                  </a:schemeClr>
                </a:solidFill>
                <a:latin typeface="微软雅黑" pitchFamily="34" charset="-122"/>
                <a:ea typeface="微软雅黑" pitchFamily="34" charset="-122"/>
              </a:rPr>
              <a:t>代用名</a:t>
            </a:r>
          </a:p>
        </p:txBody>
      </p:sp>
      <p:sp>
        <p:nvSpPr>
          <p:cNvPr id="48" name="矩形 7"/>
          <p:cNvSpPr>
            <a:spLocks noChangeArrowheads="1"/>
          </p:cNvSpPr>
          <p:nvPr/>
        </p:nvSpPr>
        <p:spPr bwMode="auto">
          <a:xfrm>
            <a:off x="3690654" y="4318979"/>
            <a:ext cx="1288805"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defRPr/>
            </a:pPr>
            <a:r>
              <a:rPr lang="zh-CN" altLang="en-US" sz="1333" kern="0" dirty="0">
                <a:solidFill>
                  <a:schemeClr val="accent3">
                    <a:lumMod val="50000"/>
                  </a:schemeClr>
                </a:solidFill>
                <a:latin typeface="微软雅黑" pitchFamily="34" charset="-122"/>
                <a:ea typeface="微软雅黑" pitchFamily="34" charset="-122"/>
              </a:rPr>
              <a:t>公司总经理</a:t>
            </a:r>
            <a:endParaRPr lang="en-US" altLang="zh-CN" sz="1333" kern="0" dirty="0">
              <a:solidFill>
                <a:schemeClr val="accent3">
                  <a:lumMod val="50000"/>
                </a:schemeClr>
              </a:solidFill>
              <a:latin typeface="微软雅黑" pitchFamily="34" charset="-122"/>
              <a:ea typeface="微软雅黑" pitchFamily="34" charset="-122"/>
            </a:endParaRPr>
          </a:p>
          <a:p>
            <a:pPr algn="ctr" defTabSz="1219170">
              <a:defRPr/>
            </a:pPr>
            <a:r>
              <a:rPr lang="zh-CN" altLang="en-US" sz="1333" kern="0" dirty="0">
                <a:solidFill>
                  <a:schemeClr val="accent3">
                    <a:lumMod val="50000"/>
                  </a:schemeClr>
                </a:solidFill>
                <a:latin typeface="微软雅黑" pitchFamily="34" charset="-122"/>
                <a:ea typeface="微软雅黑" pitchFamily="34" charset="-122"/>
              </a:rPr>
              <a:t>职务或头衔</a:t>
            </a:r>
          </a:p>
        </p:txBody>
      </p:sp>
      <p:sp>
        <p:nvSpPr>
          <p:cNvPr id="49" name="TextBox 48"/>
          <p:cNvSpPr txBox="1"/>
          <p:nvPr/>
        </p:nvSpPr>
        <p:spPr>
          <a:xfrm>
            <a:off x="1539095" y="4920641"/>
            <a:ext cx="4354764" cy="1077731"/>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defTabSz="1219170">
              <a:lnSpc>
                <a:spcPct val="150000"/>
              </a:lnSpc>
              <a:defRPr/>
            </a:pPr>
            <a:r>
              <a:rPr lang="zh-CN" altLang="en-US" sz="1067" kern="0" dirty="0">
                <a:solidFill>
                  <a:schemeClr val="accent3">
                    <a:lumMod val="50000"/>
                  </a:schemeClr>
                </a:solidFill>
              </a:rPr>
              <a:t>       在这里输入主要的职业经验及任职主要机构等等，如：某大学工商学院研究生，有十余年行业经验，是某领域领军人物。      </a:t>
            </a:r>
            <a:endParaRPr lang="en-US" altLang="zh-CN" sz="1067" kern="0" dirty="0">
              <a:solidFill>
                <a:schemeClr val="accent3">
                  <a:lumMod val="50000"/>
                </a:schemeClr>
              </a:solidFill>
            </a:endParaRPr>
          </a:p>
          <a:p>
            <a:pPr defTabSz="1219170">
              <a:lnSpc>
                <a:spcPct val="150000"/>
              </a:lnSpc>
              <a:defRPr/>
            </a:pPr>
            <a:r>
              <a:rPr lang="en-US" altLang="zh-CN" sz="1067" kern="0" dirty="0">
                <a:solidFill>
                  <a:schemeClr val="accent3">
                    <a:lumMod val="50000"/>
                  </a:schemeClr>
                </a:solidFill>
              </a:rPr>
              <a:t>       1992</a:t>
            </a:r>
            <a:r>
              <a:rPr lang="zh-CN" altLang="en-US" sz="1067" kern="0" dirty="0">
                <a:solidFill>
                  <a:schemeClr val="accent3">
                    <a:lumMod val="50000"/>
                  </a:schemeClr>
                </a:solidFill>
              </a:rPr>
              <a:t>年在某公司担任中层管理；</a:t>
            </a:r>
            <a:r>
              <a:rPr lang="en-US" altLang="zh-CN" sz="1067" kern="0" dirty="0">
                <a:solidFill>
                  <a:schemeClr val="accent3">
                    <a:lumMod val="50000"/>
                  </a:schemeClr>
                </a:solidFill>
              </a:rPr>
              <a:t>2003</a:t>
            </a:r>
            <a:r>
              <a:rPr lang="zh-CN" altLang="en-US" sz="1067" kern="0" dirty="0">
                <a:solidFill>
                  <a:schemeClr val="accent3">
                    <a:lumMod val="50000"/>
                  </a:schemeClr>
                </a:solidFill>
              </a:rPr>
              <a:t>年任某公司执</a:t>
            </a:r>
            <a:r>
              <a:rPr lang="en-US" altLang="zh-CN" sz="1067" kern="0" dirty="0">
                <a:solidFill>
                  <a:schemeClr val="accent3">
                    <a:lumMod val="50000"/>
                  </a:schemeClr>
                </a:solidFill>
              </a:rPr>
              <a:t>COO</a:t>
            </a:r>
            <a:r>
              <a:rPr lang="zh-CN" altLang="en-US" sz="1067" kern="0" dirty="0">
                <a:solidFill>
                  <a:schemeClr val="accent3">
                    <a:lumMod val="50000"/>
                  </a:schemeClr>
                </a:solidFill>
              </a:rPr>
              <a:t>；</a:t>
            </a:r>
            <a:r>
              <a:rPr lang="en-US" altLang="zh-CN" sz="1067" kern="0" dirty="0">
                <a:solidFill>
                  <a:schemeClr val="accent3">
                    <a:lumMod val="50000"/>
                  </a:schemeClr>
                </a:solidFill>
              </a:rPr>
              <a:t>2007</a:t>
            </a:r>
            <a:r>
              <a:rPr lang="zh-CN" altLang="en-US" sz="1067" kern="0" dirty="0">
                <a:solidFill>
                  <a:schemeClr val="accent3">
                    <a:lumMod val="50000"/>
                  </a:schemeClr>
                </a:solidFill>
              </a:rPr>
              <a:t>年担任某公司执行总裁。曾于某年、某年、</a:t>
            </a:r>
            <a:r>
              <a:rPr lang="en-US" altLang="zh-CN" sz="1067" kern="0" dirty="0">
                <a:solidFill>
                  <a:schemeClr val="accent3">
                    <a:lumMod val="50000"/>
                  </a:schemeClr>
                </a:solidFill>
              </a:rPr>
              <a:t>2012</a:t>
            </a:r>
            <a:r>
              <a:rPr lang="zh-CN" altLang="en-US" sz="1067" kern="0" dirty="0">
                <a:solidFill>
                  <a:schemeClr val="accent3">
                    <a:lumMod val="50000"/>
                  </a:schemeClr>
                </a:solidFill>
              </a:rPr>
              <a:t>年分别获得某某奖项。</a:t>
            </a:r>
          </a:p>
        </p:txBody>
      </p:sp>
      <p:pic>
        <p:nvPicPr>
          <p:cNvPr id="50" name="Picture 2" descr="C:\Users\Administrator\Desktop\微立体创业计划\001.pn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787972" y="1539627"/>
            <a:ext cx="2953800" cy="29537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1"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5131" y="1163298"/>
            <a:ext cx="3349128" cy="334912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5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460603" y="1637350"/>
            <a:ext cx="2497256" cy="2378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3" name="矩形 9"/>
          <p:cNvSpPr>
            <a:spLocks noChangeArrowheads="1"/>
          </p:cNvSpPr>
          <p:nvPr/>
        </p:nvSpPr>
        <p:spPr bwMode="auto">
          <a:xfrm>
            <a:off x="7048472" y="4324933"/>
            <a:ext cx="20547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defRPr/>
            </a:pPr>
            <a:r>
              <a:rPr lang="zh-CN" altLang="en-US" sz="2400" kern="0" dirty="0">
                <a:solidFill>
                  <a:schemeClr val="accent3">
                    <a:lumMod val="50000"/>
                  </a:schemeClr>
                </a:solidFill>
                <a:latin typeface="微软雅黑" pitchFamily="34" charset="-122"/>
                <a:ea typeface="微软雅黑" pitchFamily="34" charset="-122"/>
              </a:rPr>
              <a:t>代用名</a:t>
            </a:r>
          </a:p>
        </p:txBody>
      </p:sp>
      <p:sp>
        <p:nvSpPr>
          <p:cNvPr id="54" name="矩形 7"/>
          <p:cNvSpPr>
            <a:spLocks noChangeArrowheads="1"/>
          </p:cNvSpPr>
          <p:nvPr/>
        </p:nvSpPr>
        <p:spPr bwMode="auto">
          <a:xfrm>
            <a:off x="8655018" y="4318979"/>
            <a:ext cx="1288805" cy="502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1219170">
              <a:defRPr/>
            </a:pPr>
            <a:r>
              <a:rPr lang="zh-CN" altLang="en-US" sz="1333" kern="0" dirty="0">
                <a:solidFill>
                  <a:schemeClr val="accent3">
                    <a:lumMod val="50000"/>
                  </a:schemeClr>
                </a:solidFill>
                <a:latin typeface="微软雅黑" pitchFamily="34" charset="-122"/>
                <a:ea typeface="微软雅黑" pitchFamily="34" charset="-122"/>
              </a:rPr>
              <a:t>公司总经理</a:t>
            </a:r>
            <a:endParaRPr lang="en-US" altLang="zh-CN" sz="1333" kern="0" dirty="0">
              <a:solidFill>
                <a:schemeClr val="accent3">
                  <a:lumMod val="50000"/>
                </a:schemeClr>
              </a:solidFill>
              <a:latin typeface="微软雅黑" pitchFamily="34" charset="-122"/>
              <a:ea typeface="微软雅黑" pitchFamily="34" charset="-122"/>
            </a:endParaRPr>
          </a:p>
          <a:p>
            <a:pPr algn="ctr" defTabSz="1219170">
              <a:defRPr/>
            </a:pPr>
            <a:r>
              <a:rPr lang="zh-CN" altLang="en-US" sz="1333" kern="0" dirty="0">
                <a:solidFill>
                  <a:schemeClr val="accent3">
                    <a:lumMod val="50000"/>
                  </a:schemeClr>
                </a:solidFill>
                <a:latin typeface="微软雅黑" pitchFamily="34" charset="-122"/>
                <a:ea typeface="微软雅黑" pitchFamily="34" charset="-122"/>
              </a:rPr>
              <a:t>职务或头衔</a:t>
            </a:r>
          </a:p>
        </p:txBody>
      </p:sp>
      <p:sp>
        <p:nvSpPr>
          <p:cNvPr id="55" name="TextBox 54"/>
          <p:cNvSpPr txBox="1"/>
          <p:nvPr/>
        </p:nvSpPr>
        <p:spPr>
          <a:xfrm>
            <a:off x="6503459" y="4920641"/>
            <a:ext cx="4354764" cy="1077731"/>
          </a:xfrm>
          <a:prstGeom prst="rect">
            <a:avLst/>
          </a:prstGeom>
          <a:noFill/>
        </p:spPr>
        <p:txBody>
          <a:bodyPr wrap="square">
            <a:spAutoFit/>
          </a:bodyPr>
          <a:lstStyle>
            <a:defPPr>
              <a:defRPr lang="zh-CN"/>
            </a:defPPr>
            <a:lvl1pPr>
              <a:buFont typeface="Arial" pitchFamily="34" charset="0"/>
              <a:buNone/>
              <a:defRPr>
                <a:solidFill>
                  <a:srgbClr val="333333"/>
                </a:solidFill>
                <a:latin typeface="微软雅黑"/>
                <a:ea typeface="微软雅黑"/>
              </a:defRPr>
            </a:lvl1pPr>
          </a:lstStyle>
          <a:p>
            <a:pPr defTabSz="1219170">
              <a:lnSpc>
                <a:spcPct val="150000"/>
              </a:lnSpc>
              <a:defRPr/>
            </a:pPr>
            <a:r>
              <a:rPr lang="zh-CN" altLang="en-US" sz="1067" kern="0" dirty="0">
                <a:solidFill>
                  <a:schemeClr val="accent3">
                    <a:lumMod val="50000"/>
                  </a:schemeClr>
                </a:solidFill>
              </a:rPr>
              <a:t>       在这里输入主要的职业经验及任职主要机构等等，如：某大学工商学院研究生，有十余年行业经验，是某领域领军人物。      </a:t>
            </a:r>
            <a:endParaRPr lang="en-US" altLang="zh-CN" sz="1067" kern="0" dirty="0">
              <a:solidFill>
                <a:schemeClr val="accent3">
                  <a:lumMod val="50000"/>
                </a:schemeClr>
              </a:solidFill>
            </a:endParaRPr>
          </a:p>
          <a:p>
            <a:pPr defTabSz="1219170">
              <a:lnSpc>
                <a:spcPct val="150000"/>
              </a:lnSpc>
              <a:defRPr/>
            </a:pPr>
            <a:r>
              <a:rPr lang="en-US" altLang="zh-CN" sz="1067" kern="0" dirty="0">
                <a:solidFill>
                  <a:schemeClr val="accent3">
                    <a:lumMod val="50000"/>
                  </a:schemeClr>
                </a:solidFill>
              </a:rPr>
              <a:t>       1992</a:t>
            </a:r>
            <a:r>
              <a:rPr lang="zh-CN" altLang="en-US" sz="1067" kern="0" dirty="0">
                <a:solidFill>
                  <a:schemeClr val="accent3">
                    <a:lumMod val="50000"/>
                  </a:schemeClr>
                </a:solidFill>
              </a:rPr>
              <a:t>年在某公司担任中层管理；</a:t>
            </a:r>
            <a:r>
              <a:rPr lang="en-US" altLang="zh-CN" sz="1067" kern="0" dirty="0">
                <a:solidFill>
                  <a:schemeClr val="accent3">
                    <a:lumMod val="50000"/>
                  </a:schemeClr>
                </a:solidFill>
              </a:rPr>
              <a:t>2003</a:t>
            </a:r>
            <a:r>
              <a:rPr lang="zh-CN" altLang="en-US" sz="1067" kern="0" dirty="0">
                <a:solidFill>
                  <a:schemeClr val="accent3">
                    <a:lumMod val="50000"/>
                  </a:schemeClr>
                </a:solidFill>
              </a:rPr>
              <a:t>年任某公司执</a:t>
            </a:r>
            <a:r>
              <a:rPr lang="en-US" altLang="zh-CN" sz="1067" kern="0" dirty="0">
                <a:solidFill>
                  <a:schemeClr val="accent3">
                    <a:lumMod val="50000"/>
                  </a:schemeClr>
                </a:solidFill>
              </a:rPr>
              <a:t>COO</a:t>
            </a:r>
            <a:r>
              <a:rPr lang="zh-CN" altLang="en-US" sz="1067" kern="0" dirty="0">
                <a:solidFill>
                  <a:schemeClr val="accent3">
                    <a:lumMod val="50000"/>
                  </a:schemeClr>
                </a:solidFill>
              </a:rPr>
              <a:t>；</a:t>
            </a:r>
            <a:r>
              <a:rPr lang="en-US" altLang="zh-CN" sz="1067" kern="0" dirty="0">
                <a:solidFill>
                  <a:schemeClr val="accent3">
                    <a:lumMod val="50000"/>
                  </a:schemeClr>
                </a:solidFill>
              </a:rPr>
              <a:t>2007</a:t>
            </a:r>
            <a:r>
              <a:rPr lang="zh-CN" altLang="en-US" sz="1067" kern="0" dirty="0">
                <a:solidFill>
                  <a:schemeClr val="accent3">
                    <a:lumMod val="50000"/>
                  </a:schemeClr>
                </a:solidFill>
              </a:rPr>
              <a:t>年担任某公司执行总裁。曾于某年、某年、</a:t>
            </a:r>
            <a:r>
              <a:rPr lang="en-US" altLang="zh-CN" sz="1067" kern="0" dirty="0">
                <a:solidFill>
                  <a:schemeClr val="accent3">
                    <a:lumMod val="50000"/>
                  </a:schemeClr>
                </a:solidFill>
              </a:rPr>
              <a:t>2012</a:t>
            </a:r>
            <a:r>
              <a:rPr lang="zh-CN" altLang="en-US" sz="1067" kern="0" dirty="0">
                <a:solidFill>
                  <a:schemeClr val="accent3">
                    <a:lumMod val="50000"/>
                  </a:schemeClr>
                </a:solidFill>
              </a:rPr>
              <a:t>年分别获得某某奖项。</a:t>
            </a:r>
          </a:p>
        </p:txBody>
      </p:sp>
      <p:sp>
        <p:nvSpPr>
          <p:cNvPr id="15" name="TextBox 14"/>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16"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核心成员</a:t>
            </a:r>
            <a:endParaRPr lang="zh-CN" altLang="en-US" sz="2667" dirty="0">
              <a:latin typeface="微软雅黑" pitchFamily="34" charset="-122"/>
              <a:ea typeface="微软雅黑" pitchFamily="34" charset="-122"/>
            </a:endParaRPr>
          </a:p>
        </p:txBody>
      </p:sp>
      <p:cxnSp>
        <p:nvCxnSpPr>
          <p:cNvPr id="17"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18"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84069"/>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strVal val="#ppt_x"/>
                                          </p:val>
                                        </p:tav>
                                        <p:tav tm="100000">
                                          <p:val>
                                            <p:strVal val="#ppt_x"/>
                                          </p:val>
                                        </p:tav>
                                      </p:tavLst>
                                    </p:anim>
                                    <p:anim calcmode="lin" valueType="num">
                                      <p:cBhvr>
                                        <p:cTn id="15" dur="5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1500"/>
                            </p:stCondLst>
                            <p:childTnLst>
                              <p:par>
                                <p:cTn id="21" presetID="56" presetClass="entr" presetSubtype="0" fill="hold" grpId="0" nodeType="afterEffect">
                                  <p:stCondLst>
                                    <p:cond delay="0"/>
                                  </p:stCondLst>
                                  <p:iterate type="lt">
                                    <p:tmPct val="10000"/>
                                  </p:iterate>
                                  <p:childTnLst>
                                    <p:set>
                                      <p:cBhvr>
                                        <p:cTn id="22" dur="1" fill="hold">
                                          <p:stCondLst>
                                            <p:cond delay="0"/>
                                          </p:stCondLst>
                                        </p:cTn>
                                        <p:tgtEl>
                                          <p:spTgt spid="47"/>
                                        </p:tgtEl>
                                        <p:attrNameLst>
                                          <p:attrName>style.visibility</p:attrName>
                                        </p:attrNameLst>
                                      </p:cBhvr>
                                      <p:to>
                                        <p:strVal val="visible"/>
                                      </p:to>
                                    </p:set>
                                    <p:anim by="(-#ppt_w*2)" calcmode="lin" valueType="num">
                                      <p:cBhvr rctx="PPT">
                                        <p:cTn id="23" dur="500" autoRev="1" fill="hold">
                                          <p:stCondLst>
                                            <p:cond delay="0"/>
                                          </p:stCondLst>
                                        </p:cTn>
                                        <p:tgtEl>
                                          <p:spTgt spid="47"/>
                                        </p:tgtEl>
                                        <p:attrNameLst>
                                          <p:attrName>ppt_w</p:attrName>
                                        </p:attrNameLst>
                                      </p:cBhvr>
                                    </p:anim>
                                    <p:anim by="(#ppt_w*0.50)" calcmode="lin" valueType="num">
                                      <p:cBhvr>
                                        <p:cTn id="24" dur="500" decel="50000" autoRev="1" fill="hold">
                                          <p:stCondLst>
                                            <p:cond delay="0"/>
                                          </p:stCondLst>
                                        </p:cTn>
                                        <p:tgtEl>
                                          <p:spTgt spid="47"/>
                                        </p:tgtEl>
                                        <p:attrNameLst>
                                          <p:attrName>ppt_x</p:attrName>
                                        </p:attrNameLst>
                                      </p:cBhvr>
                                    </p:anim>
                                    <p:anim from="(-#ppt_h/2)" to="(#ppt_y)" calcmode="lin" valueType="num">
                                      <p:cBhvr>
                                        <p:cTn id="25" dur="1000" fill="hold">
                                          <p:stCondLst>
                                            <p:cond delay="0"/>
                                          </p:stCondLst>
                                        </p:cTn>
                                        <p:tgtEl>
                                          <p:spTgt spid="47"/>
                                        </p:tgtEl>
                                        <p:attrNameLst>
                                          <p:attrName>ppt_y</p:attrName>
                                        </p:attrNameLst>
                                      </p:cBhvr>
                                    </p:anim>
                                    <p:animRot by="21600000">
                                      <p:cBhvr>
                                        <p:cTn id="26" dur="1000" fill="hold">
                                          <p:stCondLst>
                                            <p:cond delay="0"/>
                                          </p:stCondLst>
                                        </p:cTn>
                                        <p:tgtEl>
                                          <p:spTgt spid="47"/>
                                        </p:tgtEl>
                                        <p:attrNameLst>
                                          <p:attrName>r</p:attrName>
                                        </p:attrNameLst>
                                      </p:cBhvr>
                                    </p:animRot>
                                  </p:childTnLst>
                                </p:cTn>
                              </p:par>
                            </p:childTnLst>
                          </p:cTn>
                        </p:par>
                        <p:par>
                          <p:cTn id="27" fill="hold">
                            <p:stCondLst>
                              <p:cond delay="270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500"/>
                                        <p:tgtEl>
                                          <p:spTgt spid="48"/>
                                        </p:tgtEl>
                                      </p:cBhvr>
                                    </p:animEffect>
                                  </p:childTnLst>
                                </p:cTn>
                              </p:par>
                            </p:childTnLst>
                          </p:cTn>
                        </p:par>
                        <p:par>
                          <p:cTn id="31" fill="hold">
                            <p:stCondLst>
                              <p:cond delay="3200"/>
                            </p:stCondLst>
                            <p:childTnLst>
                              <p:par>
                                <p:cTn id="32" presetID="22" presetClass="entr" presetSubtype="1"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wipe(up)">
                                      <p:cBhvr>
                                        <p:cTn id="34" dur="500"/>
                                        <p:tgtEl>
                                          <p:spTgt spid="49"/>
                                        </p:tgtEl>
                                      </p:cBhvr>
                                    </p:animEffect>
                                  </p:childTnLst>
                                </p:cTn>
                              </p:par>
                            </p:childTnLst>
                          </p:cTn>
                        </p:par>
                        <p:par>
                          <p:cTn id="35" fill="hold">
                            <p:stCondLst>
                              <p:cond delay="3700"/>
                            </p:stCondLst>
                            <p:childTnLst>
                              <p:par>
                                <p:cTn id="36" presetID="53" presetClass="entr" presetSubtype="16"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 calcmode="lin" valueType="num">
                                      <p:cBhvr>
                                        <p:cTn id="38" dur="500" fill="hold"/>
                                        <p:tgtEl>
                                          <p:spTgt spid="50"/>
                                        </p:tgtEl>
                                        <p:attrNameLst>
                                          <p:attrName>ppt_w</p:attrName>
                                        </p:attrNameLst>
                                      </p:cBhvr>
                                      <p:tavLst>
                                        <p:tav tm="0">
                                          <p:val>
                                            <p:fltVal val="0"/>
                                          </p:val>
                                        </p:tav>
                                        <p:tav tm="100000">
                                          <p:val>
                                            <p:strVal val="#ppt_w"/>
                                          </p:val>
                                        </p:tav>
                                      </p:tavLst>
                                    </p:anim>
                                    <p:anim calcmode="lin" valueType="num">
                                      <p:cBhvr>
                                        <p:cTn id="39" dur="500" fill="hold"/>
                                        <p:tgtEl>
                                          <p:spTgt spid="50"/>
                                        </p:tgtEl>
                                        <p:attrNameLst>
                                          <p:attrName>ppt_h</p:attrName>
                                        </p:attrNameLst>
                                      </p:cBhvr>
                                      <p:tavLst>
                                        <p:tav tm="0">
                                          <p:val>
                                            <p:fltVal val="0"/>
                                          </p:val>
                                        </p:tav>
                                        <p:tav tm="100000">
                                          <p:val>
                                            <p:strVal val="#ppt_h"/>
                                          </p:val>
                                        </p:tav>
                                      </p:tavLst>
                                    </p:anim>
                                    <p:animEffect transition="in" filter="fade">
                                      <p:cBhvr>
                                        <p:cTn id="40" dur="500"/>
                                        <p:tgtEl>
                                          <p:spTgt spid="50"/>
                                        </p:tgtEl>
                                      </p:cBhvr>
                                    </p:animEffect>
                                  </p:childTnLst>
                                </p:cTn>
                              </p:par>
                            </p:childTnLst>
                          </p:cTn>
                        </p:par>
                        <p:par>
                          <p:cTn id="41" fill="hold">
                            <p:stCondLst>
                              <p:cond delay="4200"/>
                            </p:stCondLst>
                            <p:childTnLst>
                              <p:par>
                                <p:cTn id="42" presetID="42" presetClass="entr" presetSubtype="0"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anim calcmode="lin" valueType="num">
                                      <p:cBhvr>
                                        <p:cTn id="45" dur="500" fill="hold"/>
                                        <p:tgtEl>
                                          <p:spTgt spid="51"/>
                                        </p:tgtEl>
                                        <p:attrNameLst>
                                          <p:attrName>ppt_x</p:attrName>
                                        </p:attrNameLst>
                                      </p:cBhvr>
                                      <p:tavLst>
                                        <p:tav tm="0">
                                          <p:val>
                                            <p:strVal val="#ppt_x"/>
                                          </p:val>
                                        </p:tav>
                                        <p:tav tm="100000">
                                          <p:val>
                                            <p:strVal val="#ppt_x"/>
                                          </p:val>
                                        </p:tav>
                                      </p:tavLst>
                                    </p:anim>
                                    <p:anim calcmode="lin" valueType="num">
                                      <p:cBhvr>
                                        <p:cTn id="46" dur="500" fill="hold"/>
                                        <p:tgtEl>
                                          <p:spTgt spid="51"/>
                                        </p:tgtEl>
                                        <p:attrNameLst>
                                          <p:attrName>ppt_y</p:attrName>
                                        </p:attrNameLst>
                                      </p:cBhvr>
                                      <p:tavLst>
                                        <p:tav tm="0">
                                          <p:val>
                                            <p:strVal val="#ppt_y+.1"/>
                                          </p:val>
                                        </p:tav>
                                        <p:tav tm="100000">
                                          <p:val>
                                            <p:strVal val="#ppt_y"/>
                                          </p:val>
                                        </p:tav>
                                      </p:tavLst>
                                    </p:anim>
                                  </p:childTnLst>
                                </p:cTn>
                              </p:par>
                            </p:childTnLst>
                          </p:cTn>
                        </p:par>
                        <p:par>
                          <p:cTn id="47" fill="hold">
                            <p:stCondLst>
                              <p:cond delay="4700"/>
                            </p:stCondLst>
                            <p:childTnLst>
                              <p:par>
                                <p:cTn id="48" presetID="10"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childTnLst>
                          </p:cTn>
                        </p:par>
                        <p:par>
                          <p:cTn id="51" fill="hold">
                            <p:stCondLst>
                              <p:cond delay="5200"/>
                            </p:stCondLst>
                            <p:childTnLst>
                              <p:par>
                                <p:cTn id="52" presetID="56" presetClass="entr" presetSubtype="0" fill="hold" grpId="0" nodeType="afterEffect">
                                  <p:stCondLst>
                                    <p:cond delay="0"/>
                                  </p:stCondLst>
                                  <p:iterate type="lt">
                                    <p:tmPct val="10000"/>
                                  </p:iterate>
                                  <p:childTnLst>
                                    <p:set>
                                      <p:cBhvr>
                                        <p:cTn id="53" dur="1" fill="hold">
                                          <p:stCondLst>
                                            <p:cond delay="0"/>
                                          </p:stCondLst>
                                        </p:cTn>
                                        <p:tgtEl>
                                          <p:spTgt spid="53"/>
                                        </p:tgtEl>
                                        <p:attrNameLst>
                                          <p:attrName>style.visibility</p:attrName>
                                        </p:attrNameLst>
                                      </p:cBhvr>
                                      <p:to>
                                        <p:strVal val="visible"/>
                                      </p:to>
                                    </p:set>
                                    <p:anim by="(-#ppt_w*2)" calcmode="lin" valueType="num">
                                      <p:cBhvr rctx="PPT">
                                        <p:cTn id="54" dur="500" autoRev="1" fill="hold">
                                          <p:stCondLst>
                                            <p:cond delay="0"/>
                                          </p:stCondLst>
                                        </p:cTn>
                                        <p:tgtEl>
                                          <p:spTgt spid="53"/>
                                        </p:tgtEl>
                                        <p:attrNameLst>
                                          <p:attrName>ppt_w</p:attrName>
                                        </p:attrNameLst>
                                      </p:cBhvr>
                                    </p:anim>
                                    <p:anim by="(#ppt_w*0.50)" calcmode="lin" valueType="num">
                                      <p:cBhvr>
                                        <p:cTn id="55" dur="500" decel="50000" autoRev="1" fill="hold">
                                          <p:stCondLst>
                                            <p:cond delay="0"/>
                                          </p:stCondLst>
                                        </p:cTn>
                                        <p:tgtEl>
                                          <p:spTgt spid="53"/>
                                        </p:tgtEl>
                                        <p:attrNameLst>
                                          <p:attrName>ppt_x</p:attrName>
                                        </p:attrNameLst>
                                      </p:cBhvr>
                                    </p:anim>
                                    <p:anim from="(-#ppt_h/2)" to="(#ppt_y)" calcmode="lin" valueType="num">
                                      <p:cBhvr>
                                        <p:cTn id="56" dur="1000" fill="hold">
                                          <p:stCondLst>
                                            <p:cond delay="0"/>
                                          </p:stCondLst>
                                        </p:cTn>
                                        <p:tgtEl>
                                          <p:spTgt spid="53"/>
                                        </p:tgtEl>
                                        <p:attrNameLst>
                                          <p:attrName>ppt_y</p:attrName>
                                        </p:attrNameLst>
                                      </p:cBhvr>
                                    </p:anim>
                                    <p:animRot by="21600000">
                                      <p:cBhvr>
                                        <p:cTn id="57" dur="1000" fill="hold">
                                          <p:stCondLst>
                                            <p:cond delay="0"/>
                                          </p:stCondLst>
                                        </p:cTn>
                                        <p:tgtEl>
                                          <p:spTgt spid="53"/>
                                        </p:tgtEl>
                                        <p:attrNameLst>
                                          <p:attrName>r</p:attrName>
                                        </p:attrNameLst>
                                      </p:cBhvr>
                                    </p:animRot>
                                  </p:childTnLst>
                                </p:cTn>
                              </p:par>
                            </p:childTnLst>
                          </p:cTn>
                        </p:par>
                        <p:par>
                          <p:cTn id="58" fill="hold">
                            <p:stCondLst>
                              <p:cond delay="6400"/>
                            </p:stCondLst>
                            <p:childTnLst>
                              <p:par>
                                <p:cTn id="59" presetID="22" presetClass="entr" presetSubtype="8"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Effect transition="in" filter="wipe(left)">
                                      <p:cBhvr>
                                        <p:cTn id="61" dur="500"/>
                                        <p:tgtEl>
                                          <p:spTgt spid="54"/>
                                        </p:tgtEl>
                                      </p:cBhvr>
                                    </p:animEffect>
                                  </p:childTnLst>
                                </p:cTn>
                              </p:par>
                            </p:childTnLst>
                          </p:cTn>
                        </p:par>
                        <p:par>
                          <p:cTn id="62" fill="hold">
                            <p:stCondLst>
                              <p:cond delay="6900"/>
                            </p:stCondLst>
                            <p:childTnLst>
                              <p:par>
                                <p:cTn id="63" presetID="22" presetClass="entr" presetSubtype="1"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wipe(up)">
                                      <p:cBhvr>
                                        <p:cTn id="65" dur="500"/>
                                        <p:tgtEl>
                                          <p:spTgt spid="55"/>
                                        </p:tgtEl>
                                      </p:cBhvr>
                                    </p:animEffect>
                                  </p:childTnLst>
                                </p:cTn>
                              </p:par>
                            </p:childTnLst>
                          </p:cTn>
                        </p:par>
                        <p:par>
                          <p:cTn id="66" fill="hold">
                            <p:stCondLst>
                              <p:cond delay="7400"/>
                            </p:stCondLst>
                            <p:childTnLst>
                              <p:par>
                                <p:cTn id="67" presetID="42" presetClass="entr" presetSubtype="0" fill="hold" nodeType="afterEffect">
                                  <p:stCondLst>
                                    <p:cond delay="0"/>
                                  </p:stCondLst>
                                  <p:childTnLst>
                                    <p:set>
                                      <p:cBhvr>
                                        <p:cTn id="68" dur="1" fill="hold">
                                          <p:stCondLst>
                                            <p:cond delay="0"/>
                                          </p:stCondLst>
                                        </p:cTn>
                                        <p:tgtEl>
                                          <p:spTgt spid="15">
                                            <p:txEl>
                                              <p:pRg st="0" end="0"/>
                                            </p:txEl>
                                          </p:spTgt>
                                        </p:tgtEl>
                                        <p:attrNameLst>
                                          <p:attrName>style.visibility</p:attrName>
                                        </p:attrNameLst>
                                      </p:cBhvr>
                                      <p:to>
                                        <p:strVal val="visible"/>
                                      </p:to>
                                    </p:set>
                                    <p:animEffect transition="in" filter="fade">
                                      <p:cBhvr>
                                        <p:cTn id="69" dur="2000"/>
                                        <p:tgtEl>
                                          <p:spTgt spid="15">
                                            <p:txEl>
                                              <p:pRg st="0" end="0"/>
                                            </p:txEl>
                                          </p:spTgt>
                                        </p:tgtEl>
                                      </p:cBhvr>
                                    </p:animEffect>
                                    <p:anim calcmode="lin" valueType="num">
                                      <p:cBhvr>
                                        <p:cTn id="70" dur="2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71" dur="2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 name="组合 157"/>
          <p:cNvGrpSpPr/>
          <p:nvPr/>
        </p:nvGrpSpPr>
        <p:grpSpPr>
          <a:xfrm rot="5400000">
            <a:off x="80981" y="5506473"/>
            <a:ext cx="1310400" cy="417600"/>
            <a:chOff x="352124" y="3681535"/>
            <a:chExt cx="1356787" cy="432383"/>
          </a:xfrm>
        </p:grpSpPr>
        <p:grpSp>
          <p:nvGrpSpPr>
            <p:cNvPr id="159" name="组合 1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1" name="圆角矩形 1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2" name="圆角矩形 16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60" name="TextBox 159"/>
            <p:cNvSpPr txBox="1"/>
            <p:nvPr/>
          </p:nvSpPr>
          <p:spPr>
            <a:xfrm rot="16200000">
              <a:off x="872362" y="3313330"/>
              <a:ext cx="329432" cy="1168794"/>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电子开发部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163" name="组合 162"/>
          <p:cNvGrpSpPr/>
          <p:nvPr/>
        </p:nvGrpSpPr>
        <p:grpSpPr>
          <a:xfrm rot="5400000">
            <a:off x="551577" y="5501295"/>
            <a:ext cx="1310398" cy="417600"/>
            <a:chOff x="352124" y="3681535"/>
            <a:chExt cx="1356787" cy="432383"/>
          </a:xfrm>
        </p:grpSpPr>
        <p:grpSp>
          <p:nvGrpSpPr>
            <p:cNvPr id="164" name="组合 16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66" name="圆角矩形 16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67" name="圆角矩形 16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65" name="TextBox 164"/>
            <p:cNvSpPr txBox="1"/>
            <p:nvPr/>
          </p:nvSpPr>
          <p:spPr>
            <a:xfrm rot="16200000">
              <a:off x="877722" y="3313330"/>
              <a:ext cx="329432" cy="1168796"/>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化工开发部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168" name="组合 167"/>
          <p:cNvGrpSpPr/>
          <p:nvPr/>
        </p:nvGrpSpPr>
        <p:grpSpPr>
          <a:xfrm rot="5400000">
            <a:off x="1021344" y="5504561"/>
            <a:ext cx="1310400" cy="417600"/>
            <a:chOff x="352124" y="3681535"/>
            <a:chExt cx="1356787" cy="432383"/>
          </a:xfrm>
        </p:grpSpPr>
        <p:grpSp>
          <p:nvGrpSpPr>
            <p:cNvPr id="169" name="组合 16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1" name="圆角矩形 17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72" name="圆角矩形 17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70" name="TextBox 16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采购部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173" name="组合 172"/>
          <p:cNvGrpSpPr/>
          <p:nvPr/>
        </p:nvGrpSpPr>
        <p:grpSpPr>
          <a:xfrm rot="5400000">
            <a:off x="1494789" y="5502465"/>
            <a:ext cx="1310400" cy="417600"/>
            <a:chOff x="352124" y="3681535"/>
            <a:chExt cx="1356787" cy="432383"/>
          </a:xfrm>
        </p:grpSpPr>
        <p:grpSp>
          <p:nvGrpSpPr>
            <p:cNvPr id="174" name="组合 17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76" name="圆角矩形 17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77" name="圆角矩形 17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75" name="TextBox 174"/>
            <p:cNvSpPr txBox="1"/>
            <p:nvPr/>
          </p:nvSpPr>
          <p:spPr>
            <a:xfrm rot="16200000">
              <a:off x="695351" y="3663968"/>
              <a:ext cx="329432" cy="467518"/>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仓库</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178" name="组合 177"/>
          <p:cNvGrpSpPr/>
          <p:nvPr/>
        </p:nvGrpSpPr>
        <p:grpSpPr>
          <a:xfrm rot="5400000">
            <a:off x="1969089" y="5502465"/>
            <a:ext cx="1310400" cy="417600"/>
            <a:chOff x="352124" y="3681535"/>
            <a:chExt cx="1356787" cy="432383"/>
          </a:xfrm>
        </p:grpSpPr>
        <p:grpSp>
          <p:nvGrpSpPr>
            <p:cNvPr id="179" name="组合 1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1" name="圆角矩形 1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82" name="圆角矩形 1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80" name="TextBox 17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生管部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183" name="组合 182"/>
          <p:cNvGrpSpPr/>
          <p:nvPr/>
        </p:nvGrpSpPr>
        <p:grpSpPr>
          <a:xfrm rot="5400000">
            <a:off x="2443741" y="5507944"/>
            <a:ext cx="1310400" cy="417600"/>
            <a:chOff x="352124" y="3681535"/>
            <a:chExt cx="1356787" cy="432383"/>
          </a:xfrm>
        </p:grpSpPr>
        <p:grpSp>
          <p:nvGrpSpPr>
            <p:cNvPr id="184" name="组合 1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86" name="圆角矩形 1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87" name="圆角矩形 1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85" name="TextBox 18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电子厂</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188" name="组合 187"/>
          <p:cNvGrpSpPr/>
          <p:nvPr/>
        </p:nvGrpSpPr>
        <p:grpSpPr>
          <a:xfrm rot="5400000">
            <a:off x="2908739" y="5505640"/>
            <a:ext cx="1310400" cy="417600"/>
            <a:chOff x="352124" y="3681535"/>
            <a:chExt cx="1356787" cy="432383"/>
          </a:xfrm>
        </p:grpSpPr>
        <p:grpSp>
          <p:nvGrpSpPr>
            <p:cNvPr id="189" name="组合 1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91" name="圆角矩形 1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92" name="圆角矩形 19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90" name="TextBox 18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生技部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278" name="组合 277"/>
          <p:cNvGrpSpPr/>
          <p:nvPr/>
        </p:nvGrpSpPr>
        <p:grpSpPr>
          <a:xfrm rot="5400000">
            <a:off x="3390333" y="5507944"/>
            <a:ext cx="1310400" cy="417600"/>
            <a:chOff x="352124" y="3681535"/>
            <a:chExt cx="1356787" cy="432383"/>
          </a:xfrm>
        </p:grpSpPr>
        <p:grpSp>
          <p:nvGrpSpPr>
            <p:cNvPr id="279" name="组合 27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1" name="圆角矩形 28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82" name="圆角矩形 28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80" name="TextBox 27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质管部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283" name="组合 282"/>
          <p:cNvGrpSpPr/>
          <p:nvPr/>
        </p:nvGrpSpPr>
        <p:grpSpPr>
          <a:xfrm rot="5400000">
            <a:off x="3863273" y="5508815"/>
            <a:ext cx="1310400" cy="417600"/>
            <a:chOff x="352124" y="3681535"/>
            <a:chExt cx="1356787" cy="432383"/>
          </a:xfrm>
        </p:grpSpPr>
        <p:grpSp>
          <p:nvGrpSpPr>
            <p:cNvPr id="284" name="组合 28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86" name="圆角矩形 28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87" name="圆角矩形 28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85" name="TextBox 28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质检部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288" name="组合 287"/>
          <p:cNvGrpSpPr/>
          <p:nvPr/>
        </p:nvGrpSpPr>
        <p:grpSpPr>
          <a:xfrm rot="5400000">
            <a:off x="4331225" y="5517092"/>
            <a:ext cx="1310400" cy="417600"/>
            <a:chOff x="352124" y="3681535"/>
            <a:chExt cx="1356787" cy="432383"/>
          </a:xfrm>
        </p:grpSpPr>
        <p:grpSp>
          <p:nvGrpSpPr>
            <p:cNvPr id="289" name="组合 28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1" name="圆角矩形 29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92" name="圆角矩形 29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90" name="TextBox 28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行政部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293" name="组合 292"/>
          <p:cNvGrpSpPr/>
          <p:nvPr/>
        </p:nvGrpSpPr>
        <p:grpSpPr>
          <a:xfrm rot="5400000">
            <a:off x="4831486" y="5525460"/>
            <a:ext cx="1310400" cy="417600"/>
            <a:chOff x="352124" y="3681535"/>
            <a:chExt cx="1356787" cy="432383"/>
          </a:xfrm>
        </p:grpSpPr>
        <p:grpSp>
          <p:nvGrpSpPr>
            <p:cNvPr id="294" name="组合 29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296" name="圆角矩形 29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297" name="圆角矩形 29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295" name="TextBox 294"/>
            <p:cNvSpPr txBox="1"/>
            <p:nvPr/>
          </p:nvSpPr>
          <p:spPr>
            <a:xfrm rot="16200000">
              <a:off x="871685" y="3313330"/>
              <a:ext cx="329432" cy="116879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人力资源部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298" name="组合 297"/>
          <p:cNvGrpSpPr/>
          <p:nvPr/>
        </p:nvGrpSpPr>
        <p:grpSpPr>
          <a:xfrm rot="5400000">
            <a:off x="5302077" y="5520283"/>
            <a:ext cx="1310400" cy="417600"/>
            <a:chOff x="352124" y="3681535"/>
            <a:chExt cx="1356787" cy="432383"/>
          </a:xfrm>
        </p:grpSpPr>
        <p:grpSp>
          <p:nvGrpSpPr>
            <p:cNvPr id="299" name="组合 29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1" name="圆角矩形 30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02" name="圆角矩形 30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00" name="TextBox 29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法务部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03" name="组合 302"/>
          <p:cNvGrpSpPr/>
          <p:nvPr/>
        </p:nvGrpSpPr>
        <p:grpSpPr>
          <a:xfrm rot="5400000">
            <a:off x="5771847" y="5523547"/>
            <a:ext cx="1310400" cy="417600"/>
            <a:chOff x="352124" y="3681535"/>
            <a:chExt cx="1356787" cy="432383"/>
          </a:xfrm>
        </p:grpSpPr>
        <p:grpSp>
          <p:nvGrpSpPr>
            <p:cNvPr id="304" name="组合 30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06" name="圆角矩形 30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07" name="圆角矩形 30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05" name="TextBox 30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总务室</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08" name="组合 307"/>
          <p:cNvGrpSpPr/>
          <p:nvPr/>
        </p:nvGrpSpPr>
        <p:grpSpPr>
          <a:xfrm rot="5400000">
            <a:off x="6245292" y="5521451"/>
            <a:ext cx="1310400" cy="417600"/>
            <a:chOff x="352124" y="3681535"/>
            <a:chExt cx="1356787" cy="432383"/>
          </a:xfrm>
        </p:grpSpPr>
        <p:grpSp>
          <p:nvGrpSpPr>
            <p:cNvPr id="309" name="组合 3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1" name="圆角矩形 3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12" name="圆角矩形 31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10" name="TextBox 30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电脑室</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13" name="组合 312"/>
          <p:cNvGrpSpPr/>
          <p:nvPr/>
        </p:nvGrpSpPr>
        <p:grpSpPr>
          <a:xfrm rot="5400000">
            <a:off x="6719593" y="5521451"/>
            <a:ext cx="1310400" cy="417600"/>
            <a:chOff x="352124" y="3681535"/>
            <a:chExt cx="1356787" cy="432383"/>
          </a:xfrm>
        </p:grpSpPr>
        <p:grpSp>
          <p:nvGrpSpPr>
            <p:cNvPr id="314" name="组合 3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16" name="圆角矩形 3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17" name="圆角矩形 31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15" name="TextBox 314"/>
            <p:cNvSpPr txBox="1"/>
            <p:nvPr/>
          </p:nvSpPr>
          <p:spPr>
            <a:xfrm rot="16200000">
              <a:off x="929110" y="3430209"/>
              <a:ext cx="329432" cy="935036"/>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文管中心</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18" name="组合 317"/>
          <p:cNvGrpSpPr/>
          <p:nvPr/>
        </p:nvGrpSpPr>
        <p:grpSpPr>
          <a:xfrm rot="5400000">
            <a:off x="7194248" y="5526925"/>
            <a:ext cx="1310398" cy="417600"/>
            <a:chOff x="352124" y="3681535"/>
            <a:chExt cx="1356787" cy="432383"/>
          </a:xfrm>
        </p:grpSpPr>
        <p:grpSp>
          <p:nvGrpSpPr>
            <p:cNvPr id="319" name="组合 3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1" name="圆角矩形 3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22" name="圆角矩形 3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20" name="TextBox 319"/>
            <p:cNvSpPr txBox="1"/>
            <p:nvPr/>
          </p:nvSpPr>
          <p:spPr>
            <a:xfrm rot="16200000">
              <a:off x="929111" y="3430206"/>
              <a:ext cx="329432" cy="93503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会计</a:t>
              </a:r>
              <a:r>
                <a:rPr lang="zh-CN" altLang="en-US" sz="1467" b="0" dirty="0">
                  <a:solidFill>
                    <a:schemeClr val="tx1">
                      <a:lumMod val="75000"/>
                      <a:lumOff val="25000"/>
                    </a:schemeClr>
                  </a:solidFill>
                  <a:cs typeface="宋体" pitchFamily="2" charset="-122"/>
                </a:rPr>
                <a:t>出纳</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23" name="组合 322"/>
          <p:cNvGrpSpPr/>
          <p:nvPr/>
        </p:nvGrpSpPr>
        <p:grpSpPr>
          <a:xfrm rot="5400000">
            <a:off x="7659241" y="5524625"/>
            <a:ext cx="1310400" cy="417600"/>
            <a:chOff x="352124" y="3681535"/>
            <a:chExt cx="1356787" cy="432383"/>
          </a:xfrm>
        </p:grpSpPr>
        <p:grpSp>
          <p:nvGrpSpPr>
            <p:cNvPr id="324" name="组合 3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26" name="圆角矩形 3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27" name="圆角矩形 3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25" name="TextBox 32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证券部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28" name="组合 327"/>
          <p:cNvGrpSpPr/>
          <p:nvPr/>
        </p:nvGrpSpPr>
        <p:grpSpPr>
          <a:xfrm rot="5400000">
            <a:off x="8140838" y="5526928"/>
            <a:ext cx="1310400" cy="417600"/>
            <a:chOff x="352124" y="3681535"/>
            <a:chExt cx="1356787" cy="432383"/>
          </a:xfrm>
        </p:grpSpPr>
        <p:grpSp>
          <p:nvGrpSpPr>
            <p:cNvPr id="329" name="组合 3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1" name="圆角矩形 3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32" name="圆角矩形 3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30" name="TextBox 329"/>
            <p:cNvSpPr txBox="1"/>
            <p:nvPr/>
          </p:nvSpPr>
          <p:spPr>
            <a:xfrm rot="16200000">
              <a:off x="903926" y="3260581"/>
              <a:ext cx="329432" cy="1274288"/>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333" b="0" dirty="0">
                  <a:solidFill>
                    <a:schemeClr val="tx1">
                      <a:lumMod val="75000"/>
                      <a:lumOff val="25000"/>
                    </a:schemeClr>
                  </a:solidFill>
                  <a:cs typeface="宋体" pitchFamily="2" charset="-122"/>
                </a:rPr>
                <a:t>股份制办公室</a:t>
              </a:r>
              <a:endParaRPr lang="zh-CN" altLang="zh-CN" sz="1333" b="0" dirty="0">
                <a:solidFill>
                  <a:schemeClr val="tx1">
                    <a:lumMod val="75000"/>
                    <a:lumOff val="25000"/>
                  </a:schemeClr>
                </a:solidFill>
                <a:latin typeface="Arial" pitchFamily="34" charset="0"/>
                <a:cs typeface="宋体" pitchFamily="2" charset="-122"/>
              </a:endParaRPr>
            </a:p>
          </p:txBody>
        </p:sp>
      </p:grpSp>
      <p:grpSp>
        <p:nvGrpSpPr>
          <p:cNvPr id="333" name="组合 332"/>
          <p:cNvGrpSpPr/>
          <p:nvPr/>
        </p:nvGrpSpPr>
        <p:grpSpPr>
          <a:xfrm rot="5400000">
            <a:off x="8613777" y="5527800"/>
            <a:ext cx="1310400" cy="417600"/>
            <a:chOff x="352124" y="3681535"/>
            <a:chExt cx="1356787" cy="432383"/>
          </a:xfrm>
        </p:grpSpPr>
        <p:grpSp>
          <p:nvGrpSpPr>
            <p:cNvPr id="334" name="组合 3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36" name="圆角矩形 3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37" name="圆角矩形 3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35" name="TextBox 334"/>
            <p:cNvSpPr txBox="1"/>
            <p:nvPr/>
          </p:nvSpPr>
          <p:spPr>
            <a:xfrm rot="16200000">
              <a:off x="850280" y="3313329"/>
              <a:ext cx="329432" cy="116879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对外投资部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38" name="组合 337"/>
          <p:cNvGrpSpPr/>
          <p:nvPr/>
        </p:nvGrpSpPr>
        <p:grpSpPr>
          <a:xfrm rot="5400000">
            <a:off x="9081730" y="5536078"/>
            <a:ext cx="1310400" cy="417600"/>
            <a:chOff x="352124" y="3681535"/>
            <a:chExt cx="1356787" cy="432383"/>
          </a:xfrm>
        </p:grpSpPr>
        <p:grpSp>
          <p:nvGrpSpPr>
            <p:cNvPr id="339" name="组合 3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1" name="圆角矩形 3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42" name="圆角矩形 341"/>
              <p:cNvSpPr/>
              <p:nvPr/>
            </p:nvSpPr>
            <p:spPr>
              <a:xfrm rot="16200000">
                <a:off x="3610691" y="3738440"/>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40" name="TextBox 339"/>
            <p:cNvSpPr txBox="1"/>
            <p:nvPr/>
          </p:nvSpPr>
          <p:spPr>
            <a:xfrm rot="16200000">
              <a:off x="929108" y="3430209"/>
              <a:ext cx="329432" cy="935036"/>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商务中心</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43" name="组合 342"/>
          <p:cNvGrpSpPr/>
          <p:nvPr/>
        </p:nvGrpSpPr>
        <p:grpSpPr>
          <a:xfrm rot="5400000">
            <a:off x="9565765" y="5531811"/>
            <a:ext cx="1310400" cy="417600"/>
            <a:chOff x="352124" y="3681535"/>
            <a:chExt cx="1356787" cy="432383"/>
          </a:xfrm>
        </p:grpSpPr>
        <p:grpSp>
          <p:nvGrpSpPr>
            <p:cNvPr id="344" name="组合 3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46" name="圆角矩形 3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47" name="圆角矩形 34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45" name="TextBox 34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销售部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48" name="组合 347"/>
          <p:cNvGrpSpPr/>
          <p:nvPr/>
        </p:nvGrpSpPr>
        <p:grpSpPr>
          <a:xfrm rot="5400000">
            <a:off x="10036363" y="5526633"/>
            <a:ext cx="1310400" cy="417600"/>
            <a:chOff x="352124" y="3681535"/>
            <a:chExt cx="1356787" cy="432383"/>
          </a:xfrm>
        </p:grpSpPr>
        <p:grpSp>
          <p:nvGrpSpPr>
            <p:cNvPr id="349" name="组合 3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1" name="圆角矩形 3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52" name="圆角矩形 35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50" name="TextBox 349"/>
            <p:cNvSpPr txBox="1"/>
            <p:nvPr/>
          </p:nvSpPr>
          <p:spPr>
            <a:xfrm rot="16200000">
              <a:off x="851488" y="3313330"/>
              <a:ext cx="329432" cy="116879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售后服务部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53" name="组合 352"/>
          <p:cNvGrpSpPr/>
          <p:nvPr/>
        </p:nvGrpSpPr>
        <p:grpSpPr>
          <a:xfrm rot="5400000">
            <a:off x="10506129" y="5529897"/>
            <a:ext cx="1310400" cy="417600"/>
            <a:chOff x="352124" y="3681535"/>
            <a:chExt cx="1356787" cy="432383"/>
          </a:xfrm>
        </p:grpSpPr>
        <p:grpSp>
          <p:nvGrpSpPr>
            <p:cNvPr id="354" name="组合 3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56" name="圆角矩形 3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57" name="圆角矩形 3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55" name="TextBox 35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外贸部</a:t>
              </a:r>
              <a:endParaRPr lang="zh-CN" altLang="zh-CN" sz="3200" b="0" dirty="0">
                <a:solidFill>
                  <a:schemeClr val="tx1">
                    <a:lumMod val="75000"/>
                    <a:lumOff val="25000"/>
                  </a:schemeClr>
                </a:solidFill>
                <a:latin typeface="Arial" pitchFamily="34" charset="0"/>
                <a:cs typeface="宋体" pitchFamily="2" charset="-122"/>
              </a:endParaRPr>
            </a:p>
          </p:txBody>
        </p:sp>
      </p:grpSp>
      <p:grpSp>
        <p:nvGrpSpPr>
          <p:cNvPr id="358" name="组合 357"/>
          <p:cNvGrpSpPr/>
          <p:nvPr/>
        </p:nvGrpSpPr>
        <p:grpSpPr>
          <a:xfrm rot="5400000">
            <a:off x="10979575" y="5527801"/>
            <a:ext cx="1310400" cy="417600"/>
            <a:chOff x="352124" y="3681535"/>
            <a:chExt cx="1356787" cy="432383"/>
          </a:xfrm>
        </p:grpSpPr>
        <p:grpSp>
          <p:nvGrpSpPr>
            <p:cNvPr id="359" name="组合 35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361" name="圆角矩形 36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362" name="圆角矩形 36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360" name="TextBox 35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加工部</a:t>
              </a:r>
              <a:endParaRPr lang="zh-CN" altLang="zh-CN" sz="3200" b="0" dirty="0">
                <a:solidFill>
                  <a:schemeClr val="tx1">
                    <a:lumMod val="75000"/>
                    <a:lumOff val="25000"/>
                  </a:schemeClr>
                </a:solidFill>
                <a:latin typeface="Arial" pitchFamily="34" charset="0"/>
                <a:cs typeface="宋体" pitchFamily="2" charset="-122"/>
              </a:endParaRPr>
            </a:p>
          </p:txBody>
        </p:sp>
      </p:grpSp>
      <p:cxnSp>
        <p:nvCxnSpPr>
          <p:cNvPr id="363" name="直接连接符 362"/>
          <p:cNvCxnSpPr/>
          <p:nvPr/>
        </p:nvCxnSpPr>
        <p:spPr>
          <a:xfrm>
            <a:off x="2447595" y="2468893"/>
            <a:ext cx="71950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7" name="直接连接符 366"/>
          <p:cNvCxnSpPr/>
          <p:nvPr/>
        </p:nvCxnSpPr>
        <p:spPr>
          <a:xfrm>
            <a:off x="895266" y="3139824"/>
            <a:ext cx="3426903" cy="114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69" name="直接连接符 368"/>
          <p:cNvCxnSpPr/>
          <p:nvPr/>
        </p:nvCxnSpPr>
        <p:spPr>
          <a:xfrm>
            <a:off x="5695485" y="3166712"/>
            <a:ext cx="145663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2" name="直接连接符 371"/>
          <p:cNvCxnSpPr/>
          <p:nvPr/>
        </p:nvCxnSpPr>
        <p:spPr>
          <a:xfrm>
            <a:off x="8095444" y="3172365"/>
            <a:ext cx="326485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4" name="直接连接符 373"/>
          <p:cNvCxnSpPr/>
          <p:nvPr/>
        </p:nvCxnSpPr>
        <p:spPr>
          <a:xfrm>
            <a:off x="6102846" y="1707450"/>
            <a:ext cx="13516" cy="14592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9" name="直接连接符 378"/>
          <p:cNvCxnSpPr/>
          <p:nvPr/>
        </p:nvCxnSpPr>
        <p:spPr>
          <a:xfrm>
            <a:off x="9609791" y="2468893"/>
            <a:ext cx="6759" cy="6978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2" name="直接连接符 381"/>
          <p:cNvCxnSpPr/>
          <p:nvPr/>
        </p:nvCxnSpPr>
        <p:spPr>
          <a:xfrm>
            <a:off x="2470318" y="2468893"/>
            <a:ext cx="6759" cy="6978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3" name="直接连接符 382"/>
          <p:cNvCxnSpPr/>
          <p:nvPr/>
        </p:nvCxnSpPr>
        <p:spPr>
          <a:xfrm>
            <a:off x="925523" y="3140969"/>
            <a:ext cx="2679" cy="17237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8" name="直接连接符 387"/>
          <p:cNvCxnSpPr/>
          <p:nvPr/>
        </p:nvCxnSpPr>
        <p:spPr>
          <a:xfrm>
            <a:off x="1880878" y="3140968"/>
            <a:ext cx="22700" cy="17281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9" name="直接连接符 388"/>
          <p:cNvCxnSpPr/>
          <p:nvPr/>
        </p:nvCxnSpPr>
        <p:spPr>
          <a:xfrm>
            <a:off x="3093253" y="3140969"/>
            <a:ext cx="3092" cy="17237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0" name="直接连接符 389"/>
          <p:cNvCxnSpPr/>
          <p:nvPr/>
        </p:nvCxnSpPr>
        <p:spPr>
          <a:xfrm>
            <a:off x="4286998" y="3140969"/>
            <a:ext cx="3881" cy="172372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1" name="直接连接符 390"/>
          <p:cNvCxnSpPr/>
          <p:nvPr/>
        </p:nvCxnSpPr>
        <p:spPr>
          <a:xfrm>
            <a:off x="5696231" y="3166713"/>
            <a:ext cx="22740" cy="16979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2" name="直接连接符 391"/>
          <p:cNvCxnSpPr/>
          <p:nvPr/>
        </p:nvCxnSpPr>
        <p:spPr>
          <a:xfrm>
            <a:off x="7139755" y="3169192"/>
            <a:ext cx="12363" cy="170400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4" name="直接连接符 393"/>
          <p:cNvCxnSpPr/>
          <p:nvPr/>
        </p:nvCxnSpPr>
        <p:spPr>
          <a:xfrm>
            <a:off x="8095444" y="3166713"/>
            <a:ext cx="0" cy="169798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5" name="直接连接符 394"/>
          <p:cNvCxnSpPr/>
          <p:nvPr/>
        </p:nvCxnSpPr>
        <p:spPr>
          <a:xfrm>
            <a:off x="9033221" y="3172366"/>
            <a:ext cx="0" cy="171299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6" name="直接连接符 395"/>
          <p:cNvCxnSpPr/>
          <p:nvPr/>
        </p:nvCxnSpPr>
        <p:spPr>
          <a:xfrm flipH="1">
            <a:off x="10220965" y="3169387"/>
            <a:ext cx="1" cy="169530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7" name="直接连接符 396"/>
          <p:cNvCxnSpPr/>
          <p:nvPr/>
        </p:nvCxnSpPr>
        <p:spPr>
          <a:xfrm>
            <a:off x="11363889" y="3172365"/>
            <a:ext cx="6241" cy="1709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3" name="组合 102"/>
          <p:cNvGrpSpPr/>
          <p:nvPr/>
        </p:nvGrpSpPr>
        <p:grpSpPr>
          <a:xfrm>
            <a:off x="8976320" y="2522401"/>
            <a:ext cx="1310019" cy="417748"/>
            <a:chOff x="814328" y="3219334"/>
            <a:chExt cx="1356392" cy="432536"/>
          </a:xfrm>
        </p:grpSpPr>
        <p:grpSp>
          <p:nvGrpSpPr>
            <p:cNvPr id="104" name="组合 10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6" name="圆角矩形 10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7" name="圆角矩形 10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05" name="TextBox 104"/>
            <p:cNvSpPr txBox="1"/>
            <p:nvPr/>
          </p:nvSpPr>
          <p:spPr>
            <a:xfrm>
              <a:off x="1110326" y="3331792"/>
              <a:ext cx="787838" cy="2337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467" dirty="0">
                  <a:solidFill>
                    <a:schemeClr val="tx1">
                      <a:lumMod val="75000"/>
                      <a:lumOff val="25000"/>
                    </a:schemeClr>
                  </a:solidFill>
                  <a:cs typeface="宋体" pitchFamily="2" charset="-122"/>
                </a:rPr>
                <a:t>经营副总</a:t>
              </a:r>
              <a:endParaRPr lang="zh-CN" altLang="zh-CN" sz="1467" dirty="0">
                <a:solidFill>
                  <a:schemeClr val="tx1">
                    <a:lumMod val="75000"/>
                    <a:lumOff val="25000"/>
                  </a:schemeClr>
                </a:solidFill>
                <a:cs typeface="宋体" pitchFamily="2" charset="-122"/>
              </a:endParaRPr>
            </a:p>
          </p:txBody>
        </p:sp>
      </p:grpSp>
      <p:grpSp>
        <p:nvGrpSpPr>
          <p:cNvPr id="93" name="组合 92"/>
          <p:cNvGrpSpPr/>
          <p:nvPr/>
        </p:nvGrpSpPr>
        <p:grpSpPr>
          <a:xfrm>
            <a:off x="1835628" y="2551753"/>
            <a:ext cx="1310019" cy="417748"/>
            <a:chOff x="814328" y="3219334"/>
            <a:chExt cx="1356392" cy="432536"/>
          </a:xfrm>
        </p:grpSpPr>
        <p:grpSp>
          <p:nvGrpSpPr>
            <p:cNvPr id="94" name="组合 9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6" name="圆角矩形 9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97" name="圆角矩形 9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95" name="TextBox 94"/>
            <p:cNvSpPr txBox="1"/>
            <p:nvPr/>
          </p:nvSpPr>
          <p:spPr>
            <a:xfrm>
              <a:off x="1110326" y="3331792"/>
              <a:ext cx="787838" cy="2337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467" dirty="0">
                  <a:solidFill>
                    <a:schemeClr val="tx1">
                      <a:lumMod val="75000"/>
                      <a:lumOff val="25000"/>
                    </a:schemeClr>
                  </a:solidFill>
                  <a:cs typeface="宋体" pitchFamily="2" charset="-122"/>
                </a:rPr>
                <a:t>生产副总</a:t>
              </a:r>
              <a:endParaRPr lang="zh-CN" altLang="zh-CN" sz="1467" dirty="0">
                <a:solidFill>
                  <a:schemeClr val="tx1">
                    <a:lumMod val="75000"/>
                    <a:lumOff val="25000"/>
                  </a:schemeClr>
                </a:solidFill>
                <a:cs typeface="宋体" pitchFamily="2" charset="-122"/>
              </a:endParaRPr>
            </a:p>
          </p:txBody>
        </p:sp>
      </p:grpSp>
      <p:cxnSp>
        <p:nvCxnSpPr>
          <p:cNvPr id="399" name="直接连接符 398"/>
          <p:cNvCxnSpPr/>
          <p:nvPr/>
        </p:nvCxnSpPr>
        <p:spPr>
          <a:xfrm>
            <a:off x="736181" y="4864695"/>
            <a:ext cx="4632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3" name="直接连接符 402"/>
          <p:cNvCxnSpPr/>
          <p:nvPr/>
        </p:nvCxnSpPr>
        <p:spPr>
          <a:xfrm>
            <a:off x="1656673" y="4864695"/>
            <a:ext cx="493812"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5" name="直接连接符 404"/>
          <p:cNvCxnSpPr/>
          <p:nvPr/>
        </p:nvCxnSpPr>
        <p:spPr>
          <a:xfrm>
            <a:off x="2605129" y="4864695"/>
            <a:ext cx="958809"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7" name="直接连接符 406"/>
          <p:cNvCxnSpPr/>
          <p:nvPr/>
        </p:nvCxnSpPr>
        <p:spPr>
          <a:xfrm>
            <a:off x="4034629" y="4864695"/>
            <a:ext cx="512503"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0" name="直接连接符 409"/>
          <p:cNvCxnSpPr/>
          <p:nvPr/>
        </p:nvCxnSpPr>
        <p:spPr>
          <a:xfrm>
            <a:off x="4986920" y="4871640"/>
            <a:ext cx="1440621" cy="156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3" name="直接连接符 412"/>
          <p:cNvCxnSpPr/>
          <p:nvPr/>
        </p:nvCxnSpPr>
        <p:spPr>
          <a:xfrm>
            <a:off x="6893471" y="4869161"/>
            <a:ext cx="546679" cy="24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6" name="直接连接符 415"/>
          <p:cNvCxnSpPr/>
          <p:nvPr/>
        </p:nvCxnSpPr>
        <p:spPr>
          <a:xfrm>
            <a:off x="7819052" y="4871962"/>
            <a:ext cx="511757" cy="24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8" name="直接连接符 417"/>
          <p:cNvCxnSpPr/>
          <p:nvPr/>
        </p:nvCxnSpPr>
        <p:spPr>
          <a:xfrm>
            <a:off x="8772414" y="4874674"/>
            <a:ext cx="511757" cy="24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9" name="直接连接符 418"/>
          <p:cNvCxnSpPr/>
          <p:nvPr/>
        </p:nvCxnSpPr>
        <p:spPr>
          <a:xfrm>
            <a:off x="9737425" y="4869160"/>
            <a:ext cx="954137" cy="79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2" name="直接连接符 421"/>
          <p:cNvCxnSpPr/>
          <p:nvPr/>
        </p:nvCxnSpPr>
        <p:spPr>
          <a:xfrm>
            <a:off x="11161329" y="4877369"/>
            <a:ext cx="477068" cy="799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4" name="直接连接符 433"/>
          <p:cNvCxnSpPr/>
          <p:nvPr/>
        </p:nvCxnSpPr>
        <p:spPr>
          <a:xfrm>
            <a:off x="736534" y="486916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6" name="直接连接符 435"/>
          <p:cNvCxnSpPr/>
          <p:nvPr/>
        </p:nvCxnSpPr>
        <p:spPr>
          <a:xfrm>
            <a:off x="1194967" y="487530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7" name="直接连接符 436"/>
          <p:cNvCxnSpPr/>
          <p:nvPr/>
        </p:nvCxnSpPr>
        <p:spPr>
          <a:xfrm>
            <a:off x="1656673" y="487530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8" name="直接连接符 437"/>
          <p:cNvCxnSpPr/>
          <p:nvPr/>
        </p:nvCxnSpPr>
        <p:spPr>
          <a:xfrm>
            <a:off x="2149319" y="486916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9" name="直接连接符 438"/>
          <p:cNvCxnSpPr/>
          <p:nvPr/>
        </p:nvCxnSpPr>
        <p:spPr>
          <a:xfrm>
            <a:off x="2608717" y="486916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1" name="直接连接符 440"/>
          <p:cNvCxnSpPr/>
          <p:nvPr/>
        </p:nvCxnSpPr>
        <p:spPr>
          <a:xfrm>
            <a:off x="3563462" y="487530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2" name="直接连接符 441"/>
          <p:cNvCxnSpPr/>
          <p:nvPr/>
        </p:nvCxnSpPr>
        <p:spPr>
          <a:xfrm>
            <a:off x="4021502" y="486916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4" name="直接连接符 443"/>
          <p:cNvCxnSpPr/>
          <p:nvPr/>
        </p:nvCxnSpPr>
        <p:spPr>
          <a:xfrm>
            <a:off x="4524138" y="4878622"/>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5" name="直接连接符 444"/>
          <p:cNvCxnSpPr/>
          <p:nvPr/>
        </p:nvCxnSpPr>
        <p:spPr>
          <a:xfrm>
            <a:off x="5478883" y="4884762"/>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6" name="直接连接符 445"/>
          <p:cNvCxnSpPr/>
          <p:nvPr/>
        </p:nvCxnSpPr>
        <p:spPr>
          <a:xfrm>
            <a:off x="5936923" y="4878622"/>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7" name="直接连接符 446"/>
          <p:cNvCxnSpPr/>
          <p:nvPr/>
        </p:nvCxnSpPr>
        <p:spPr>
          <a:xfrm>
            <a:off x="4984847" y="4881795"/>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8" name="直接连接符 447"/>
          <p:cNvCxnSpPr/>
          <p:nvPr/>
        </p:nvCxnSpPr>
        <p:spPr>
          <a:xfrm>
            <a:off x="6899538" y="4890903"/>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9" name="直接连接符 448"/>
          <p:cNvCxnSpPr/>
          <p:nvPr/>
        </p:nvCxnSpPr>
        <p:spPr>
          <a:xfrm>
            <a:off x="7386150" y="4884763"/>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0" name="直接连接符 449"/>
          <p:cNvCxnSpPr/>
          <p:nvPr/>
        </p:nvCxnSpPr>
        <p:spPr>
          <a:xfrm>
            <a:off x="6421375" y="4887937"/>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3" name="直接连接符 452"/>
          <p:cNvCxnSpPr/>
          <p:nvPr/>
        </p:nvCxnSpPr>
        <p:spPr>
          <a:xfrm>
            <a:off x="8319798" y="489111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4" name="直接连接符 453"/>
          <p:cNvCxnSpPr/>
          <p:nvPr/>
        </p:nvCxnSpPr>
        <p:spPr>
          <a:xfrm>
            <a:off x="8777838" y="4884971"/>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5" name="直接连接符 454"/>
          <p:cNvCxnSpPr/>
          <p:nvPr/>
        </p:nvCxnSpPr>
        <p:spPr>
          <a:xfrm>
            <a:off x="7825762" y="4888145"/>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6" name="直接连接符 455"/>
          <p:cNvCxnSpPr/>
          <p:nvPr/>
        </p:nvCxnSpPr>
        <p:spPr>
          <a:xfrm>
            <a:off x="9740453" y="4897253"/>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7" name="直接连接符 456"/>
          <p:cNvCxnSpPr/>
          <p:nvPr/>
        </p:nvCxnSpPr>
        <p:spPr>
          <a:xfrm>
            <a:off x="10227065" y="4891113"/>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8" name="直接连接符 457"/>
          <p:cNvCxnSpPr/>
          <p:nvPr/>
        </p:nvCxnSpPr>
        <p:spPr>
          <a:xfrm>
            <a:off x="9262290" y="4894286"/>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9" name="直接连接符 458"/>
          <p:cNvCxnSpPr/>
          <p:nvPr/>
        </p:nvCxnSpPr>
        <p:spPr>
          <a:xfrm>
            <a:off x="10679051" y="4900703"/>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0" name="直接连接符 459"/>
          <p:cNvCxnSpPr/>
          <p:nvPr/>
        </p:nvCxnSpPr>
        <p:spPr>
          <a:xfrm>
            <a:off x="11641666" y="4912985"/>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2" name="直接连接符 461"/>
          <p:cNvCxnSpPr/>
          <p:nvPr/>
        </p:nvCxnSpPr>
        <p:spPr>
          <a:xfrm>
            <a:off x="11163503" y="4910018"/>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8" name="组合 107"/>
          <p:cNvGrpSpPr/>
          <p:nvPr/>
        </p:nvGrpSpPr>
        <p:grpSpPr>
          <a:xfrm rot="5400000">
            <a:off x="273003" y="3794091"/>
            <a:ext cx="1310400" cy="417600"/>
            <a:chOff x="352124" y="3681535"/>
            <a:chExt cx="1356787" cy="432383"/>
          </a:xfrm>
        </p:grpSpPr>
        <p:grpSp>
          <p:nvGrpSpPr>
            <p:cNvPr id="109" name="组合 10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1" name="圆角矩形 11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12" name="圆角矩形 111"/>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10" name="TextBox 10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研发部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13" name="组合 112"/>
          <p:cNvGrpSpPr/>
          <p:nvPr/>
        </p:nvGrpSpPr>
        <p:grpSpPr>
          <a:xfrm rot="5400000">
            <a:off x="1233109" y="3788913"/>
            <a:ext cx="1310400" cy="417600"/>
            <a:chOff x="352124" y="3681535"/>
            <a:chExt cx="1356787" cy="432383"/>
          </a:xfrm>
        </p:grpSpPr>
        <p:grpSp>
          <p:nvGrpSpPr>
            <p:cNvPr id="114" name="组合 11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16" name="圆角矩形 11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17" name="圆角矩形 116"/>
              <p:cNvSpPr/>
              <p:nvPr/>
            </p:nvSpPr>
            <p:spPr>
              <a:xfrm rot="16200000">
                <a:off x="3610693" y="3759394"/>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15" name="TextBox 11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资料部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18" name="组合 117"/>
          <p:cNvGrpSpPr/>
          <p:nvPr/>
        </p:nvGrpSpPr>
        <p:grpSpPr>
          <a:xfrm rot="5400000">
            <a:off x="2436032" y="3794091"/>
            <a:ext cx="1310400" cy="417600"/>
            <a:chOff x="352124" y="3681535"/>
            <a:chExt cx="1356787" cy="432383"/>
          </a:xfrm>
        </p:grpSpPr>
        <p:grpSp>
          <p:nvGrpSpPr>
            <p:cNvPr id="119" name="组合 11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1" name="圆角矩形 12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22" name="圆角矩形 12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20" name="TextBox 11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生产部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23" name="组合 122"/>
          <p:cNvGrpSpPr/>
          <p:nvPr/>
        </p:nvGrpSpPr>
        <p:grpSpPr>
          <a:xfrm rot="5400000">
            <a:off x="3633376" y="3790081"/>
            <a:ext cx="1310400" cy="417600"/>
            <a:chOff x="352124" y="3681535"/>
            <a:chExt cx="1356787" cy="432383"/>
          </a:xfrm>
        </p:grpSpPr>
        <p:grpSp>
          <p:nvGrpSpPr>
            <p:cNvPr id="124" name="组合 12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26" name="圆角矩形 12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27" name="圆角矩形 12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25" name="TextBox 12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质管部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28" name="组合 127"/>
          <p:cNvGrpSpPr/>
          <p:nvPr/>
        </p:nvGrpSpPr>
        <p:grpSpPr>
          <a:xfrm rot="5400000">
            <a:off x="5058313" y="3786906"/>
            <a:ext cx="1310399" cy="417600"/>
            <a:chOff x="352124" y="3681535"/>
            <a:chExt cx="1356787" cy="432383"/>
          </a:xfrm>
        </p:grpSpPr>
        <p:grpSp>
          <p:nvGrpSpPr>
            <p:cNvPr id="129" name="组合 12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1" name="圆角矩形 13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32" name="圆角矩形 13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30" name="TextBox 129"/>
            <p:cNvSpPr txBox="1"/>
            <p:nvPr/>
          </p:nvSpPr>
          <p:spPr>
            <a:xfrm rot="16200000">
              <a:off x="863431" y="3313331"/>
              <a:ext cx="329432" cy="116879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行政人事部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33" name="组合 132"/>
          <p:cNvGrpSpPr/>
          <p:nvPr/>
        </p:nvGrpSpPr>
        <p:grpSpPr>
          <a:xfrm rot="5400000">
            <a:off x="6480141" y="3788912"/>
            <a:ext cx="1310400" cy="417600"/>
            <a:chOff x="352124" y="3681535"/>
            <a:chExt cx="1356787" cy="432383"/>
          </a:xfrm>
        </p:grpSpPr>
        <p:grpSp>
          <p:nvGrpSpPr>
            <p:cNvPr id="134" name="组合 13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36" name="圆角矩形 13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37" name="圆角矩形 13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35" name="TextBox 134"/>
            <p:cNvSpPr txBox="1"/>
            <p:nvPr/>
          </p:nvSpPr>
          <p:spPr>
            <a:xfrm rot="16200000">
              <a:off x="861352" y="3313330"/>
              <a:ext cx="329432" cy="1168795"/>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信息管理部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38" name="组合 137"/>
          <p:cNvGrpSpPr/>
          <p:nvPr/>
        </p:nvGrpSpPr>
        <p:grpSpPr>
          <a:xfrm rot="5400000">
            <a:off x="7440245" y="3794091"/>
            <a:ext cx="1310400" cy="417600"/>
            <a:chOff x="352124" y="3681535"/>
            <a:chExt cx="1356787" cy="432383"/>
          </a:xfrm>
        </p:grpSpPr>
        <p:grpSp>
          <p:nvGrpSpPr>
            <p:cNvPr id="139" name="组合 13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1" name="圆角矩形 14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42" name="圆角矩形 14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40" name="TextBox 13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财务部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43" name="组合 142"/>
          <p:cNvGrpSpPr/>
          <p:nvPr/>
        </p:nvGrpSpPr>
        <p:grpSpPr>
          <a:xfrm rot="5400000">
            <a:off x="8382019" y="3790081"/>
            <a:ext cx="1310400" cy="417600"/>
            <a:chOff x="352124" y="3681535"/>
            <a:chExt cx="1356787" cy="432383"/>
          </a:xfrm>
        </p:grpSpPr>
        <p:grpSp>
          <p:nvGrpSpPr>
            <p:cNvPr id="144" name="组合 14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46" name="圆角矩形 14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47" name="圆角矩形 14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45" name="TextBox 14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股份部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48" name="组合 147"/>
          <p:cNvGrpSpPr/>
          <p:nvPr/>
        </p:nvGrpSpPr>
        <p:grpSpPr>
          <a:xfrm rot="5400000">
            <a:off x="9558537" y="3792088"/>
            <a:ext cx="1310400" cy="417600"/>
            <a:chOff x="352124" y="3681535"/>
            <a:chExt cx="1356787" cy="432383"/>
          </a:xfrm>
        </p:grpSpPr>
        <p:grpSp>
          <p:nvGrpSpPr>
            <p:cNvPr id="149" name="组合 148"/>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1" name="圆角矩形 150"/>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52" name="圆角矩形 151"/>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50" name="TextBox 149"/>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营销部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153" name="组合 152"/>
          <p:cNvGrpSpPr/>
          <p:nvPr/>
        </p:nvGrpSpPr>
        <p:grpSpPr>
          <a:xfrm rot="5400000">
            <a:off x="10704608" y="3794091"/>
            <a:ext cx="1310400" cy="417600"/>
            <a:chOff x="352124" y="3681535"/>
            <a:chExt cx="1356787" cy="432383"/>
          </a:xfrm>
        </p:grpSpPr>
        <p:grpSp>
          <p:nvGrpSpPr>
            <p:cNvPr id="154" name="组合 153"/>
            <p:cNvGrpSpPr/>
            <p:nvPr/>
          </p:nvGrpSpPr>
          <p:grpSpPr>
            <a:xfrm>
              <a:off x="352124" y="3681535"/>
              <a:ext cx="1356787" cy="432383"/>
              <a:chOff x="2996228" y="4233604"/>
              <a:chExt cx="3839061" cy="2756815"/>
            </a:xfrm>
            <a:effectLst>
              <a:outerShdw blurRad="381000" dist="254000" dir="8100000" algn="tr" rotWithShape="0">
                <a:prstClr val="black">
                  <a:alpha val="40000"/>
                </a:prstClr>
              </a:outerShdw>
            </a:effectLst>
          </p:grpSpPr>
          <p:sp>
            <p:nvSpPr>
              <p:cNvPr id="156" name="圆角矩形 155"/>
              <p:cNvSpPr/>
              <p:nvPr/>
            </p:nvSpPr>
            <p:spPr>
              <a:xfrm rot="16200000">
                <a:off x="3537351" y="3692481"/>
                <a:ext cx="2756815" cy="3839061"/>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57" name="圆角矩形 156"/>
              <p:cNvSpPr/>
              <p:nvPr/>
            </p:nvSpPr>
            <p:spPr>
              <a:xfrm rot="16200000">
                <a:off x="3610693" y="3738436"/>
                <a:ext cx="2598377" cy="374062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55" name="TextBox 154"/>
            <p:cNvSpPr txBox="1"/>
            <p:nvPr/>
          </p:nvSpPr>
          <p:spPr>
            <a:xfrm rot="16200000">
              <a:off x="812230" y="3547089"/>
              <a:ext cx="329432" cy="701277"/>
            </a:xfrm>
            <a:prstGeom prst="rect">
              <a:avLst/>
            </a:prstGeom>
            <a:noFill/>
          </p:spPr>
          <p:txBody>
            <a:bodyPr vert="horz"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zh-CN" sz="1467" b="0" dirty="0">
                  <a:solidFill>
                    <a:schemeClr val="tx1">
                      <a:lumMod val="75000"/>
                      <a:lumOff val="25000"/>
                    </a:schemeClr>
                  </a:solidFill>
                  <a:cs typeface="宋体" pitchFamily="2" charset="-122"/>
                </a:rPr>
                <a:t>国际部</a:t>
              </a:r>
              <a:endParaRPr lang="zh-CN" altLang="zh-CN" sz="2400" b="0" dirty="0">
                <a:solidFill>
                  <a:schemeClr val="tx1">
                    <a:lumMod val="75000"/>
                    <a:lumOff val="25000"/>
                  </a:schemeClr>
                </a:solidFill>
                <a:latin typeface="Arial" pitchFamily="34" charset="0"/>
                <a:cs typeface="宋体" pitchFamily="2" charset="-122"/>
              </a:endParaRPr>
            </a:p>
          </p:txBody>
        </p:sp>
      </p:grpSp>
      <p:grpSp>
        <p:nvGrpSpPr>
          <p:cNvPr id="83" name="组合 82"/>
          <p:cNvGrpSpPr/>
          <p:nvPr/>
        </p:nvGrpSpPr>
        <p:grpSpPr>
          <a:xfrm>
            <a:off x="5444705" y="1380374"/>
            <a:ext cx="1310019" cy="417748"/>
            <a:chOff x="814328" y="3219334"/>
            <a:chExt cx="1356392" cy="432536"/>
          </a:xfrm>
        </p:grpSpPr>
        <p:grpSp>
          <p:nvGrpSpPr>
            <p:cNvPr id="84" name="组合 83"/>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86" name="圆角矩形 8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7" name="圆角矩形 86"/>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5" name="TextBox 84"/>
            <p:cNvSpPr txBox="1"/>
            <p:nvPr/>
          </p:nvSpPr>
          <p:spPr>
            <a:xfrm>
              <a:off x="1020410" y="3331792"/>
              <a:ext cx="953343" cy="2337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467" dirty="0">
                  <a:solidFill>
                    <a:srgbClr val="C00000"/>
                  </a:solidFill>
                  <a:cs typeface="宋体" pitchFamily="2" charset="-122"/>
                </a:rPr>
                <a:t>董事会</a:t>
              </a:r>
              <a:endParaRPr lang="zh-CN" altLang="zh-CN" sz="1467" dirty="0">
                <a:solidFill>
                  <a:srgbClr val="C00000"/>
                </a:solidFill>
                <a:cs typeface="宋体" pitchFamily="2" charset="-122"/>
              </a:endParaRPr>
            </a:p>
          </p:txBody>
        </p:sp>
      </p:grpSp>
      <p:grpSp>
        <p:nvGrpSpPr>
          <p:cNvPr id="88" name="组合 87"/>
          <p:cNvGrpSpPr/>
          <p:nvPr/>
        </p:nvGrpSpPr>
        <p:grpSpPr>
          <a:xfrm>
            <a:off x="5431777" y="1943935"/>
            <a:ext cx="1310019" cy="417748"/>
            <a:chOff x="814328" y="3219334"/>
            <a:chExt cx="1356392" cy="432536"/>
          </a:xfrm>
        </p:grpSpPr>
        <p:grpSp>
          <p:nvGrpSpPr>
            <p:cNvPr id="89" name="组合 8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90" name="TextBox 89"/>
            <p:cNvSpPr txBox="1"/>
            <p:nvPr/>
          </p:nvSpPr>
          <p:spPr>
            <a:xfrm>
              <a:off x="1110326" y="3331792"/>
              <a:ext cx="787838" cy="2337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467" dirty="0">
                  <a:solidFill>
                    <a:srgbClr val="C00000"/>
                  </a:solidFill>
                  <a:cs typeface="宋体" pitchFamily="2" charset="-122"/>
                </a:rPr>
                <a:t>总经理</a:t>
              </a:r>
              <a:endParaRPr lang="zh-CN" altLang="zh-CN" sz="1467" dirty="0">
                <a:solidFill>
                  <a:srgbClr val="C00000"/>
                </a:solidFill>
                <a:cs typeface="宋体" pitchFamily="2" charset="-122"/>
              </a:endParaRPr>
            </a:p>
          </p:txBody>
        </p:sp>
      </p:grpSp>
      <p:grpSp>
        <p:nvGrpSpPr>
          <p:cNvPr id="98" name="组合 97"/>
          <p:cNvGrpSpPr/>
          <p:nvPr/>
        </p:nvGrpSpPr>
        <p:grpSpPr>
          <a:xfrm>
            <a:off x="5433092" y="2538625"/>
            <a:ext cx="1310019" cy="417748"/>
            <a:chOff x="814328" y="3219334"/>
            <a:chExt cx="1356392" cy="432536"/>
          </a:xfrm>
        </p:grpSpPr>
        <p:grpSp>
          <p:nvGrpSpPr>
            <p:cNvPr id="99" name="组合 98"/>
            <p:cNvGrpSpPr/>
            <p:nvPr/>
          </p:nvGrpSpPr>
          <p:grpSpPr>
            <a:xfrm>
              <a:off x="814328" y="3219334"/>
              <a:ext cx="1356392" cy="432536"/>
              <a:chOff x="4304043" y="1286668"/>
              <a:chExt cx="3837944" cy="2757793"/>
            </a:xfrm>
            <a:effectLst>
              <a:outerShdw blurRad="381000" dist="254000" dir="8100000" algn="tr" rotWithShape="0">
                <a:prstClr val="black">
                  <a:alpha val="40000"/>
                </a:prstClr>
              </a:outerShdw>
            </a:effectLst>
          </p:grpSpPr>
          <p:sp>
            <p:nvSpPr>
              <p:cNvPr id="101" name="圆角矩形 10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sp>
            <p:nvSpPr>
              <p:cNvPr id="102" name="圆角矩形 10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lumMod val="75000"/>
                      <a:lumOff val="25000"/>
                    </a:schemeClr>
                  </a:solidFill>
                </a:endParaRPr>
              </a:p>
            </p:txBody>
          </p:sp>
        </p:grpSp>
        <p:sp>
          <p:nvSpPr>
            <p:cNvPr id="100" name="TextBox 99"/>
            <p:cNvSpPr txBox="1"/>
            <p:nvPr/>
          </p:nvSpPr>
          <p:spPr>
            <a:xfrm>
              <a:off x="1110326" y="3331792"/>
              <a:ext cx="787838" cy="23375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itchFamily="34" charset="-122"/>
                  <a:ea typeface="微软雅黑" pitchFamily="34" charset="-122"/>
                </a:defRPr>
              </a:lvl1pPr>
            </a:lstStyle>
            <a:p>
              <a:pPr lvl="0"/>
              <a:r>
                <a:rPr lang="zh-CN" altLang="en-US" sz="1467" dirty="0">
                  <a:solidFill>
                    <a:schemeClr val="tx1">
                      <a:lumMod val="75000"/>
                      <a:lumOff val="25000"/>
                    </a:schemeClr>
                  </a:solidFill>
                  <a:cs typeface="宋体" pitchFamily="2" charset="-122"/>
                </a:rPr>
                <a:t>行政副总</a:t>
              </a:r>
              <a:endParaRPr lang="zh-CN" altLang="zh-CN" sz="1467" dirty="0">
                <a:solidFill>
                  <a:schemeClr val="tx1">
                    <a:lumMod val="75000"/>
                    <a:lumOff val="25000"/>
                  </a:schemeClr>
                </a:solidFill>
                <a:cs typeface="宋体" pitchFamily="2" charset="-122"/>
              </a:endParaRPr>
            </a:p>
          </p:txBody>
        </p:sp>
      </p:grpSp>
      <p:cxnSp>
        <p:nvCxnSpPr>
          <p:cNvPr id="464" name="直接连接符 463"/>
          <p:cNvCxnSpPr/>
          <p:nvPr/>
        </p:nvCxnSpPr>
        <p:spPr>
          <a:xfrm>
            <a:off x="3094427" y="4878622"/>
            <a:ext cx="1340" cy="19873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9"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组织架构</a:t>
            </a:r>
            <a:endParaRPr lang="zh-CN" altLang="en-US" sz="2667" dirty="0">
              <a:latin typeface="微软雅黑" pitchFamily="34" charset="-122"/>
              <a:ea typeface="微软雅黑" pitchFamily="34" charset="-122"/>
            </a:endParaRPr>
          </a:p>
        </p:txBody>
      </p:sp>
      <p:cxnSp>
        <p:nvCxnSpPr>
          <p:cNvPr id="250"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251"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754083"/>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fill="hold"/>
                                        <p:tgtEl>
                                          <p:spTgt spid="83"/>
                                        </p:tgtEl>
                                        <p:attrNameLst>
                                          <p:attrName>ppt_w</p:attrName>
                                        </p:attrNameLst>
                                      </p:cBhvr>
                                      <p:tavLst>
                                        <p:tav tm="0">
                                          <p:val>
                                            <p:fltVal val="0"/>
                                          </p:val>
                                        </p:tav>
                                        <p:tav tm="100000">
                                          <p:val>
                                            <p:strVal val="#ppt_w"/>
                                          </p:val>
                                        </p:tav>
                                      </p:tavLst>
                                    </p:anim>
                                    <p:anim calcmode="lin" valueType="num">
                                      <p:cBhvr>
                                        <p:cTn id="8" dur="500" fill="hold"/>
                                        <p:tgtEl>
                                          <p:spTgt spid="83"/>
                                        </p:tgtEl>
                                        <p:attrNameLst>
                                          <p:attrName>ppt_h</p:attrName>
                                        </p:attrNameLst>
                                      </p:cBhvr>
                                      <p:tavLst>
                                        <p:tav tm="0">
                                          <p:val>
                                            <p:fltVal val="0"/>
                                          </p:val>
                                        </p:tav>
                                        <p:tav tm="100000">
                                          <p:val>
                                            <p:strVal val="#ppt_h"/>
                                          </p:val>
                                        </p:tav>
                                      </p:tavLst>
                                    </p:anim>
                                    <p:animEffect transition="in" filter="fade">
                                      <p:cBhvr>
                                        <p:cTn id="9" dur="500"/>
                                        <p:tgtEl>
                                          <p:spTgt spid="83"/>
                                        </p:tgtEl>
                                      </p:cBhvr>
                                    </p:animEffect>
                                    <p:anim calcmode="lin" valueType="num">
                                      <p:cBhvr>
                                        <p:cTn id="10" dur="500" fill="hold"/>
                                        <p:tgtEl>
                                          <p:spTgt spid="83"/>
                                        </p:tgtEl>
                                        <p:attrNameLst>
                                          <p:attrName>ppt_x</p:attrName>
                                        </p:attrNameLst>
                                      </p:cBhvr>
                                      <p:tavLst>
                                        <p:tav tm="0">
                                          <p:val>
                                            <p:fltVal val="0.5"/>
                                          </p:val>
                                        </p:tav>
                                        <p:tav tm="100000">
                                          <p:val>
                                            <p:strVal val="#ppt_x"/>
                                          </p:val>
                                        </p:tav>
                                      </p:tavLst>
                                    </p:anim>
                                    <p:anim calcmode="lin" valueType="num">
                                      <p:cBhvr>
                                        <p:cTn id="11" dur="500" fill="hold"/>
                                        <p:tgtEl>
                                          <p:spTgt spid="83"/>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88"/>
                                        </p:tgtEl>
                                        <p:attrNameLst>
                                          <p:attrName>style.visibility</p:attrName>
                                        </p:attrNameLst>
                                      </p:cBhvr>
                                      <p:to>
                                        <p:strVal val="visible"/>
                                      </p:to>
                                    </p:set>
                                    <p:anim calcmode="lin" valueType="num">
                                      <p:cBhvr>
                                        <p:cTn id="15" dur="500" fill="hold"/>
                                        <p:tgtEl>
                                          <p:spTgt spid="88"/>
                                        </p:tgtEl>
                                        <p:attrNameLst>
                                          <p:attrName>ppt_w</p:attrName>
                                        </p:attrNameLst>
                                      </p:cBhvr>
                                      <p:tavLst>
                                        <p:tav tm="0">
                                          <p:val>
                                            <p:fltVal val="0"/>
                                          </p:val>
                                        </p:tav>
                                        <p:tav tm="100000">
                                          <p:val>
                                            <p:strVal val="#ppt_w"/>
                                          </p:val>
                                        </p:tav>
                                      </p:tavLst>
                                    </p:anim>
                                    <p:anim calcmode="lin" valueType="num">
                                      <p:cBhvr>
                                        <p:cTn id="16" dur="500" fill="hold"/>
                                        <p:tgtEl>
                                          <p:spTgt spid="88"/>
                                        </p:tgtEl>
                                        <p:attrNameLst>
                                          <p:attrName>ppt_h</p:attrName>
                                        </p:attrNameLst>
                                      </p:cBhvr>
                                      <p:tavLst>
                                        <p:tav tm="0">
                                          <p:val>
                                            <p:fltVal val="0"/>
                                          </p:val>
                                        </p:tav>
                                        <p:tav tm="100000">
                                          <p:val>
                                            <p:strVal val="#ppt_h"/>
                                          </p:val>
                                        </p:tav>
                                      </p:tavLst>
                                    </p:anim>
                                    <p:animEffect transition="in" filter="fade">
                                      <p:cBhvr>
                                        <p:cTn id="17" dur="500"/>
                                        <p:tgtEl>
                                          <p:spTgt spid="88"/>
                                        </p:tgtEl>
                                      </p:cBhvr>
                                    </p:animEffect>
                                    <p:anim calcmode="lin" valueType="num">
                                      <p:cBhvr>
                                        <p:cTn id="18" dur="500" fill="hold"/>
                                        <p:tgtEl>
                                          <p:spTgt spid="88"/>
                                        </p:tgtEl>
                                        <p:attrNameLst>
                                          <p:attrName>ppt_x</p:attrName>
                                        </p:attrNameLst>
                                      </p:cBhvr>
                                      <p:tavLst>
                                        <p:tav tm="0">
                                          <p:val>
                                            <p:fltVal val="0.5"/>
                                          </p:val>
                                        </p:tav>
                                        <p:tav tm="100000">
                                          <p:val>
                                            <p:strVal val="#ppt_x"/>
                                          </p:val>
                                        </p:tav>
                                      </p:tavLst>
                                    </p:anim>
                                    <p:anim calcmode="lin" valueType="num">
                                      <p:cBhvr>
                                        <p:cTn id="19" dur="500" fill="hold"/>
                                        <p:tgtEl>
                                          <p:spTgt spid="88"/>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374"/>
                                        </p:tgtEl>
                                        <p:attrNameLst>
                                          <p:attrName>style.visibility</p:attrName>
                                        </p:attrNameLst>
                                      </p:cBhvr>
                                      <p:to>
                                        <p:strVal val="visible"/>
                                      </p:to>
                                    </p:set>
                                    <p:animEffect transition="in" filter="wipe(up)">
                                      <p:cBhvr>
                                        <p:cTn id="23" dur="500"/>
                                        <p:tgtEl>
                                          <p:spTgt spid="374"/>
                                        </p:tgtEl>
                                      </p:cBhvr>
                                    </p:animEffect>
                                  </p:childTnLst>
                                </p:cTn>
                              </p:par>
                            </p:childTnLst>
                          </p:cTn>
                        </p:par>
                        <p:par>
                          <p:cTn id="24" fill="hold">
                            <p:stCondLst>
                              <p:cond delay="1500"/>
                            </p:stCondLst>
                            <p:childTnLst>
                              <p:par>
                                <p:cTn id="25" presetID="16" presetClass="entr" presetSubtype="37" fill="hold" nodeType="afterEffect">
                                  <p:stCondLst>
                                    <p:cond delay="0"/>
                                  </p:stCondLst>
                                  <p:childTnLst>
                                    <p:set>
                                      <p:cBhvr>
                                        <p:cTn id="26" dur="1" fill="hold">
                                          <p:stCondLst>
                                            <p:cond delay="0"/>
                                          </p:stCondLst>
                                        </p:cTn>
                                        <p:tgtEl>
                                          <p:spTgt spid="363"/>
                                        </p:tgtEl>
                                        <p:attrNameLst>
                                          <p:attrName>style.visibility</p:attrName>
                                        </p:attrNameLst>
                                      </p:cBhvr>
                                      <p:to>
                                        <p:strVal val="visible"/>
                                      </p:to>
                                    </p:set>
                                    <p:animEffect transition="in" filter="barn(outVertical)">
                                      <p:cBhvr>
                                        <p:cTn id="27" dur="500"/>
                                        <p:tgtEl>
                                          <p:spTgt spid="363"/>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382"/>
                                        </p:tgtEl>
                                        <p:attrNameLst>
                                          <p:attrName>style.visibility</p:attrName>
                                        </p:attrNameLst>
                                      </p:cBhvr>
                                      <p:to>
                                        <p:strVal val="visible"/>
                                      </p:to>
                                    </p:set>
                                    <p:animEffect transition="in" filter="wipe(up)">
                                      <p:cBhvr>
                                        <p:cTn id="31" dur="500"/>
                                        <p:tgtEl>
                                          <p:spTgt spid="382"/>
                                        </p:tgtEl>
                                      </p:cBhvr>
                                    </p:animEffect>
                                  </p:childTnLst>
                                </p:cTn>
                              </p:par>
                              <p:par>
                                <p:cTn id="32" presetID="22" presetClass="entr" presetSubtype="1" fill="hold" nodeType="withEffect">
                                  <p:stCondLst>
                                    <p:cond delay="0"/>
                                  </p:stCondLst>
                                  <p:childTnLst>
                                    <p:set>
                                      <p:cBhvr>
                                        <p:cTn id="33" dur="1" fill="hold">
                                          <p:stCondLst>
                                            <p:cond delay="0"/>
                                          </p:stCondLst>
                                        </p:cTn>
                                        <p:tgtEl>
                                          <p:spTgt spid="379"/>
                                        </p:tgtEl>
                                        <p:attrNameLst>
                                          <p:attrName>style.visibility</p:attrName>
                                        </p:attrNameLst>
                                      </p:cBhvr>
                                      <p:to>
                                        <p:strVal val="visible"/>
                                      </p:to>
                                    </p:set>
                                    <p:animEffect transition="in" filter="wipe(up)">
                                      <p:cBhvr>
                                        <p:cTn id="34" dur="500"/>
                                        <p:tgtEl>
                                          <p:spTgt spid="379"/>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par>
                                <p:cTn id="41" presetID="53" presetClass="entr" presetSubtype="16" fill="hold" nodeType="with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98"/>
                                        </p:tgtEl>
                                        <p:attrNameLst>
                                          <p:attrName>style.visibility</p:attrName>
                                        </p:attrNameLst>
                                      </p:cBhvr>
                                      <p:to>
                                        <p:strVal val="visible"/>
                                      </p:to>
                                    </p:set>
                                    <p:anim calcmode="lin" valueType="num">
                                      <p:cBhvr>
                                        <p:cTn id="48" dur="500" fill="hold"/>
                                        <p:tgtEl>
                                          <p:spTgt spid="98"/>
                                        </p:tgtEl>
                                        <p:attrNameLst>
                                          <p:attrName>ppt_w</p:attrName>
                                        </p:attrNameLst>
                                      </p:cBhvr>
                                      <p:tavLst>
                                        <p:tav tm="0">
                                          <p:val>
                                            <p:fltVal val="0"/>
                                          </p:val>
                                        </p:tav>
                                        <p:tav tm="100000">
                                          <p:val>
                                            <p:strVal val="#ppt_w"/>
                                          </p:val>
                                        </p:tav>
                                      </p:tavLst>
                                    </p:anim>
                                    <p:anim calcmode="lin" valueType="num">
                                      <p:cBhvr>
                                        <p:cTn id="49" dur="500" fill="hold"/>
                                        <p:tgtEl>
                                          <p:spTgt spid="98"/>
                                        </p:tgtEl>
                                        <p:attrNameLst>
                                          <p:attrName>ppt_h</p:attrName>
                                        </p:attrNameLst>
                                      </p:cBhvr>
                                      <p:tavLst>
                                        <p:tav tm="0">
                                          <p:val>
                                            <p:fltVal val="0"/>
                                          </p:val>
                                        </p:tav>
                                        <p:tav tm="100000">
                                          <p:val>
                                            <p:strVal val="#ppt_h"/>
                                          </p:val>
                                        </p:tav>
                                      </p:tavLst>
                                    </p:anim>
                                    <p:animEffect transition="in" filter="fade">
                                      <p:cBhvr>
                                        <p:cTn id="50" dur="500"/>
                                        <p:tgtEl>
                                          <p:spTgt spid="98"/>
                                        </p:tgtEl>
                                      </p:cBhvr>
                                    </p:animEffect>
                                  </p:childTnLst>
                                </p:cTn>
                              </p:par>
                            </p:childTnLst>
                          </p:cTn>
                        </p:par>
                        <p:par>
                          <p:cTn id="51" fill="hold">
                            <p:stCondLst>
                              <p:cond delay="3000"/>
                            </p:stCondLst>
                            <p:childTnLst>
                              <p:par>
                                <p:cTn id="52" presetID="16" presetClass="entr" presetSubtype="37" fill="hold" nodeType="afterEffect">
                                  <p:stCondLst>
                                    <p:cond delay="0"/>
                                  </p:stCondLst>
                                  <p:childTnLst>
                                    <p:set>
                                      <p:cBhvr>
                                        <p:cTn id="53" dur="1" fill="hold">
                                          <p:stCondLst>
                                            <p:cond delay="0"/>
                                          </p:stCondLst>
                                        </p:cTn>
                                        <p:tgtEl>
                                          <p:spTgt spid="367"/>
                                        </p:tgtEl>
                                        <p:attrNameLst>
                                          <p:attrName>style.visibility</p:attrName>
                                        </p:attrNameLst>
                                      </p:cBhvr>
                                      <p:to>
                                        <p:strVal val="visible"/>
                                      </p:to>
                                    </p:set>
                                    <p:animEffect transition="in" filter="barn(outVertical)">
                                      <p:cBhvr>
                                        <p:cTn id="54" dur="500"/>
                                        <p:tgtEl>
                                          <p:spTgt spid="367"/>
                                        </p:tgtEl>
                                      </p:cBhvr>
                                    </p:animEffect>
                                  </p:childTnLst>
                                </p:cTn>
                              </p:par>
                              <p:par>
                                <p:cTn id="55" presetID="16" presetClass="entr" presetSubtype="37" fill="hold" nodeType="withEffect">
                                  <p:stCondLst>
                                    <p:cond delay="0"/>
                                  </p:stCondLst>
                                  <p:childTnLst>
                                    <p:set>
                                      <p:cBhvr>
                                        <p:cTn id="56" dur="1" fill="hold">
                                          <p:stCondLst>
                                            <p:cond delay="0"/>
                                          </p:stCondLst>
                                        </p:cTn>
                                        <p:tgtEl>
                                          <p:spTgt spid="369"/>
                                        </p:tgtEl>
                                        <p:attrNameLst>
                                          <p:attrName>style.visibility</p:attrName>
                                        </p:attrNameLst>
                                      </p:cBhvr>
                                      <p:to>
                                        <p:strVal val="visible"/>
                                      </p:to>
                                    </p:set>
                                    <p:animEffect transition="in" filter="barn(outVertical)">
                                      <p:cBhvr>
                                        <p:cTn id="57" dur="500"/>
                                        <p:tgtEl>
                                          <p:spTgt spid="369"/>
                                        </p:tgtEl>
                                      </p:cBhvr>
                                    </p:animEffect>
                                  </p:childTnLst>
                                </p:cTn>
                              </p:par>
                              <p:par>
                                <p:cTn id="58" presetID="16" presetClass="entr" presetSubtype="37" fill="hold" nodeType="withEffect">
                                  <p:stCondLst>
                                    <p:cond delay="0"/>
                                  </p:stCondLst>
                                  <p:childTnLst>
                                    <p:set>
                                      <p:cBhvr>
                                        <p:cTn id="59" dur="1" fill="hold">
                                          <p:stCondLst>
                                            <p:cond delay="0"/>
                                          </p:stCondLst>
                                        </p:cTn>
                                        <p:tgtEl>
                                          <p:spTgt spid="372"/>
                                        </p:tgtEl>
                                        <p:attrNameLst>
                                          <p:attrName>style.visibility</p:attrName>
                                        </p:attrNameLst>
                                      </p:cBhvr>
                                      <p:to>
                                        <p:strVal val="visible"/>
                                      </p:to>
                                    </p:set>
                                    <p:animEffect transition="in" filter="barn(outVertical)">
                                      <p:cBhvr>
                                        <p:cTn id="60" dur="500"/>
                                        <p:tgtEl>
                                          <p:spTgt spid="372"/>
                                        </p:tgtEl>
                                      </p:cBhvr>
                                    </p:animEffect>
                                  </p:childTnLst>
                                </p:cTn>
                              </p:par>
                            </p:childTnLst>
                          </p:cTn>
                        </p:par>
                        <p:par>
                          <p:cTn id="61" fill="hold">
                            <p:stCondLst>
                              <p:cond delay="3500"/>
                            </p:stCondLst>
                            <p:childTnLst>
                              <p:par>
                                <p:cTn id="62" presetID="22" presetClass="entr" presetSubtype="1" fill="hold" nodeType="afterEffect">
                                  <p:stCondLst>
                                    <p:cond delay="0"/>
                                  </p:stCondLst>
                                  <p:childTnLst>
                                    <p:set>
                                      <p:cBhvr>
                                        <p:cTn id="63" dur="1" fill="hold">
                                          <p:stCondLst>
                                            <p:cond delay="0"/>
                                          </p:stCondLst>
                                        </p:cTn>
                                        <p:tgtEl>
                                          <p:spTgt spid="383"/>
                                        </p:tgtEl>
                                        <p:attrNameLst>
                                          <p:attrName>style.visibility</p:attrName>
                                        </p:attrNameLst>
                                      </p:cBhvr>
                                      <p:to>
                                        <p:strVal val="visible"/>
                                      </p:to>
                                    </p:set>
                                    <p:animEffect transition="in" filter="wipe(up)">
                                      <p:cBhvr>
                                        <p:cTn id="64" dur="500"/>
                                        <p:tgtEl>
                                          <p:spTgt spid="383"/>
                                        </p:tgtEl>
                                      </p:cBhvr>
                                    </p:animEffect>
                                  </p:childTnLst>
                                </p:cTn>
                              </p:par>
                              <p:par>
                                <p:cTn id="65" presetID="22" presetClass="entr" presetSubtype="1" fill="hold" nodeType="withEffect">
                                  <p:stCondLst>
                                    <p:cond delay="0"/>
                                  </p:stCondLst>
                                  <p:childTnLst>
                                    <p:set>
                                      <p:cBhvr>
                                        <p:cTn id="66" dur="1" fill="hold">
                                          <p:stCondLst>
                                            <p:cond delay="0"/>
                                          </p:stCondLst>
                                        </p:cTn>
                                        <p:tgtEl>
                                          <p:spTgt spid="388"/>
                                        </p:tgtEl>
                                        <p:attrNameLst>
                                          <p:attrName>style.visibility</p:attrName>
                                        </p:attrNameLst>
                                      </p:cBhvr>
                                      <p:to>
                                        <p:strVal val="visible"/>
                                      </p:to>
                                    </p:set>
                                    <p:animEffect transition="in" filter="wipe(up)">
                                      <p:cBhvr>
                                        <p:cTn id="67" dur="500"/>
                                        <p:tgtEl>
                                          <p:spTgt spid="388"/>
                                        </p:tgtEl>
                                      </p:cBhvr>
                                    </p:animEffect>
                                  </p:childTnLst>
                                </p:cTn>
                              </p:par>
                              <p:par>
                                <p:cTn id="68" presetID="22" presetClass="entr" presetSubtype="1" fill="hold" nodeType="withEffect">
                                  <p:stCondLst>
                                    <p:cond delay="0"/>
                                  </p:stCondLst>
                                  <p:childTnLst>
                                    <p:set>
                                      <p:cBhvr>
                                        <p:cTn id="69" dur="1" fill="hold">
                                          <p:stCondLst>
                                            <p:cond delay="0"/>
                                          </p:stCondLst>
                                        </p:cTn>
                                        <p:tgtEl>
                                          <p:spTgt spid="389"/>
                                        </p:tgtEl>
                                        <p:attrNameLst>
                                          <p:attrName>style.visibility</p:attrName>
                                        </p:attrNameLst>
                                      </p:cBhvr>
                                      <p:to>
                                        <p:strVal val="visible"/>
                                      </p:to>
                                    </p:set>
                                    <p:animEffect transition="in" filter="wipe(up)">
                                      <p:cBhvr>
                                        <p:cTn id="70" dur="500"/>
                                        <p:tgtEl>
                                          <p:spTgt spid="389"/>
                                        </p:tgtEl>
                                      </p:cBhvr>
                                    </p:animEffect>
                                  </p:childTnLst>
                                </p:cTn>
                              </p:par>
                              <p:par>
                                <p:cTn id="71" presetID="22" presetClass="entr" presetSubtype="1" fill="hold" nodeType="withEffect">
                                  <p:stCondLst>
                                    <p:cond delay="0"/>
                                  </p:stCondLst>
                                  <p:childTnLst>
                                    <p:set>
                                      <p:cBhvr>
                                        <p:cTn id="72" dur="1" fill="hold">
                                          <p:stCondLst>
                                            <p:cond delay="0"/>
                                          </p:stCondLst>
                                        </p:cTn>
                                        <p:tgtEl>
                                          <p:spTgt spid="390"/>
                                        </p:tgtEl>
                                        <p:attrNameLst>
                                          <p:attrName>style.visibility</p:attrName>
                                        </p:attrNameLst>
                                      </p:cBhvr>
                                      <p:to>
                                        <p:strVal val="visible"/>
                                      </p:to>
                                    </p:set>
                                    <p:animEffect transition="in" filter="wipe(up)">
                                      <p:cBhvr>
                                        <p:cTn id="73" dur="500"/>
                                        <p:tgtEl>
                                          <p:spTgt spid="390"/>
                                        </p:tgtEl>
                                      </p:cBhvr>
                                    </p:animEffect>
                                  </p:childTnLst>
                                </p:cTn>
                              </p:par>
                              <p:par>
                                <p:cTn id="74" presetID="22" presetClass="entr" presetSubtype="1" fill="hold" nodeType="withEffect">
                                  <p:stCondLst>
                                    <p:cond delay="0"/>
                                  </p:stCondLst>
                                  <p:childTnLst>
                                    <p:set>
                                      <p:cBhvr>
                                        <p:cTn id="75" dur="1" fill="hold">
                                          <p:stCondLst>
                                            <p:cond delay="0"/>
                                          </p:stCondLst>
                                        </p:cTn>
                                        <p:tgtEl>
                                          <p:spTgt spid="392"/>
                                        </p:tgtEl>
                                        <p:attrNameLst>
                                          <p:attrName>style.visibility</p:attrName>
                                        </p:attrNameLst>
                                      </p:cBhvr>
                                      <p:to>
                                        <p:strVal val="visible"/>
                                      </p:to>
                                    </p:set>
                                    <p:animEffect transition="in" filter="wipe(up)">
                                      <p:cBhvr>
                                        <p:cTn id="76" dur="500"/>
                                        <p:tgtEl>
                                          <p:spTgt spid="392"/>
                                        </p:tgtEl>
                                      </p:cBhvr>
                                    </p:animEffect>
                                  </p:childTnLst>
                                </p:cTn>
                              </p:par>
                              <p:par>
                                <p:cTn id="77" presetID="22" presetClass="entr" presetSubtype="1" fill="hold" nodeType="withEffect">
                                  <p:stCondLst>
                                    <p:cond delay="0"/>
                                  </p:stCondLst>
                                  <p:childTnLst>
                                    <p:set>
                                      <p:cBhvr>
                                        <p:cTn id="78" dur="1" fill="hold">
                                          <p:stCondLst>
                                            <p:cond delay="0"/>
                                          </p:stCondLst>
                                        </p:cTn>
                                        <p:tgtEl>
                                          <p:spTgt spid="391"/>
                                        </p:tgtEl>
                                        <p:attrNameLst>
                                          <p:attrName>style.visibility</p:attrName>
                                        </p:attrNameLst>
                                      </p:cBhvr>
                                      <p:to>
                                        <p:strVal val="visible"/>
                                      </p:to>
                                    </p:set>
                                    <p:animEffect transition="in" filter="wipe(up)">
                                      <p:cBhvr>
                                        <p:cTn id="79" dur="500"/>
                                        <p:tgtEl>
                                          <p:spTgt spid="391"/>
                                        </p:tgtEl>
                                      </p:cBhvr>
                                    </p:animEffect>
                                  </p:childTnLst>
                                </p:cTn>
                              </p:par>
                              <p:par>
                                <p:cTn id="80" presetID="22" presetClass="entr" presetSubtype="1" fill="hold" nodeType="withEffect">
                                  <p:stCondLst>
                                    <p:cond delay="0"/>
                                  </p:stCondLst>
                                  <p:childTnLst>
                                    <p:set>
                                      <p:cBhvr>
                                        <p:cTn id="81" dur="1" fill="hold">
                                          <p:stCondLst>
                                            <p:cond delay="0"/>
                                          </p:stCondLst>
                                        </p:cTn>
                                        <p:tgtEl>
                                          <p:spTgt spid="394"/>
                                        </p:tgtEl>
                                        <p:attrNameLst>
                                          <p:attrName>style.visibility</p:attrName>
                                        </p:attrNameLst>
                                      </p:cBhvr>
                                      <p:to>
                                        <p:strVal val="visible"/>
                                      </p:to>
                                    </p:set>
                                    <p:animEffect transition="in" filter="wipe(up)">
                                      <p:cBhvr>
                                        <p:cTn id="82" dur="500"/>
                                        <p:tgtEl>
                                          <p:spTgt spid="394"/>
                                        </p:tgtEl>
                                      </p:cBhvr>
                                    </p:animEffect>
                                  </p:childTnLst>
                                </p:cTn>
                              </p:par>
                              <p:par>
                                <p:cTn id="83" presetID="22" presetClass="entr" presetSubtype="1" fill="hold" nodeType="withEffect">
                                  <p:stCondLst>
                                    <p:cond delay="0"/>
                                  </p:stCondLst>
                                  <p:childTnLst>
                                    <p:set>
                                      <p:cBhvr>
                                        <p:cTn id="84" dur="1" fill="hold">
                                          <p:stCondLst>
                                            <p:cond delay="0"/>
                                          </p:stCondLst>
                                        </p:cTn>
                                        <p:tgtEl>
                                          <p:spTgt spid="395"/>
                                        </p:tgtEl>
                                        <p:attrNameLst>
                                          <p:attrName>style.visibility</p:attrName>
                                        </p:attrNameLst>
                                      </p:cBhvr>
                                      <p:to>
                                        <p:strVal val="visible"/>
                                      </p:to>
                                    </p:set>
                                    <p:animEffect transition="in" filter="wipe(up)">
                                      <p:cBhvr>
                                        <p:cTn id="85" dur="500"/>
                                        <p:tgtEl>
                                          <p:spTgt spid="395"/>
                                        </p:tgtEl>
                                      </p:cBhvr>
                                    </p:animEffect>
                                  </p:childTnLst>
                                </p:cTn>
                              </p:par>
                              <p:par>
                                <p:cTn id="86" presetID="22" presetClass="entr" presetSubtype="1" fill="hold" nodeType="withEffect">
                                  <p:stCondLst>
                                    <p:cond delay="0"/>
                                  </p:stCondLst>
                                  <p:childTnLst>
                                    <p:set>
                                      <p:cBhvr>
                                        <p:cTn id="87" dur="1" fill="hold">
                                          <p:stCondLst>
                                            <p:cond delay="0"/>
                                          </p:stCondLst>
                                        </p:cTn>
                                        <p:tgtEl>
                                          <p:spTgt spid="396"/>
                                        </p:tgtEl>
                                        <p:attrNameLst>
                                          <p:attrName>style.visibility</p:attrName>
                                        </p:attrNameLst>
                                      </p:cBhvr>
                                      <p:to>
                                        <p:strVal val="visible"/>
                                      </p:to>
                                    </p:set>
                                    <p:animEffect transition="in" filter="wipe(up)">
                                      <p:cBhvr>
                                        <p:cTn id="88" dur="500"/>
                                        <p:tgtEl>
                                          <p:spTgt spid="396"/>
                                        </p:tgtEl>
                                      </p:cBhvr>
                                    </p:animEffect>
                                  </p:childTnLst>
                                </p:cTn>
                              </p:par>
                              <p:par>
                                <p:cTn id="89" presetID="22" presetClass="entr" presetSubtype="1" fill="hold" nodeType="withEffect">
                                  <p:stCondLst>
                                    <p:cond delay="0"/>
                                  </p:stCondLst>
                                  <p:childTnLst>
                                    <p:set>
                                      <p:cBhvr>
                                        <p:cTn id="90" dur="1" fill="hold">
                                          <p:stCondLst>
                                            <p:cond delay="0"/>
                                          </p:stCondLst>
                                        </p:cTn>
                                        <p:tgtEl>
                                          <p:spTgt spid="397"/>
                                        </p:tgtEl>
                                        <p:attrNameLst>
                                          <p:attrName>style.visibility</p:attrName>
                                        </p:attrNameLst>
                                      </p:cBhvr>
                                      <p:to>
                                        <p:strVal val="visible"/>
                                      </p:to>
                                    </p:set>
                                    <p:animEffect transition="in" filter="wipe(up)">
                                      <p:cBhvr>
                                        <p:cTn id="91" dur="500"/>
                                        <p:tgtEl>
                                          <p:spTgt spid="397"/>
                                        </p:tgtEl>
                                      </p:cBhvr>
                                    </p:animEffect>
                                  </p:childTnLst>
                                </p:cTn>
                              </p:par>
                            </p:childTnLst>
                          </p:cTn>
                        </p:par>
                        <p:par>
                          <p:cTn id="92" fill="hold">
                            <p:stCondLst>
                              <p:cond delay="4000"/>
                            </p:stCondLst>
                            <p:childTnLst>
                              <p:par>
                                <p:cTn id="93" presetID="42" presetClass="entr" presetSubtype="0" fill="hold" nodeType="after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anim calcmode="lin" valueType="num">
                                      <p:cBhvr>
                                        <p:cTn id="96" dur="500" fill="hold"/>
                                        <p:tgtEl>
                                          <p:spTgt spid="108"/>
                                        </p:tgtEl>
                                        <p:attrNameLst>
                                          <p:attrName>ppt_x</p:attrName>
                                        </p:attrNameLst>
                                      </p:cBhvr>
                                      <p:tavLst>
                                        <p:tav tm="0">
                                          <p:val>
                                            <p:strVal val="#ppt_x"/>
                                          </p:val>
                                        </p:tav>
                                        <p:tav tm="100000">
                                          <p:val>
                                            <p:strVal val="#ppt_x"/>
                                          </p:val>
                                        </p:tav>
                                      </p:tavLst>
                                    </p:anim>
                                    <p:anim calcmode="lin" valueType="num">
                                      <p:cBhvr>
                                        <p:cTn id="97" dur="500" fill="hold"/>
                                        <p:tgtEl>
                                          <p:spTgt spid="108"/>
                                        </p:tgtEl>
                                        <p:attrNameLst>
                                          <p:attrName>ppt_y</p:attrName>
                                        </p:attrNameLst>
                                      </p:cBhvr>
                                      <p:tavLst>
                                        <p:tav tm="0">
                                          <p:val>
                                            <p:strVal val="#ppt_y+.1"/>
                                          </p:val>
                                        </p:tav>
                                        <p:tav tm="100000">
                                          <p:val>
                                            <p:strVal val="#ppt_y"/>
                                          </p:val>
                                        </p:tav>
                                      </p:tavLst>
                                    </p:anim>
                                  </p:childTnLst>
                                </p:cTn>
                              </p:par>
                              <p:par>
                                <p:cTn id="98" presetID="42" presetClass="entr" presetSubtype="0" fill="hold" nodeType="withEffect">
                                  <p:stCondLst>
                                    <p:cond delay="0"/>
                                  </p:stCondLst>
                                  <p:childTnLst>
                                    <p:set>
                                      <p:cBhvr>
                                        <p:cTn id="99" dur="1" fill="hold">
                                          <p:stCondLst>
                                            <p:cond delay="0"/>
                                          </p:stCondLst>
                                        </p:cTn>
                                        <p:tgtEl>
                                          <p:spTgt spid="113"/>
                                        </p:tgtEl>
                                        <p:attrNameLst>
                                          <p:attrName>style.visibility</p:attrName>
                                        </p:attrNameLst>
                                      </p:cBhvr>
                                      <p:to>
                                        <p:strVal val="visible"/>
                                      </p:to>
                                    </p:set>
                                    <p:animEffect transition="in" filter="fade">
                                      <p:cBhvr>
                                        <p:cTn id="100" dur="500"/>
                                        <p:tgtEl>
                                          <p:spTgt spid="113"/>
                                        </p:tgtEl>
                                      </p:cBhvr>
                                    </p:animEffect>
                                    <p:anim calcmode="lin" valueType="num">
                                      <p:cBhvr>
                                        <p:cTn id="101" dur="500" fill="hold"/>
                                        <p:tgtEl>
                                          <p:spTgt spid="113"/>
                                        </p:tgtEl>
                                        <p:attrNameLst>
                                          <p:attrName>ppt_x</p:attrName>
                                        </p:attrNameLst>
                                      </p:cBhvr>
                                      <p:tavLst>
                                        <p:tav tm="0">
                                          <p:val>
                                            <p:strVal val="#ppt_x"/>
                                          </p:val>
                                        </p:tav>
                                        <p:tav tm="100000">
                                          <p:val>
                                            <p:strVal val="#ppt_x"/>
                                          </p:val>
                                        </p:tav>
                                      </p:tavLst>
                                    </p:anim>
                                    <p:anim calcmode="lin" valueType="num">
                                      <p:cBhvr>
                                        <p:cTn id="102" dur="500" fill="hold"/>
                                        <p:tgtEl>
                                          <p:spTgt spid="113"/>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118"/>
                                        </p:tgtEl>
                                        <p:attrNameLst>
                                          <p:attrName>style.visibility</p:attrName>
                                        </p:attrNameLst>
                                      </p:cBhvr>
                                      <p:to>
                                        <p:strVal val="visible"/>
                                      </p:to>
                                    </p:set>
                                    <p:animEffect transition="in" filter="fade">
                                      <p:cBhvr>
                                        <p:cTn id="105" dur="500"/>
                                        <p:tgtEl>
                                          <p:spTgt spid="118"/>
                                        </p:tgtEl>
                                      </p:cBhvr>
                                    </p:animEffect>
                                    <p:anim calcmode="lin" valueType="num">
                                      <p:cBhvr>
                                        <p:cTn id="106" dur="500" fill="hold"/>
                                        <p:tgtEl>
                                          <p:spTgt spid="118"/>
                                        </p:tgtEl>
                                        <p:attrNameLst>
                                          <p:attrName>ppt_x</p:attrName>
                                        </p:attrNameLst>
                                      </p:cBhvr>
                                      <p:tavLst>
                                        <p:tav tm="0">
                                          <p:val>
                                            <p:strVal val="#ppt_x"/>
                                          </p:val>
                                        </p:tav>
                                        <p:tav tm="100000">
                                          <p:val>
                                            <p:strVal val="#ppt_x"/>
                                          </p:val>
                                        </p:tav>
                                      </p:tavLst>
                                    </p:anim>
                                    <p:anim calcmode="lin" valueType="num">
                                      <p:cBhvr>
                                        <p:cTn id="107" dur="500" fill="hold"/>
                                        <p:tgtEl>
                                          <p:spTgt spid="118"/>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123"/>
                                        </p:tgtEl>
                                        <p:attrNameLst>
                                          <p:attrName>style.visibility</p:attrName>
                                        </p:attrNameLst>
                                      </p:cBhvr>
                                      <p:to>
                                        <p:strVal val="visible"/>
                                      </p:to>
                                    </p:set>
                                    <p:animEffect transition="in" filter="fade">
                                      <p:cBhvr>
                                        <p:cTn id="110" dur="500"/>
                                        <p:tgtEl>
                                          <p:spTgt spid="123"/>
                                        </p:tgtEl>
                                      </p:cBhvr>
                                    </p:animEffect>
                                    <p:anim calcmode="lin" valueType="num">
                                      <p:cBhvr>
                                        <p:cTn id="111" dur="500" fill="hold"/>
                                        <p:tgtEl>
                                          <p:spTgt spid="123"/>
                                        </p:tgtEl>
                                        <p:attrNameLst>
                                          <p:attrName>ppt_x</p:attrName>
                                        </p:attrNameLst>
                                      </p:cBhvr>
                                      <p:tavLst>
                                        <p:tav tm="0">
                                          <p:val>
                                            <p:strVal val="#ppt_x"/>
                                          </p:val>
                                        </p:tav>
                                        <p:tav tm="100000">
                                          <p:val>
                                            <p:strVal val="#ppt_x"/>
                                          </p:val>
                                        </p:tav>
                                      </p:tavLst>
                                    </p:anim>
                                    <p:anim calcmode="lin" valueType="num">
                                      <p:cBhvr>
                                        <p:cTn id="112" dur="500" fill="hold"/>
                                        <p:tgtEl>
                                          <p:spTgt spid="123"/>
                                        </p:tgtEl>
                                        <p:attrNameLst>
                                          <p:attrName>ppt_y</p:attrName>
                                        </p:attrNameLst>
                                      </p:cBhvr>
                                      <p:tavLst>
                                        <p:tav tm="0">
                                          <p:val>
                                            <p:strVal val="#ppt_y+.1"/>
                                          </p:val>
                                        </p:tav>
                                        <p:tav tm="100000">
                                          <p:val>
                                            <p:strVal val="#ppt_y"/>
                                          </p:val>
                                        </p:tav>
                                      </p:tavLst>
                                    </p:anim>
                                  </p:childTnLst>
                                </p:cTn>
                              </p:par>
                              <p:par>
                                <p:cTn id="113" presetID="42" presetClass="entr" presetSubtype="0" fill="hold"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500"/>
                                        <p:tgtEl>
                                          <p:spTgt spid="128"/>
                                        </p:tgtEl>
                                      </p:cBhvr>
                                    </p:animEffect>
                                    <p:anim calcmode="lin" valueType="num">
                                      <p:cBhvr>
                                        <p:cTn id="116" dur="500" fill="hold"/>
                                        <p:tgtEl>
                                          <p:spTgt spid="128"/>
                                        </p:tgtEl>
                                        <p:attrNameLst>
                                          <p:attrName>ppt_x</p:attrName>
                                        </p:attrNameLst>
                                      </p:cBhvr>
                                      <p:tavLst>
                                        <p:tav tm="0">
                                          <p:val>
                                            <p:strVal val="#ppt_x"/>
                                          </p:val>
                                        </p:tav>
                                        <p:tav tm="100000">
                                          <p:val>
                                            <p:strVal val="#ppt_x"/>
                                          </p:val>
                                        </p:tav>
                                      </p:tavLst>
                                    </p:anim>
                                    <p:anim calcmode="lin" valueType="num">
                                      <p:cBhvr>
                                        <p:cTn id="117" dur="500" fill="hold"/>
                                        <p:tgtEl>
                                          <p:spTgt spid="128"/>
                                        </p:tgtEl>
                                        <p:attrNameLst>
                                          <p:attrName>ppt_y</p:attrName>
                                        </p:attrNameLst>
                                      </p:cBhvr>
                                      <p:tavLst>
                                        <p:tav tm="0">
                                          <p:val>
                                            <p:strVal val="#ppt_y+.1"/>
                                          </p:val>
                                        </p:tav>
                                        <p:tav tm="100000">
                                          <p:val>
                                            <p:strVal val="#ppt_y"/>
                                          </p:val>
                                        </p:tav>
                                      </p:tavLst>
                                    </p:anim>
                                  </p:childTnLst>
                                </p:cTn>
                              </p:par>
                              <p:par>
                                <p:cTn id="118" presetID="42" presetClass="entr" presetSubtype="0" fill="hold" nodeType="withEffect">
                                  <p:stCondLst>
                                    <p:cond delay="0"/>
                                  </p:stCondLst>
                                  <p:childTnLst>
                                    <p:set>
                                      <p:cBhvr>
                                        <p:cTn id="119" dur="1" fill="hold">
                                          <p:stCondLst>
                                            <p:cond delay="0"/>
                                          </p:stCondLst>
                                        </p:cTn>
                                        <p:tgtEl>
                                          <p:spTgt spid="133"/>
                                        </p:tgtEl>
                                        <p:attrNameLst>
                                          <p:attrName>style.visibility</p:attrName>
                                        </p:attrNameLst>
                                      </p:cBhvr>
                                      <p:to>
                                        <p:strVal val="visible"/>
                                      </p:to>
                                    </p:set>
                                    <p:animEffect transition="in" filter="fade">
                                      <p:cBhvr>
                                        <p:cTn id="120" dur="500"/>
                                        <p:tgtEl>
                                          <p:spTgt spid="133"/>
                                        </p:tgtEl>
                                      </p:cBhvr>
                                    </p:animEffect>
                                    <p:anim calcmode="lin" valueType="num">
                                      <p:cBhvr>
                                        <p:cTn id="121" dur="500" fill="hold"/>
                                        <p:tgtEl>
                                          <p:spTgt spid="133"/>
                                        </p:tgtEl>
                                        <p:attrNameLst>
                                          <p:attrName>ppt_x</p:attrName>
                                        </p:attrNameLst>
                                      </p:cBhvr>
                                      <p:tavLst>
                                        <p:tav tm="0">
                                          <p:val>
                                            <p:strVal val="#ppt_x"/>
                                          </p:val>
                                        </p:tav>
                                        <p:tav tm="100000">
                                          <p:val>
                                            <p:strVal val="#ppt_x"/>
                                          </p:val>
                                        </p:tav>
                                      </p:tavLst>
                                    </p:anim>
                                    <p:anim calcmode="lin" valueType="num">
                                      <p:cBhvr>
                                        <p:cTn id="122" dur="500" fill="hold"/>
                                        <p:tgtEl>
                                          <p:spTgt spid="133"/>
                                        </p:tgtEl>
                                        <p:attrNameLst>
                                          <p:attrName>ppt_y</p:attrName>
                                        </p:attrNameLst>
                                      </p:cBhvr>
                                      <p:tavLst>
                                        <p:tav tm="0">
                                          <p:val>
                                            <p:strVal val="#ppt_y+.1"/>
                                          </p:val>
                                        </p:tav>
                                        <p:tav tm="100000">
                                          <p:val>
                                            <p:strVal val="#ppt_y"/>
                                          </p:val>
                                        </p:tav>
                                      </p:tavLst>
                                    </p:anim>
                                  </p:childTnLst>
                                </p:cTn>
                              </p:par>
                              <p:par>
                                <p:cTn id="123" presetID="42" presetClass="entr" presetSubtype="0" fill="hold" nodeType="withEffect">
                                  <p:stCondLst>
                                    <p:cond delay="0"/>
                                  </p:stCondLst>
                                  <p:childTnLst>
                                    <p:set>
                                      <p:cBhvr>
                                        <p:cTn id="124" dur="1" fill="hold">
                                          <p:stCondLst>
                                            <p:cond delay="0"/>
                                          </p:stCondLst>
                                        </p:cTn>
                                        <p:tgtEl>
                                          <p:spTgt spid="138"/>
                                        </p:tgtEl>
                                        <p:attrNameLst>
                                          <p:attrName>style.visibility</p:attrName>
                                        </p:attrNameLst>
                                      </p:cBhvr>
                                      <p:to>
                                        <p:strVal val="visible"/>
                                      </p:to>
                                    </p:set>
                                    <p:animEffect transition="in" filter="fade">
                                      <p:cBhvr>
                                        <p:cTn id="125" dur="500"/>
                                        <p:tgtEl>
                                          <p:spTgt spid="138"/>
                                        </p:tgtEl>
                                      </p:cBhvr>
                                    </p:animEffect>
                                    <p:anim calcmode="lin" valueType="num">
                                      <p:cBhvr>
                                        <p:cTn id="126" dur="500" fill="hold"/>
                                        <p:tgtEl>
                                          <p:spTgt spid="138"/>
                                        </p:tgtEl>
                                        <p:attrNameLst>
                                          <p:attrName>ppt_x</p:attrName>
                                        </p:attrNameLst>
                                      </p:cBhvr>
                                      <p:tavLst>
                                        <p:tav tm="0">
                                          <p:val>
                                            <p:strVal val="#ppt_x"/>
                                          </p:val>
                                        </p:tav>
                                        <p:tav tm="100000">
                                          <p:val>
                                            <p:strVal val="#ppt_x"/>
                                          </p:val>
                                        </p:tav>
                                      </p:tavLst>
                                    </p:anim>
                                    <p:anim calcmode="lin" valueType="num">
                                      <p:cBhvr>
                                        <p:cTn id="127" dur="500" fill="hold"/>
                                        <p:tgtEl>
                                          <p:spTgt spid="138"/>
                                        </p:tgtEl>
                                        <p:attrNameLst>
                                          <p:attrName>ppt_y</p:attrName>
                                        </p:attrNameLst>
                                      </p:cBhvr>
                                      <p:tavLst>
                                        <p:tav tm="0">
                                          <p:val>
                                            <p:strVal val="#ppt_y+.1"/>
                                          </p:val>
                                        </p:tav>
                                        <p:tav tm="100000">
                                          <p:val>
                                            <p:strVal val="#ppt_y"/>
                                          </p:val>
                                        </p:tav>
                                      </p:tavLst>
                                    </p:anim>
                                  </p:childTnLst>
                                </p:cTn>
                              </p:par>
                              <p:par>
                                <p:cTn id="128" presetID="42" presetClass="entr" presetSubtype="0"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Effect transition="in" filter="fade">
                                      <p:cBhvr>
                                        <p:cTn id="130" dur="500"/>
                                        <p:tgtEl>
                                          <p:spTgt spid="143"/>
                                        </p:tgtEl>
                                      </p:cBhvr>
                                    </p:animEffect>
                                    <p:anim calcmode="lin" valueType="num">
                                      <p:cBhvr>
                                        <p:cTn id="131" dur="500" fill="hold"/>
                                        <p:tgtEl>
                                          <p:spTgt spid="143"/>
                                        </p:tgtEl>
                                        <p:attrNameLst>
                                          <p:attrName>ppt_x</p:attrName>
                                        </p:attrNameLst>
                                      </p:cBhvr>
                                      <p:tavLst>
                                        <p:tav tm="0">
                                          <p:val>
                                            <p:strVal val="#ppt_x"/>
                                          </p:val>
                                        </p:tav>
                                        <p:tav tm="100000">
                                          <p:val>
                                            <p:strVal val="#ppt_x"/>
                                          </p:val>
                                        </p:tav>
                                      </p:tavLst>
                                    </p:anim>
                                    <p:anim calcmode="lin" valueType="num">
                                      <p:cBhvr>
                                        <p:cTn id="132" dur="500" fill="hold"/>
                                        <p:tgtEl>
                                          <p:spTgt spid="143"/>
                                        </p:tgtEl>
                                        <p:attrNameLst>
                                          <p:attrName>ppt_y</p:attrName>
                                        </p:attrNameLst>
                                      </p:cBhvr>
                                      <p:tavLst>
                                        <p:tav tm="0">
                                          <p:val>
                                            <p:strVal val="#ppt_y+.1"/>
                                          </p:val>
                                        </p:tav>
                                        <p:tav tm="100000">
                                          <p:val>
                                            <p:strVal val="#ppt_y"/>
                                          </p:val>
                                        </p:tav>
                                      </p:tavLst>
                                    </p:anim>
                                  </p:childTnLst>
                                </p:cTn>
                              </p:par>
                              <p:par>
                                <p:cTn id="133" presetID="42" presetClass="entr" presetSubtype="0" fill="hold" nodeType="withEffect">
                                  <p:stCondLst>
                                    <p:cond delay="0"/>
                                  </p:stCondLst>
                                  <p:childTnLst>
                                    <p:set>
                                      <p:cBhvr>
                                        <p:cTn id="134" dur="1" fill="hold">
                                          <p:stCondLst>
                                            <p:cond delay="0"/>
                                          </p:stCondLst>
                                        </p:cTn>
                                        <p:tgtEl>
                                          <p:spTgt spid="148"/>
                                        </p:tgtEl>
                                        <p:attrNameLst>
                                          <p:attrName>style.visibility</p:attrName>
                                        </p:attrNameLst>
                                      </p:cBhvr>
                                      <p:to>
                                        <p:strVal val="visible"/>
                                      </p:to>
                                    </p:set>
                                    <p:animEffect transition="in" filter="fade">
                                      <p:cBhvr>
                                        <p:cTn id="135" dur="500"/>
                                        <p:tgtEl>
                                          <p:spTgt spid="148"/>
                                        </p:tgtEl>
                                      </p:cBhvr>
                                    </p:animEffect>
                                    <p:anim calcmode="lin" valueType="num">
                                      <p:cBhvr>
                                        <p:cTn id="136" dur="500" fill="hold"/>
                                        <p:tgtEl>
                                          <p:spTgt spid="148"/>
                                        </p:tgtEl>
                                        <p:attrNameLst>
                                          <p:attrName>ppt_x</p:attrName>
                                        </p:attrNameLst>
                                      </p:cBhvr>
                                      <p:tavLst>
                                        <p:tav tm="0">
                                          <p:val>
                                            <p:strVal val="#ppt_x"/>
                                          </p:val>
                                        </p:tav>
                                        <p:tav tm="100000">
                                          <p:val>
                                            <p:strVal val="#ppt_x"/>
                                          </p:val>
                                        </p:tav>
                                      </p:tavLst>
                                    </p:anim>
                                    <p:anim calcmode="lin" valueType="num">
                                      <p:cBhvr>
                                        <p:cTn id="137" dur="500" fill="hold"/>
                                        <p:tgtEl>
                                          <p:spTgt spid="148"/>
                                        </p:tgtEl>
                                        <p:attrNameLst>
                                          <p:attrName>ppt_y</p:attrName>
                                        </p:attrNameLst>
                                      </p:cBhvr>
                                      <p:tavLst>
                                        <p:tav tm="0">
                                          <p:val>
                                            <p:strVal val="#ppt_y+.1"/>
                                          </p:val>
                                        </p:tav>
                                        <p:tav tm="100000">
                                          <p:val>
                                            <p:strVal val="#ppt_y"/>
                                          </p:val>
                                        </p:tav>
                                      </p:tavLst>
                                    </p:anim>
                                  </p:childTnLst>
                                </p:cTn>
                              </p:par>
                              <p:par>
                                <p:cTn id="138" presetID="42" presetClass="entr" presetSubtype="0" fill="hold" nodeType="withEffect">
                                  <p:stCondLst>
                                    <p:cond delay="0"/>
                                  </p:stCondLst>
                                  <p:childTnLst>
                                    <p:set>
                                      <p:cBhvr>
                                        <p:cTn id="139" dur="1" fill="hold">
                                          <p:stCondLst>
                                            <p:cond delay="0"/>
                                          </p:stCondLst>
                                        </p:cTn>
                                        <p:tgtEl>
                                          <p:spTgt spid="153"/>
                                        </p:tgtEl>
                                        <p:attrNameLst>
                                          <p:attrName>style.visibility</p:attrName>
                                        </p:attrNameLst>
                                      </p:cBhvr>
                                      <p:to>
                                        <p:strVal val="visible"/>
                                      </p:to>
                                    </p:set>
                                    <p:animEffect transition="in" filter="fade">
                                      <p:cBhvr>
                                        <p:cTn id="140" dur="500"/>
                                        <p:tgtEl>
                                          <p:spTgt spid="153"/>
                                        </p:tgtEl>
                                      </p:cBhvr>
                                    </p:animEffect>
                                    <p:anim calcmode="lin" valueType="num">
                                      <p:cBhvr>
                                        <p:cTn id="141" dur="500" fill="hold"/>
                                        <p:tgtEl>
                                          <p:spTgt spid="153"/>
                                        </p:tgtEl>
                                        <p:attrNameLst>
                                          <p:attrName>ppt_x</p:attrName>
                                        </p:attrNameLst>
                                      </p:cBhvr>
                                      <p:tavLst>
                                        <p:tav tm="0">
                                          <p:val>
                                            <p:strVal val="#ppt_x"/>
                                          </p:val>
                                        </p:tav>
                                        <p:tav tm="100000">
                                          <p:val>
                                            <p:strVal val="#ppt_x"/>
                                          </p:val>
                                        </p:tav>
                                      </p:tavLst>
                                    </p:anim>
                                    <p:anim calcmode="lin" valueType="num">
                                      <p:cBhvr>
                                        <p:cTn id="142" dur="500" fill="hold"/>
                                        <p:tgtEl>
                                          <p:spTgt spid="153"/>
                                        </p:tgtEl>
                                        <p:attrNameLst>
                                          <p:attrName>ppt_y</p:attrName>
                                        </p:attrNameLst>
                                      </p:cBhvr>
                                      <p:tavLst>
                                        <p:tav tm="0">
                                          <p:val>
                                            <p:strVal val="#ppt_y+.1"/>
                                          </p:val>
                                        </p:tav>
                                        <p:tav tm="100000">
                                          <p:val>
                                            <p:strVal val="#ppt_y"/>
                                          </p:val>
                                        </p:tav>
                                      </p:tavLst>
                                    </p:anim>
                                  </p:childTnLst>
                                </p:cTn>
                              </p:par>
                            </p:childTnLst>
                          </p:cTn>
                        </p:par>
                        <p:par>
                          <p:cTn id="143" fill="hold">
                            <p:stCondLst>
                              <p:cond delay="4500"/>
                            </p:stCondLst>
                            <p:childTnLst>
                              <p:par>
                                <p:cTn id="144" presetID="22" presetClass="entr" presetSubtype="1" fill="hold" nodeType="afterEffect">
                                  <p:stCondLst>
                                    <p:cond delay="0"/>
                                  </p:stCondLst>
                                  <p:childTnLst>
                                    <p:set>
                                      <p:cBhvr>
                                        <p:cTn id="145" dur="1" fill="hold">
                                          <p:stCondLst>
                                            <p:cond delay="0"/>
                                          </p:stCondLst>
                                        </p:cTn>
                                        <p:tgtEl>
                                          <p:spTgt spid="399"/>
                                        </p:tgtEl>
                                        <p:attrNameLst>
                                          <p:attrName>style.visibility</p:attrName>
                                        </p:attrNameLst>
                                      </p:cBhvr>
                                      <p:to>
                                        <p:strVal val="visible"/>
                                      </p:to>
                                    </p:set>
                                    <p:animEffect transition="in" filter="wipe(up)">
                                      <p:cBhvr>
                                        <p:cTn id="146" dur="500"/>
                                        <p:tgtEl>
                                          <p:spTgt spid="399"/>
                                        </p:tgtEl>
                                      </p:cBhvr>
                                    </p:animEffect>
                                  </p:childTnLst>
                                </p:cTn>
                              </p:par>
                              <p:par>
                                <p:cTn id="147" presetID="22" presetClass="entr" presetSubtype="1" fill="hold" nodeType="withEffect">
                                  <p:stCondLst>
                                    <p:cond delay="0"/>
                                  </p:stCondLst>
                                  <p:childTnLst>
                                    <p:set>
                                      <p:cBhvr>
                                        <p:cTn id="148" dur="1" fill="hold">
                                          <p:stCondLst>
                                            <p:cond delay="0"/>
                                          </p:stCondLst>
                                        </p:cTn>
                                        <p:tgtEl>
                                          <p:spTgt spid="403"/>
                                        </p:tgtEl>
                                        <p:attrNameLst>
                                          <p:attrName>style.visibility</p:attrName>
                                        </p:attrNameLst>
                                      </p:cBhvr>
                                      <p:to>
                                        <p:strVal val="visible"/>
                                      </p:to>
                                    </p:set>
                                    <p:animEffect transition="in" filter="wipe(up)">
                                      <p:cBhvr>
                                        <p:cTn id="149" dur="500"/>
                                        <p:tgtEl>
                                          <p:spTgt spid="403"/>
                                        </p:tgtEl>
                                      </p:cBhvr>
                                    </p:animEffect>
                                  </p:childTnLst>
                                </p:cTn>
                              </p:par>
                              <p:par>
                                <p:cTn id="150" presetID="22" presetClass="entr" presetSubtype="1" fill="hold" nodeType="withEffect">
                                  <p:stCondLst>
                                    <p:cond delay="0"/>
                                  </p:stCondLst>
                                  <p:childTnLst>
                                    <p:set>
                                      <p:cBhvr>
                                        <p:cTn id="151" dur="1" fill="hold">
                                          <p:stCondLst>
                                            <p:cond delay="0"/>
                                          </p:stCondLst>
                                        </p:cTn>
                                        <p:tgtEl>
                                          <p:spTgt spid="405"/>
                                        </p:tgtEl>
                                        <p:attrNameLst>
                                          <p:attrName>style.visibility</p:attrName>
                                        </p:attrNameLst>
                                      </p:cBhvr>
                                      <p:to>
                                        <p:strVal val="visible"/>
                                      </p:to>
                                    </p:set>
                                    <p:animEffect transition="in" filter="wipe(up)">
                                      <p:cBhvr>
                                        <p:cTn id="152" dur="500"/>
                                        <p:tgtEl>
                                          <p:spTgt spid="405"/>
                                        </p:tgtEl>
                                      </p:cBhvr>
                                    </p:animEffect>
                                  </p:childTnLst>
                                </p:cTn>
                              </p:par>
                              <p:par>
                                <p:cTn id="153" presetID="22" presetClass="entr" presetSubtype="1" fill="hold" nodeType="withEffect">
                                  <p:stCondLst>
                                    <p:cond delay="0"/>
                                  </p:stCondLst>
                                  <p:childTnLst>
                                    <p:set>
                                      <p:cBhvr>
                                        <p:cTn id="154" dur="1" fill="hold">
                                          <p:stCondLst>
                                            <p:cond delay="0"/>
                                          </p:stCondLst>
                                        </p:cTn>
                                        <p:tgtEl>
                                          <p:spTgt spid="407"/>
                                        </p:tgtEl>
                                        <p:attrNameLst>
                                          <p:attrName>style.visibility</p:attrName>
                                        </p:attrNameLst>
                                      </p:cBhvr>
                                      <p:to>
                                        <p:strVal val="visible"/>
                                      </p:to>
                                    </p:set>
                                    <p:animEffect transition="in" filter="wipe(up)">
                                      <p:cBhvr>
                                        <p:cTn id="155" dur="500"/>
                                        <p:tgtEl>
                                          <p:spTgt spid="407"/>
                                        </p:tgtEl>
                                      </p:cBhvr>
                                    </p:animEffect>
                                  </p:childTnLst>
                                </p:cTn>
                              </p:par>
                              <p:par>
                                <p:cTn id="156" presetID="22" presetClass="entr" presetSubtype="1" fill="hold" nodeType="withEffect">
                                  <p:stCondLst>
                                    <p:cond delay="0"/>
                                  </p:stCondLst>
                                  <p:childTnLst>
                                    <p:set>
                                      <p:cBhvr>
                                        <p:cTn id="157" dur="1" fill="hold">
                                          <p:stCondLst>
                                            <p:cond delay="0"/>
                                          </p:stCondLst>
                                        </p:cTn>
                                        <p:tgtEl>
                                          <p:spTgt spid="410"/>
                                        </p:tgtEl>
                                        <p:attrNameLst>
                                          <p:attrName>style.visibility</p:attrName>
                                        </p:attrNameLst>
                                      </p:cBhvr>
                                      <p:to>
                                        <p:strVal val="visible"/>
                                      </p:to>
                                    </p:set>
                                    <p:animEffect transition="in" filter="wipe(up)">
                                      <p:cBhvr>
                                        <p:cTn id="158" dur="500"/>
                                        <p:tgtEl>
                                          <p:spTgt spid="410"/>
                                        </p:tgtEl>
                                      </p:cBhvr>
                                    </p:animEffect>
                                  </p:childTnLst>
                                </p:cTn>
                              </p:par>
                              <p:par>
                                <p:cTn id="159" presetID="22" presetClass="entr" presetSubtype="1" fill="hold" nodeType="withEffect">
                                  <p:stCondLst>
                                    <p:cond delay="0"/>
                                  </p:stCondLst>
                                  <p:childTnLst>
                                    <p:set>
                                      <p:cBhvr>
                                        <p:cTn id="160" dur="1" fill="hold">
                                          <p:stCondLst>
                                            <p:cond delay="0"/>
                                          </p:stCondLst>
                                        </p:cTn>
                                        <p:tgtEl>
                                          <p:spTgt spid="413"/>
                                        </p:tgtEl>
                                        <p:attrNameLst>
                                          <p:attrName>style.visibility</p:attrName>
                                        </p:attrNameLst>
                                      </p:cBhvr>
                                      <p:to>
                                        <p:strVal val="visible"/>
                                      </p:to>
                                    </p:set>
                                    <p:animEffect transition="in" filter="wipe(up)">
                                      <p:cBhvr>
                                        <p:cTn id="161" dur="500"/>
                                        <p:tgtEl>
                                          <p:spTgt spid="413"/>
                                        </p:tgtEl>
                                      </p:cBhvr>
                                    </p:animEffect>
                                  </p:childTnLst>
                                </p:cTn>
                              </p:par>
                              <p:par>
                                <p:cTn id="162" presetID="22" presetClass="entr" presetSubtype="1" fill="hold" nodeType="withEffect">
                                  <p:stCondLst>
                                    <p:cond delay="0"/>
                                  </p:stCondLst>
                                  <p:childTnLst>
                                    <p:set>
                                      <p:cBhvr>
                                        <p:cTn id="163" dur="1" fill="hold">
                                          <p:stCondLst>
                                            <p:cond delay="0"/>
                                          </p:stCondLst>
                                        </p:cTn>
                                        <p:tgtEl>
                                          <p:spTgt spid="416"/>
                                        </p:tgtEl>
                                        <p:attrNameLst>
                                          <p:attrName>style.visibility</p:attrName>
                                        </p:attrNameLst>
                                      </p:cBhvr>
                                      <p:to>
                                        <p:strVal val="visible"/>
                                      </p:to>
                                    </p:set>
                                    <p:animEffect transition="in" filter="wipe(up)">
                                      <p:cBhvr>
                                        <p:cTn id="164" dur="500"/>
                                        <p:tgtEl>
                                          <p:spTgt spid="416"/>
                                        </p:tgtEl>
                                      </p:cBhvr>
                                    </p:animEffect>
                                  </p:childTnLst>
                                </p:cTn>
                              </p:par>
                              <p:par>
                                <p:cTn id="165" presetID="22" presetClass="entr" presetSubtype="1" fill="hold" nodeType="withEffect">
                                  <p:stCondLst>
                                    <p:cond delay="0"/>
                                  </p:stCondLst>
                                  <p:childTnLst>
                                    <p:set>
                                      <p:cBhvr>
                                        <p:cTn id="166" dur="1" fill="hold">
                                          <p:stCondLst>
                                            <p:cond delay="0"/>
                                          </p:stCondLst>
                                        </p:cTn>
                                        <p:tgtEl>
                                          <p:spTgt spid="418"/>
                                        </p:tgtEl>
                                        <p:attrNameLst>
                                          <p:attrName>style.visibility</p:attrName>
                                        </p:attrNameLst>
                                      </p:cBhvr>
                                      <p:to>
                                        <p:strVal val="visible"/>
                                      </p:to>
                                    </p:set>
                                    <p:animEffect transition="in" filter="wipe(up)">
                                      <p:cBhvr>
                                        <p:cTn id="167" dur="500"/>
                                        <p:tgtEl>
                                          <p:spTgt spid="418"/>
                                        </p:tgtEl>
                                      </p:cBhvr>
                                    </p:animEffect>
                                  </p:childTnLst>
                                </p:cTn>
                              </p:par>
                              <p:par>
                                <p:cTn id="168" presetID="22" presetClass="entr" presetSubtype="1" fill="hold" nodeType="withEffect">
                                  <p:stCondLst>
                                    <p:cond delay="0"/>
                                  </p:stCondLst>
                                  <p:childTnLst>
                                    <p:set>
                                      <p:cBhvr>
                                        <p:cTn id="169" dur="1" fill="hold">
                                          <p:stCondLst>
                                            <p:cond delay="0"/>
                                          </p:stCondLst>
                                        </p:cTn>
                                        <p:tgtEl>
                                          <p:spTgt spid="419"/>
                                        </p:tgtEl>
                                        <p:attrNameLst>
                                          <p:attrName>style.visibility</p:attrName>
                                        </p:attrNameLst>
                                      </p:cBhvr>
                                      <p:to>
                                        <p:strVal val="visible"/>
                                      </p:to>
                                    </p:set>
                                    <p:animEffect transition="in" filter="wipe(up)">
                                      <p:cBhvr>
                                        <p:cTn id="170" dur="500"/>
                                        <p:tgtEl>
                                          <p:spTgt spid="419"/>
                                        </p:tgtEl>
                                      </p:cBhvr>
                                    </p:animEffect>
                                  </p:childTnLst>
                                </p:cTn>
                              </p:par>
                              <p:par>
                                <p:cTn id="171" presetID="22" presetClass="entr" presetSubtype="1" fill="hold" nodeType="withEffect">
                                  <p:stCondLst>
                                    <p:cond delay="0"/>
                                  </p:stCondLst>
                                  <p:childTnLst>
                                    <p:set>
                                      <p:cBhvr>
                                        <p:cTn id="172" dur="1" fill="hold">
                                          <p:stCondLst>
                                            <p:cond delay="0"/>
                                          </p:stCondLst>
                                        </p:cTn>
                                        <p:tgtEl>
                                          <p:spTgt spid="422"/>
                                        </p:tgtEl>
                                        <p:attrNameLst>
                                          <p:attrName>style.visibility</p:attrName>
                                        </p:attrNameLst>
                                      </p:cBhvr>
                                      <p:to>
                                        <p:strVal val="visible"/>
                                      </p:to>
                                    </p:set>
                                    <p:animEffect transition="in" filter="wipe(up)">
                                      <p:cBhvr>
                                        <p:cTn id="173" dur="500"/>
                                        <p:tgtEl>
                                          <p:spTgt spid="422"/>
                                        </p:tgtEl>
                                      </p:cBhvr>
                                    </p:animEffect>
                                  </p:childTnLst>
                                </p:cTn>
                              </p:par>
                              <p:par>
                                <p:cTn id="174" presetID="22" presetClass="entr" presetSubtype="1" fill="hold" nodeType="withEffect">
                                  <p:stCondLst>
                                    <p:cond delay="0"/>
                                  </p:stCondLst>
                                  <p:childTnLst>
                                    <p:set>
                                      <p:cBhvr>
                                        <p:cTn id="175" dur="1" fill="hold">
                                          <p:stCondLst>
                                            <p:cond delay="0"/>
                                          </p:stCondLst>
                                        </p:cTn>
                                        <p:tgtEl>
                                          <p:spTgt spid="434"/>
                                        </p:tgtEl>
                                        <p:attrNameLst>
                                          <p:attrName>style.visibility</p:attrName>
                                        </p:attrNameLst>
                                      </p:cBhvr>
                                      <p:to>
                                        <p:strVal val="visible"/>
                                      </p:to>
                                    </p:set>
                                    <p:animEffect transition="in" filter="wipe(up)">
                                      <p:cBhvr>
                                        <p:cTn id="176" dur="500"/>
                                        <p:tgtEl>
                                          <p:spTgt spid="434"/>
                                        </p:tgtEl>
                                      </p:cBhvr>
                                    </p:animEffect>
                                  </p:childTnLst>
                                </p:cTn>
                              </p:par>
                              <p:par>
                                <p:cTn id="177" presetID="22" presetClass="entr" presetSubtype="1" fill="hold" nodeType="withEffect">
                                  <p:stCondLst>
                                    <p:cond delay="0"/>
                                  </p:stCondLst>
                                  <p:childTnLst>
                                    <p:set>
                                      <p:cBhvr>
                                        <p:cTn id="178" dur="1" fill="hold">
                                          <p:stCondLst>
                                            <p:cond delay="0"/>
                                          </p:stCondLst>
                                        </p:cTn>
                                        <p:tgtEl>
                                          <p:spTgt spid="436"/>
                                        </p:tgtEl>
                                        <p:attrNameLst>
                                          <p:attrName>style.visibility</p:attrName>
                                        </p:attrNameLst>
                                      </p:cBhvr>
                                      <p:to>
                                        <p:strVal val="visible"/>
                                      </p:to>
                                    </p:set>
                                    <p:animEffect transition="in" filter="wipe(up)">
                                      <p:cBhvr>
                                        <p:cTn id="179" dur="500"/>
                                        <p:tgtEl>
                                          <p:spTgt spid="436"/>
                                        </p:tgtEl>
                                      </p:cBhvr>
                                    </p:animEffect>
                                  </p:childTnLst>
                                </p:cTn>
                              </p:par>
                              <p:par>
                                <p:cTn id="180" presetID="22" presetClass="entr" presetSubtype="1" fill="hold" nodeType="withEffect">
                                  <p:stCondLst>
                                    <p:cond delay="0"/>
                                  </p:stCondLst>
                                  <p:childTnLst>
                                    <p:set>
                                      <p:cBhvr>
                                        <p:cTn id="181" dur="1" fill="hold">
                                          <p:stCondLst>
                                            <p:cond delay="0"/>
                                          </p:stCondLst>
                                        </p:cTn>
                                        <p:tgtEl>
                                          <p:spTgt spid="437"/>
                                        </p:tgtEl>
                                        <p:attrNameLst>
                                          <p:attrName>style.visibility</p:attrName>
                                        </p:attrNameLst>
                                      </p:cBhvr>
                                      <p:to>
                                        <p:strVal val="visible"/>
                                      </p:to>
                                    </p:set>
                                    <p:animEffect transition="in" filter="wipe(up)">
                                      <p:cBhvr>
                                        <p:cTn id="182" dur="500"/>
                                        <p:tgtEl>
                                          <p:spTgt spid="437"/>
                                        </p:tgtEl>
                                      </p:cBhvr>
                                    </p:animEffect>
                                  </p:childTnLst>
                                </p:cTn>
                              </p:par>
                              <p:par>
                                <p:cTn id="183" presetID="22" presetClass="entr" presetSubtype="1" fill="hold" nodeType="withEffect">
                                  <p:stCondLst>
                                    <p:cond delay="0"/>
                                  </p:stCondLst>
                                  <p:childTnLst>
                                    <p:set>
                                      <p:cBhvr>
                                        <p:cTn id="184" dur="1" fill="hold">
                                          <p:stCondLst>
                                            <p:cond delay="0"/>
                                          </p:stCondLst>
                                        </p:cTn>
                                        <p:tgtEl>
                                          <p:spTgt spid="438"/>
                                        </p:tgtEl>
                                        <p:attrNameLst>
                                          <p:attrName>style.visibility</p:attrName>
                                        </p:attrNameLst>
                                      </p:cBhvr>
                                      <p:to>
                                        <p:strVal val="visible"/>
                                      </p:to>
                                    </p:set>
                                    <p:animEffect transition="in" filter="wipe(up)">
                                      <p:cBhvr>
                                        <p:cTn id="185" dur="500"/>
                                        <p:tgtEl>
                                          <p:spTgt spid="438"/>
                                        </p:tgtEl>
                                      </p:cBhvr>
                                    </p:animEffect>
                                  </p:childTnLst>
                                </p:cTn>
                              </p:par>
                              <p:par>
                                <p:cTn id="186" presetID="22" presetClass="entr" presetSubtype="1" fill="hold" nodeType="withEffect">
                                  <p:stCondLst>
                                    <p:cond delay="0"/>
                                  </p:stCondLst>
                                  <p:childTnLst>
                                    <p:set>
                                      <p:cBhvr>
                                        <p:cTn id="187" dur="1" fill="hold">
                                          <p:stCondLst>
                                            <p:cond delay="0"/>
                                          </p:stCondLst>
                                        </p:cTn>
                                        <p:tgtEl>
                                          <p:spTgt spid="439"/>
                                        </p:tgtEl>
                                        <p:attrNameLst>
                                          <p:attrName>style.visibility</p:attrName>
                                        </p:attrNameLst>
                                      </p:cBhvr>
                                      <p:to>
                                        <p:strVal val="visible"/>
                                      </p:to>
                                    </p:set>
                                    <p:animEffect transition="in" filter="wipe(up)">
                                      <p:cBhvr>
                                        <p:cTn id="188" dur="500"/>
                                        <p:tgtEl>
                                          <p:spTgt spid="439"/>
                                        </p:tgtEl>
                                      </p:cBhvr>
                                    </p:animEffect>
                                  </p:childTnLst>
                                </p:cTn>
                              </p:par>
                              <p:par>
                                <p:cTn id="189" presetID="22" presetClass="entr" presetSubtype="1" fill="hold" nodeType="withEffect">
                                  <p:stCondLst>
                                    <p:cond delay="0"/>
                                  </p:stCondLst>
                                  <p:childTnLst>
                                    <p:set>
                                      <p:cBhvr>
                                        <p:cTn id="190" dur="1" fill="hold">
                                          <p:stCondLst>
                                            <p:cond delay="0"/>
                                          </p:stCondLst>
                                        </p:cTn>
                                        <p:tgtEl>
                                          <p:spTgt spid="441"/>
                                        </p:tgtEl>
                                        <p:attrNameLst>
                                          <p:attrName>style.visibility</p:attrName>
                                        </p:attrNameLst>
                                      </p:cBhvr>
                                      <p:to>
                                        <p:strVal val="visible"/>
                                      </p:to>
                                    </p:set>
                                    <p:animEffect transition="in" filter="wipe(up)">
                                      <p:cBhvr>
                                        <p:cTn id="191" dur="500"/>
                                        <p:tgtEl>
                                          <p:spTgt spid="441"/>
                                        </p:tgtEl>
                                      </p:cBhvr>
                                    </p:animEffect>
                                  </p:childTnLst>
                                </p:cTn>
                              </p:par>
                              <p:par>
                                <p:cTn id="192" presetID="22" presetClass="entr" presetSubtype="1" fill="hold" nodeType="withEffect">
                                  <p:stCondLst>
                                    <p:cond delay="0"/>
                                  </p:stCondLst>
                                  <p:childTnLst>
                                    <p:set>
                                      <p:cBhvr>
                                        <p:cTn id="193" dur="1" fill="hold">
                                          <p:stCondLst>
                                            <p:cond delay="0"/>
                                          </p:stCondLst>
                                        </p:cTn>
                                        <p:tgtEl>
                                          <p:spTgt spid="442"/>
                                        </p:tgtEl>
                                        <p:attrNameLst>
                                          <p:attrName>style.visibility</p:attrName>
                                        </p:attrNameLst>
                                      </p:cBhvr>
                                      <p:to>
                                        <p:strVal val="visible"/>
                                      </p:to>
                                    </p:set>
                                    <p:animEffect transition="in" filter="wipe(up)">
                                      <p:cBhvr>
                                        <p:cTn id="194" dur="500"/>
                                        <p:tgtEl>
                                          <p:spTgt spid="442"/>
                                        </p:tgtEl>
                                      </p:cBhvr>
                                    </p:animEffect>
                                  </p:childTnLst>
                                </p:cTn>
                              </p:par>
                              <p:par>
                                <p:cTn id="195" presetID="22" presetClass="entr" presetSubtype="1" fill="hold" nodeType="withEffect">
                                  <p:stCondLst>
                                    <p:cond delay="0"/>
                                  </p:stCondLst>
                                  <p:childTnLst>
                                    <p:set>
                                      <p:cBhvr>
                                        <p:cTn id="196" dur="1" fill="hold">
                                          <p:stCondLst>
                                            <p:cond delay="0"/>
                                          </p:stCondLst>
                                        </p:cTn>
                                        <p:tgtEl>
                                          <p:spTgt spid="444"/>
                                        </p:tgtEl>
                                        <p:attrNameLst>
                                          <p:attrName>style.visibility</p:attrName>
                                        </p:attrNameLst>
                                      </p:cBhvr>
                                      <p:to>
                                        <p:strVal val="visible"/>
                                      </p:to>
                                    </p:set>
                                    <p:animEffect transition="in" filter="wipe(up)">
                                      <p:cBhvr>
                                        <p:cTn id="197" dur="500"/>
                                        <p:tgtEl>
                                          <p:spTgt spid="444"/>
                                        </p:tgtEl>
                                      </p:cBhvr>
                                    </p:animEffect>
                                  </p:childTnLst>
                                </p:cTn>
                              </p:par>
                              <p:par>
                                <p:cTn id="198" presetID="22" presetClass="entr" presetSubtype="1" fill="hold" nodeType="withEffect">
                                  <p:stCondLst>
                                    <p:cond delay="0"/>
                                  </p:stCondLst>
                                  <p:childTnLst>
                                    <p:set>
                                      <p:cBhvr>
                                        <p:cTn id="199" dur="1" fill="hold">
                                          <p:stCondLst>
                                            <p:cond delay="0"/>
                                          </p:stCondLst>
                                        </p:cTn>
                                        <p:tgtEl>
                                          <p:spTgt spid="445"/>
                                        </p:tgtEl>
                                        <p:attrNameLst>
                                          <p:attrName>style.visibility</p:attrName>
                                        </p:attrNameLst>
                                      </p:cBhvr>
                                      <p:to>
                                        <p:strVal val="visible"/>
                                      </p:to>
                                    </p:set>
                                    <p:animEffect transition="in" filter="wipe(up)">
                                      <p:cBhvr>
                                        <p:cTn id="200" dur="500"/>
                                        <p:tgtEl>
                                          <p:spTgt spid="445"/>
                                        </p:tgtEl>
                                      </p:cBhvr>
                                    </p:animEffect>
                                  </p:childTnLst>
                                </p:cTn>
                              </p:par>
                              <p:par>
                                <p:cTn id="201" presetID="22" presetClass="entr" presetSubtype="1" fill="hold" nodeType="withEffect">
                                  <p:stCondLst>
                                    <p:cond delay="0"/>
                                  </p:stCondLst>
                                  <p:childTnLst>
                                    <p:set>
                                      <p:cBhvr>
                                        <p:cTn id="202" dur="1" fill="hold">
                                          <p:stCondLst>
                                            <p:cond delay="0"/>
                                          </p:stCondLst>
                                        </p:cTn>
                                        <p:tgtEl>
                                          <p:spTgt spid="446"/>
                                        </p:tgtEl>
                                        <p:attrNameLst>
                                          <p:attrName>style.visibility</p:attrName>
                                        </p:attrNameLst>
                                      </p:cBhvr>
                                      <p:to>
                                        <p:strVal val="visible"/>
                                      </p:to>
                                    </p:set>
                                    <p:animEffect transition="in" filter="wipe(up)">
                                      <p:cBhvr>
                                        <p:cTn id="203" dur="500"/>
                                        <p:tgtEl>
                                          <p:spTgt spid="446"/>
                                        </p:tgtEl>
                                      </p:cBhvr>
                                    </p:animEffect>
                                  </p:childTnLst>
                                </p:cTn>
                              </p:par>
                              <p:par>
                                <p:cTn id="204" presetID="22" presetClass="entr" presetSubtype="1" fill="hold" nodeType="withEffect">
                                  <p:stCondLst>
                                    <p:cond delay="0"/>
                                  </p:stCondLst>
                                  <p:childTnLst>
                                    <p:set>
                                      <p:cBhvr>
                                        <p:cTn id="205" dur="1" fill="hold">
                                          <p:stCondLst>
                                            <p:cond delay="0"/>
                                          </p:stCondLst>
                                        </p:cTn>
                                        <p:tgtEl>
                                          <p:spTgt spid="447"/>
                                        </p:tgtEl>
                                        <p:attrNameLst>
                                          <p:attrName>style.visibility</p:attrName>
                                        </p:attrNameLst>
                                      </p:cBhvr>
                                      <p:to>
                                        <p:strVal val="visible"/>
                                      </p:to>
                                    </p:set>
                                    <p:animEffect transition="in" filter="wipe(up)">
                                      <p:cBhvr>
                                        <p:cTn id="206" dur="500"/>
                                        <p:tgtEl>
                                          <p:spTgt spid="447"/>
                                        </p:tgtEl>
                                      </p:cBhvr>
                                    </p:animEffect>
                                  </p:childTnLst>
                                </p:cTn>
                              </p:par>
                              <p:par>
                                <p:cTn id="207" presetID="22" presetClass="entr" presetSubtype="1" fill="hold" nodeType="withEffect">
                                  <p:stCondLst>
                                    <p:cond delay="0"/>
                                  </p:stCondLst>
                                  <p:childTnLst>
                                    <p:set>
                                      <p:cBhvr>
                                        <p:cTn id="208" dur="1" fill="hold">
                                          <p:stCondLst>
                                            <p:cond delay="0"/>
                                          </p:stCondLst>
                                        </p:cTn>
                                        <p:tgtEl>
                                          <p:spTgt spid="448"/>
                                        </p:tgtEl>
                                        <p:attrNameLst>
                                          <p:attrName>style.visibility</p:attrName>
                                        </p:attrNameLst>
                                      </p:cBhvr>
                                      <p:to>
                                        <p:strVal val="visible"/>
                                      </p:to>
                                    </p:set>
                                    <p:animEffect transition="in" filter="wipe(up)">
                                      <p:cBhvr>
                                        <p:cTn id="209" dur="500"/>
                                        <p:tgtEl>
                                          <p:spTgt spid="448"/>
                                        </p:tgtEl>
                                      </p:cBhvr>
                                    </p:animEffect>
                                  </p:childTnLst>
                                </p:cTn>
                              </p:par>
                              <p:par>
                                <p:cTn id="210" presetID="22" presetClass="entr" presetSubtype="1" fill="hold" nodeType="withEffect">
                                  <p:stCondLst>
                                    <p:cond delay="0"/>
                                  </p:stCondLst>
                                  <p:childTnLst>
                                    <p:set>
                                      <p:cBhvr>
                                        <p:cTn id="211" dur="1" fill="hold">
                                          <p:stCondLst>
                                            <p:cond delay="0"/>
                                          </p:stCondLst>
                                        </p:cTn>
                                        <p:tgtEl>
                                          <p:spTgt spid="449"/>
                                        </p:tgtEl>
                                        <p:attrNameLst>
                                          <p:attrName>style.visibility</p:attrName>
                                        </p:attrNameLst>
                                      </p:cBhvr>
                                      <p:to>
                                        <p:strVal val="visible"/>
                                      </p:to>
                                    </p:set>
                                    <p:animEffect transition="in" filter="wipe(up)">
                                      <p:cBhvr>
                                        <p:cTn id="212" dur="500"/>
                                        <p:tgtEl>
                                          <p:spTgt spid="449"/>
                                        </p:tgtEl>
                                      </p:cBhvr>
                                    </p:animEffect>
                                  </p:childTnLst>
                                </p:cTn>
                              </p:par>
                              <p:par>
                                <p:cTn id="213" presetID="22" presetClass="entr" presetSubtype="1" fill="hold" nodeType="withEffect">
                                  <p:stCondLst>
                                    <p:cond delay="0"/>
                                  </p:stCondLst>
                                  <p:childTnLst>
                                    <p:set>
                                      <p:cBhvr>
                                        <p:cTn id="214" dur="1" fill="hold">
                                          <p:stCondLst>
                                            <p:cond delay="0"/>
                                          </p:stCondLst>
                                        </p:cTn>
                                        <p:tgtEl>
                                          <p:spTgt spid="450"/>
                                        </p:tgtEl>
                                        <p:attrNameLst>
                                          <p:attrName>style.visibility</p:attrName>
                                        </p:attrNameLst>
                                      </p:cBhvr>
                                      <p:to>
                                        <p:strVal val="visible"/>
                                      </p:to>
                                    </p:set>
                                    <p:animEffect transition="in" filter="wipe(up)">
                                      <p:cBhvr>
                                        <p:cTn id="215" dur="500"/>
                                        <p:tgtEl>
                                          <p:spTgt spid="450"/>
                                        </p:tgtEl>
                                      </p:cBhvr>
                                    </p:animEffect>
                                  </p:childTnLst>
                                </p:cTn>
                              </p:par>
                              <p:par>
                                <p:cTn id="216" presetID="22" presetClass="entr" presetSubtype="1" fill="hold" nodeType="withEffect">
                                  <p:stCondLst>
                                    <p:cond delay="0"/>
                                  </p:stCondLst>
                                  <p:childTnLst>
                                    <p:set>
                                      <p:cBhvr>
                                        <p:cTn id="217" dur="1" fill="hold">
                                          <p:stCondLst>
                                            <p:cond delay="0"/>
                                          </p:stCondLst>
                                        </p:cTn>
                                        <p:tgtEl>
                                          <p:spTgt spid="453"/>
                                        </p:tgtEl>
                                        <p:attrNameLst>
                                          <p:attrName>style.visibility</p:attrName>
                                        </p:attrNameLst>
                                      </p:cBhvr>
                                      <p:to>
                                        <p:strVal val="visible"/>
                                      </p:to>
                                    </p:set>
                                    <p:animEffect transition="in" filter="wipe(up)">
                                      <p:cBhvr>
                                        <p:cTn id="218" dur="500"/>
                                        <p:tgtEl>
                                          <p:spTgt spid="453"/>
                                        </p:tgtEl>
                                      </p:cBhvr>
                                    </p:animEffect>
                                  </p:childTnLst>
                                </p:cTn>
                              </p:par>
                              <p:par>
                                <p:cTn id="219" presetID="22" presetClass="entr" presetSubtype="1" fill="hold" nodeType="withEffect">
                                  <p:stCondLst>
                                    <p:cond delay="0"/>
                                  </p:stCondLst>
                                  <p:childTnLst>
                                    <p:set>
                                      <p:cBhvr>
                                        <p:cTn id="220" dur="1" fill="hold">
                                          <p:stCondLst>
                                            <p:cond delay="0"/>
                                          </p:stCondLst>
                                        </p:cTn>
                                        <p:tgtEl>
                                          <p:spTgt spid="454"/>
                                        </p:tgtEl>
                                        <p:attrNameLst>
                                          <p:attrName>style.visibility</p:attrName>
                                        </p:attrNameLst>
                                      </p:cBhvr>
                                      <p:to>
                                        <p:strVal val="visible"/>
                                      </p:to>
                                    </p:set>
                                    <p:animEffect transition="in" filter="wipe(up)">
                                      <p:cBhvr>
                                        <p:cTn id="221" dur="500"/>
                                        <p:tgtEl>
                                          <p:spTgt spid="454"/>
                                        </p:tgtEl>
                                      </p:cBhvr>
                                    </p:animEffect>
                                  </p:childTnLst>
                                </p:cTn>
                              </p:par>
                              <p:par>
                                <p:cTn id="222" presetID="22" presetClass="entr" presetSubtype="1" fill="hold" nodeType="withEffect">
                                  <p:stCondLst>
                                    <p:cond delay="0"/>
                                  </p:stCondLst>
                                  <p:childTnLst>
                                    <p:set>
                                      <p:cBhvr>
                                        <p:cTn id="223" dur="1" fill="hold">
                                          <p:stCondLst>
                                            <p:cond delay="0"/>
                                          </p:stCondLst>
                                        </p:cTn>
                                        <p:tgtEl>
                                          <p:spTgt spid="455"/>
                                        </p:tgtEl>
                                        <p:attrNameLst>
                                          <p:attrName>style.visibility</p:attrName>
                                        </p:attrNameLst>
                                      </p:cBhvr>
                                      <p:to>
                                        <p:strVal val="visible"/>
                                      </p:to>
                                    </p:set>
                                    <p:animEffect transition="in" filter="wipe(up)">
                                      <p:cBhvr>
                                        <p:cTn id="224" dur="500"/>
                                        <p:tgtEl>
                                          <p:spTgt spid="455"/>
                                        </p:tgtEl>
                                      </p:cBhvr>
                                    </p:animEffect>
                                  </p:childTnLst>
                                </p:cTn>
                              </p:par>
                              <p:par>
                                <p:cTn id="225" presetID="22" presetClass="entr" presetSubtype="1" fill="hold" nodeType="withEffect">
                                  <p:stCondLst>
                                    <p:cond delay="0"/>
                                  </p:stCondLst>
                                  <p:childTnLst>
                                    <p:set>
                                      <p:cBhvr>
                                        <p:cTn id="226" dur="1" fill="hold">
                                          <p:stCondLst>
                                            <p:cond delay="0"/>
                                          </p:stCondLst>
                                        </p:cTn>
                                        <p:tgtEl>
                                          <p:spTgt spid="456"/>
                                        </p:tgtEl>
                                        <p:attrNameLst>
                                          <p:attrName>style.visibility</p:attrName>
                                        </p:attrNameLst>
                                      </p:cBhvr>
                                      <p:to>
                                        <p:strVal val="visible"/>
                                      </p:to>
                                    </p:set>
                                    <p:animEffect transition="in" filter="wipe(up)">
                                      <p:cBhvr>
                                        <p:cTn id="227" dur="500"/>
                                        <p:tgtEl>
                                          <p:spTgt spid="456"/>
                                        </p:tgtEl>
                                      </p:cBhvr>
                                    </p:animEffect>
                                  </p:childTnLst>
                                </p:cTn>
                              </p:par>
                              <p:par>
                                <p:cTn id="228" presetID="22" presetClass="entr" presetSubtype="1" fill="hold" nodeType="withEffect">
                                  <p:stCondLst>
                                    <p:cond delay="0"/>
                                  </p:stCondLst>
                                  <p:childTnLst>
                                    <p:set>
                                      <p:cBhvr>
                                        <p:cTn id="229" dur="1" fill="hold">
                                          <p:stCondLst>
                                            <p:cond delay="0"/>
                                          </p:stCondLst>
                                        </p:cTn>
                                        <p:tgtEl>
                                          <p:spTgt spid="457"/>
                                        </p:tgtEl>
                                        <p:attrNameLst>
                                          <p:attrName>style.visibility</p:attrName>
                                        </p:attrNameLst>
                                      </p:cBhvr>
                                      <p:to>
                                        <p:strVal val="visible"/>
                                      </p:to>
                                    </p:set>
                                    <p:animEffect transition="in" filter="wipe(up)">
                                      <p:cBhvr>
                                        <p:cTn id="230" dur="500"/>
                                        <p:tgtEl>
                                          <p:spTgt spid="457"/>
                                        </p:tgtEl>
                                      </p:cBhvr>
                                    </p:animEffect>
                                  </p:childTnLst>
                                </p:cTn>
                              </p:par>
                              <p:par>
                                <p:cTn id="231" presetID="22" presetClass="entr" presetSubtype="1" fill="hold" nodeType="withEffect">
                                  <p:stCondLst>
                                    <p:cond delay="0"/>
                                  </p:stCondLst>
                                  <p:childTnLst>
                                    <p:set>
                                      <p:cBhvr>
                                        <p:cTn id="232" dur="1" fill="hold">
                                          <p:stCondLst>
                                            <p:cond delay="0"/>
                                          </p:stCondLst>
                                        </p:cTn>
                                        <p:tgtEl>
                                          <p:spTgt spid="458"/>
                                        </p:tgtEl>
                                        <p:attrNameLst>
                                          <p:attrName>style.visibility</p:attrName>
                                        </p:attrNameLst>
                                      </p:cBhvr>
                                      <p:to>
                                        <p:strVal val="visible"/>
                                      </p:to>
                                    </p:set>
                                    <p:animEffect transition="in" filter="wipe(up)">
                                      <p:cBhvr>
                                        <p:cTn id="233" dur="500"/>
                                        <p:tgtEl>
                                          <p:spTgt spid="458"/>
                                        </p:tgtEl>
                                      </p:cBhvr>
                                    </p:animEffect>
                                  </p:childTnLst>
                                </p:cTn>
                              </p:par>
                              <p:par>
                                <p:cTn id="234" presetID="22" presetClass="entr" presetSubtype="1" fill="hold" nodeType="withEffect">
                                  <p:stCondLst>
                                    <p:cond delay="0"/>
                                  </p:stCondLst>
                                  <p:childTnLst>
                                    <p:set>
                                      <p:cBhvr>
                                        <p:cTn id="235" dur="1" fill="hold">
                                          <p:stCondLst>
                                            <p:cond delay="0"/>
                                          </p:stCondLst>
                                        </p:cTn>
                                        <p:tgtEl>
                                          <p:spTgt spid="459"/>
                                        </p:tgtEl>
                                        <p:attrNameLst>
                                          <p:attrName>style.visibility</p:attrName>
                                        </p:attrNameLst>
                                      </p:cBhvr>
                                      <p:to>
                                        <p:strVal val="visible"/>
                                      </p:to>
                                    </p:set>
                                    <p:animEffect transition="in" filter="wipe(up)">
                                      <p:cBhvr>
                                        <p:cTn id="236" dur="500"/>
                                        <p:tgtEl>
                                          <p:spTgt spid="459"/>
                                        </p:tgtEl>
                                      </p:cBhvr>
                                    </p:animEffect>
                                  </p:childTnLst>
                                </p:cTn>
                              </p:par>
                              <p:par>
                                <p:cTn id="237" presetID="22" presetClass="entr" presetSubtype="1" fill="hold" nodeType="withEffect">
                                  <p:stCondLst>
                                    <p:cond delay="0"/>
                                  </p:stCondLst>
                                  <p:childTnLst>
                                    <p:set>
                                      <p:cBhvr>
                                        <p:cTn id="238" dur="1" fill="hold">
                                          <p:stCondLst>
                                            <p:cond delay="0"/>
                                          </p:stCondLst>
                                        </p:cTn>
                                        <p:tgtEl>
                                          <p:spTgt spid="460"/>
                                        </p:tgtEl>
                                        <p:attrNameLst>
                                          <p:attrName>style.visibility</p:attrName>
                                        </p:attrNameLst>
                                      </p:cBhvr>
                                      <p:to>
                                        <p:strVal val="visible"/>
                                      </p:to>
                                    </p:set>
                                    <p:animEffect transition="in" filter="wipe(up)">
                                      <p:cBhvr>
                                        <p:cTn id="239" dur="500"/>
                                        <p:tgtEl>
                                          <p:spTgt spid="460"/>
                                        </p:tgtEl>
                                      </p:cBhvr>
                                    </p:animEffect>
                                  </p:childTnLst>
                                </p:cTn>
                              </p:par>
                              <p:par>
                                <p:cTn id="240" presetID="22" presetClass="entr" presetSubtype="1" fill="hold" nodeType="withEffect">
                                  <p:stCondLst>
                                    <p:cond delay="0"/>
                                  </p:stCondLst>
                                  <p:childTnLst>
                                    <p:set>
                                      <p:cBhvr>
                                        <p:cTn id="241" dur="1" fill="hold">
                                          <p:stCondLst>
                                            <p:cond delay="0"/>
                                          </p:stCondLst>
                                        </p:cTn>
                                        <p:tgtEl>
                                          <p:spTgt spid="462"/>
                                        </p:tgtEl>
                                        <p:attrNameLst>
                                          <p:attrName>style.visibility</p:attrName>
                                        </p:attrNameLst>
                                      </p:cBhvr>
                                      <p:to>
                                        <p:strVal val="visible"/>
                                      </p:to>
                                    </p:set>
                                    <p:animEffect transition="in" filter="wipe(up)">
                                      <p:cBhvr>
                                        <p:cTn id="242" dur="500"/>
                                        <p:tgtEl>
                                          <p:spTgt spid="462"/>
                                        </p:tgtEl>
                                      </p:cBhvr>
                                    </p:animEffect>
                                  </p:childTnLst>
                                </p:cTn>
                              </p:par>
                              <p:par>
                                <p:cTn id="243" presetID="22" presetClass="entr" presetSubtype="1" fill="hold" nodeType="withEffect">
                                  <p:stCondLst>
                                    <p:cond delay="0"/>
                                  </p:stCondLst>
                                  <p:childTnLst>
                                    <p:set>
                                      <p:cBhvr>
                                        <p:cTn id="244" dur="1" fill="hold">
                                          <p:stCondLst>
                                            <p:cond delay="0"/>
                                          </p:stCondLst>
                                        </p:cTn>
                                        <p:tgtEl>
                                          <p:spTgt spid="464"/>
                                        </p:tgtEl>
                                        <p:attrNameLst>
                                          <p:attrName>style.visibility</p:attrName>
                                        </p:attrNameLst>
                                      </p:cBhvr>
                                      <p:to>
                                        <p:strVal val="visible"/>
                                      </p:to>
                                    </p:set>
                                    <p:animEffect transition="in" filter="wipe(up)">
                                      <p:cBhvr>
                                        <p:cTn id="245" dur="500"/>
                                        <p:tgtEl>
                                          <p:spTgt spid="464"/>
                                        </p:tgtEl>
                                      </p:cBhvr>
                                    </p:animEffect>
                                  </p:childTnLst>
                                </p:cTn>
                              </p:par>
                            </p:childTnLst>
                          </p:cTn>
                        </p:par>
                        <p:par>
                          <p:cTn id="246" fill="hold">
                            <p:stCondLst>
                              <p:cond delay="5000"/>
                            </p:stCondLst>
                            <p:childTnLst>
                              <p:par>
                                <p:cTn id="247" presetID="42" presetClass="entr" presetSubtype="0" fill="hold" nodeType="afterEffect">
                                  <p:stCondLst>
                                    <p:cond delay="0"/>
                                  </p:stCondLst>
                                  <p:childTnLst>
                                    <p:set>
                                      <p:cBhvr>
                                        <p:cTn id="248" dur="1" fill="hold">
                                          <p:stCondLst>
                                            <p:cond delay="0"/>
                                          </p:stCondLst>
                                        </p:cTn>
                                        <p:tgtEl>
                                          <p:spTgt spid="158"/>
                                        </p:tgtEl>
                                        <p:attrNameLst>
                                          <p:attrName>style.visibility</p:attrName>
                                        </p:attrNameLst>
                                      </p:cBhvr>
                                      <p:to>
                                        <p:strVal val="visible"/>
                                      </p:to>
                                    </p:set>
                                    <p:animEffect transition="in" filter="fade">
                                      <p:cBhvr>
                                        <p:cTn id="249" dur="1000"/>
                                        <p:tgtEl>
                                          <p:spTgt spid="158"/>
                                        </p:tgtEl>
                                      </p:cBhvr>
                                    </p:animEffect>
                                    <p:anim calcmode="lin" valueType="num">
                                      <p:cBhvr>
                                        <p:cTn id="250" dur="1000" fill="hold"/>
                                        <p:tgtEl>
                                          <p:spTgt spid="158"/>
                                        </p:tgtEl>
                                        <p:attrNameLst>
                                          <p:attrName>ppt_x</p:attrName>
                                        </p:attrNameLst>
                                      </p:cBhvr>
                                      <p:tavLst>
                                        <p:tav tm="0">
                                          <p:val>
                                            <p:strVal val="#ppt_x"/>
                                          </p:val>
                                        </p:tav>
                                        <p:tav tm="100000">
                                          <p:val>
                                            <p:strVal val="#ppt_x"/>
                                          </p:val>
                                        </p:tav>
                                      </p:tavLst>
                                    </p:anim>
                                    <p:anim calcmode="lin" valueType="num">
                                      <p:cBhvr>
                                        <p:cTn id="251" dur="1000" fill="hold"/>
                                        <p:tgtEl>
                                          <p:spTgt spid="158"/>
                                        </p:tgtEl>
                                        <p:attrNameLst>
                                          <p:attrName>ppt_y</p:attrName>
                                        </p:attrNameLst>
                                      </p:cBhvr>
                                      <p:tavLst>
                                        <p:tav tm="0">
                                          <p:val>
                                            <p:strVal val="#ppt_y+.1"/>
                                          </p:val>
                                        </p:tav>
                                        <p:tav tm="100000">
                                          <p:val>
                                            <p:strVal val="#ppt_y"/>
                                          </p:val>
                                        </p:tav>
                                      </p:tavLst>
                                    </p:anim>
                                  </p:childTnLst>
                                </p:cTn>
                              </p:par>
                              <p:par>
                                <p:cTn id="252" presetID="42" presetClass="entr" presetSubtype="0" fill="hold" nodeType="withEffect">
                                  <p:stCondLst>
                                    <p:cond delay="100"/>
                                  </p:stCondLst>
                                  <p:childTnLst>
                                    <p:set>
                                      <p:cBhvr>
                                        <p:cTn id="253" dur="1" fill="hold">
                                          <p:stCondLst>
                                            <p:cond delay="0"/>
                                          </p:stCondLst>
                                        </p:cTn>
                                        <p:tgtEl>
                                          <p:spTgt spid="163"/>
                                        </p:tgtEl>
                                        <p:attrNameLst>
                                          <p:attrName>style.visibility</p:attrName>
                                        </p:attrNameLst>
                                      </p:cBhvr>
                                      <p:to>
                                        <p:strVal val="visible"/>
                                      </p:to>
                                    </p:set>
                                    <p:animEffect transition="in" filter="fade">
                                      <p:cBhvr>
                                        <p:cTn id="254" dur="1000"/>
                                        <p:tgtEl>
                                          <p:spTgt spid="163"/>
                                        </p:tgtEl>
                                      </p:cBhvr>
                                    </p:animEffect>
                                    <p:anim calcmode="lin" valueType="num">
                                      <p:cBhvr>
                                        <p:cTn id="255" dur="1000" fill="hold"/>
                                        <p:tgtEl>
                                          <p:spTgt spid="163"/>
                                        </p:tgtEl>
                                        <p:attrNameLst>
                                          <p:attrName>ppt_x</p:attrName>
                                        </p:attrNameLst>
                                      </p:cBhvr>
                                      <p:tavLst>
                                        <p:tav tm="0">
                                          <p:val>
                                            <p:strVal val="#ppt_x"/>
                                          </p:val>
                                        </p:tav>
                                        <p:tav tm="100000">
                                          <p:val>
                                            <p:strVal val="#ppt_x"/>
                                          </p:val>
                                        </p:tav>
                                      </p:tavLst>
                                    </p:anim>
                                    <p:anim calcmode="lin" valueType="num">
                                      <p:cBhvr>
                                        <p:cTn id="256" dur="1000" fill="hold"/>
                                        <p:tgtEl>
                                          <p:spTgt spid="163"/>
                                        </p:tgtEl>
                                        <p:attrNameLst>
                                          <p:attrName>ppt_y</p:attrName>
                                        </p:attrNameLst>
                                      </p:cBhvr>
                                      <p:tavLst>
                                        <p:tav tm="0">
                                          <p:val>
                                            <p:strVal val="#ppt_y+.1"/>
                                          </p:val>
                                        </p:tav>
                                        <p:tav tm="100000">
                                          <p:val>
                                            <p:strVal val="#ppt_y"/>
                                          </p:val>
                                        </p:tav>
                                      </p:tavLst>
                                    </p:anim>
                                  </p:childTnLst>
                                </p:cTn>
                              </p:par>
                              <p:par>
                                <p:cTn id="257" presetID="42" presetClass="entr" presetSubtype="0" fill="hold" nodeType="withEffect">
                                  <p:stCondLst>
                                    <p:cond delay="200"/>
                                  </p:stCondLst>
                                  <p:childTnLst>
                                    <p:set>
                                      <p:cBhvr>
                                        <p:cTn id="258" dur="1" fill="hold">
                                          <p:stCondLst>
                                            <p:cond delay="0"/>
                                          </p:stCondLst>
                                        </p:cTn>
                                        <p:tgtEl>
                                          <p:spTgt spid="168"/>
                                        </p:tgtEl>
                                        <p:attrNameLst>
                                          <p:attrName>style.visibility</p:attrName>
                                        </p:attrNameLst>
                                      </p:cBhvr>
                                      <p:to>
                                        <p:strVal val="visible"/>
                                      </p:to>
                                    </p:set>
                                    <p:animEffect transition="in" filter="fade">
                                      <p:cBhvr>
                                        <p:cTn id="259" dur="1000"/>
                                        <p:tgtEl>
                                          <p:spTgt spid="168"/>
                                        </p:tgtEl>
                                      </p:cBhvr>
                                    </p:animEffect>
                                    <p:anim calcmode="lin" valueType="num">
                                      <p:cBhvr>
                                        <p:cTn id="260" dur="1000" fill="hold"/>
                                        <p:tgtEl>
                                          <p:spTgt spid="168"/>
                                        </p:tgtEl>
                                        <p:attrNameLst>
                                          <p:attrName>ppt_x</p:attrName>
                                        </p:attrNameLst>
                                      </p:cBhvr>
                                      <p:tavLst>
                                        <p:tav tm="0">
                                          <p:val>
                                            <p:strVal val="#ppt_x"/>
                                          </p:val>
                                        </p:tav>
                                        <p:tav tm="100000">
                                          <p:val>
                                            <p:strVal val="#ppt_x"/>
                                          </p:val>
                                        </p:tav>
                                      </p:tavLst>
                                    </p:anim>
                                    <p:anim calcmode="lin" valueType="num">
                                      <p:cBhvr>
                                        <p:cTn id="261" dur="1000" fill="hold"/>
                                        <p:tgtEl>
                                          <p:spTgt spid="168"/>
                                        </p:tgtEl>
                                        <p:attrNameLst>
                                          <p:attrName>ppt_y</p:attrName>
                                        </p:attrNameLst>
                                      </p:cBhvr>
                                      <p:tavLst>
                                        <p:tav tm="0">
                                          <p:val>
                                            <p:strVal val="#ppt_y+.1"/>
                                          </p:val>
                                        </p:tav>
                                        <p:tav tm="100000">
                                          <p:val>
                                            <p:strVal val="#ppt_y"/>
                                          </p:val>
                                        </p:tav>
                                      </p:tavLst>
                                    </p:anim>
                                  </p:childTnLst>
                                </p:cTn>
                              </p:par>
                              <p:par>
                                <p:cTn id="262" presetID="42" presetClass="entr" presetSubtype="0" fill="hold" nodeType="withEffect">
                                  <p:stCondLst>
                                    <p:cond delay="300"/>
                                  </p:stCondLst>
                                  <p:childTnLst>
                                    <p:set>
                                      <p:cBhvr>
                                        <p:cTn id="263" dur="1" fill="hold">
                                          <p:stCondLst>
                                            <p:cond delay="0"/>
                                          </p:stCondLst>
                                        </p:cTn>
                                        <p:tgtEl>
                                          <p:spTgt spid="173"/>
                                        </p:tgtEl>
                                        <p:attrNameLst>
                                          <p:attrName>style.visibility</p:attrName>
                                        </p:attrNameLst>
                                      </p:cBhvr>
                                      <p:to>
                                        <p:strVal val="visible"/>
                                      </p:to>
                                    </p:set>
                                    <p:animEffect transition="in" filter="fade">
                                      <p:cBhvr>
                                        <p:cTn id="264" dur="1000"/>
                                        <p:tgtEl>
                                          <p:spTgt spid="173"/>
                                        </p:tgtEl>
                                      </p:cBhvr>
                                    </p:animEffect>
                                    <p:anim calcmode="lin" valueType="num">
                                      <p:cBhvr>
                                        <p:cTn id="265" dur="1000" fill="hold"/>
                                        <p:tgtEl>
                                          <p:spTgt spid="173"/>
                                        </p:tgtEl>
                                        <p:attrNameLst>
                                          <p:attrName>ppt_x</p:attrName>
                                        </p:attrNameLst>
                                      </p:cBhvr>
                                      <p:tavLst>
                                        <p:tav tm="0">
                                          <p:val>
                                            <p:strVal val="#ppt_x"/>
                                          </p:val>
                                        </p:tav>
                                        <p:tav tm="100000">
                                          <p:val>
                                            <p:strVal val="#ppt_x"/>
                                          </p:val>
                                        </p:tav>
                                      </p:tavLst>
                                    </p:anim>
                                    <p:anim calcmode="lin" valueType="num">
                                      <p:cBhvr>
                                        <p:cTn id="266" dur="1000" fill="hold"/>
                                        <p:tgtEl>
                                          <p:spTgt spid="173"/>
                                        </p:tgtEl>
                                        <p:attrNameLst>
                                          <p:attrName>ppt_y</p:attrName>
                                        </p:attrNameLst>
                                      </p:cBhvr>
                                      <p:tavLst>
                                        <p:tav tm="0">
                                          <p:val>
                                            <p:strVal val="#ppt_y+.1"/>
                                          </p:val>
                                        </p:tav>
                                        <p:tav tm="100000">
                                          <p:val>
                                            <p:strVal val="#ppt_y"/>
                                          </p:val>
                                        </p:tav>
                                      </p:tavLst>
                                    </p:anim>
                                  </p:childTnLst>
                                </p:cTn>
                              </p:par>
                              <p:par>
                                <p:cTn id="267" presetID="42" presetClass="entr" presetSubtype="0" fill="hold" nodeType="withEffect">
                                  <p:stCondLst>
                                    <p:cond delay="400"/>
                                  </p:stCondLst>
                                  <p:childTnLst>
                                    <p:set>
                                      <p:cBhvr>
                                        <p:cTn id="268" dur="1" fill="hold">
                                          <p:stCondLst>
                                            <p:cond delay="0"/>
                                          </p:stCondLst>
                                        </p:cTn>
                                        <p:tgtEl>
                                          <p:spTgt spid="178"/>
                                        </p:tgtEl>
                                        <p:attrNameLst>
                                          <p:attrName>style.visibility</p:attrName>
                                        </p:attrNameLst>
                                      </p:cBhvr>
                                      <p:to>
                                        <p:strVal val="visible"/>
                                      </p:to>
                                    </p:set>
                                    <p:animEffect transition="in" filter="fade">
                                      <p:cBhvr>
                                        <p:cTn id="269" dur="1000"/>
                                        <p:tgtEl>
                                          <p:spTgt spid="178"/>
                                        </p:tgtEl>
                                      </p:cBhvr>
                                    </p:animEffect>
                                    <p:anim calcmode="lin" valueType="num">
                                      <p:cBhvr>
                                        <p:cTn id="270" dur="1000" fill="hold"/>
                                        <p:tgtEl>
                                          <p:spTgt spid="178"/>
                                        </p:tgtEl>
                                        <p:attrNameLst>
                                          <p:attrName>ppt_x</p:attrName>
                                        </p:attrNameLst>
                                      </p:cBhvr>
                                      <p:tavLst>
                                        <p:tav tm="0">
                                          <p:val>
                                            <p:strVal val="#ppt_x"/>
                                          </p:val>
                                        </p:tav>
                                        <p:tav tm="100000">
                                          <p:val>
                                            <p:strVal val="#ppt_x"/>
                                          </p:val>
                                        </p:tav>
                                      </p:tavLst>
                                    </p:anim>
                                    <p:anim calcmode="lin" valueType="num">
                                      <p:cBhvr>
                                        <p:cTn id="271" dur="1000" fill="hold"/>
                                        <p:tgtEl>
                                          <p:spTgt spid="178"/>
                                        </p:tgtEl>
                                        <p:attrNameLst>
                                          <p:attrName>ppt_y</p:attrName>
                                        </p:attrNameLst>
                                      </p:cBhvr>
                                      <p:tavLst>
                                        <p:tav tm="0">
                                          <p:val>
                                            <p:strVal val="#ppt_y+.1"/>
                                          </p:val>
                                        </p:tav>
                                        <p:tav tm="100000">
                                          <p:val>
                                            <p:strVal val="#ppt_y"/>
                                          </p:val>
                                        </p:tav>
                                      </p:tavLst>
                                    </p:anim>
                                  </p:childTnLst>
                                </p:cTn>
                              </p:par>
                              <p:par>
                                <p:cTn id="272" presetID="42" presetClass="entr" presetSubtype="0" fill="hold" nodeType="withEffect">
                                  <p:stCondLst>
                                    <p:cond delay="500"/>
                                  </p:stCondLst>
                                  <p:childTnLst>
                                    <p:set>
                                      <p:cBhvr>
                                        <p:cTn id="273" dur="1" fill="hold">
                                          <p:stCondLst>
                                            <p:cond delay="0"/>
                                          </p:stCondLst>
                                        </p:cTn>
                                        <p:tgtEl>
                                          <p:spTgt spid="183"/>
                                        </p:tgtEl>
                                        <p:attrNameLst>
                                          <p:attrName>style.visibility</p:attrName>
                                        </p:attrNameLst>
                                      </p:cBhvr>
                                      <p:to>
                                        <p:strVal val="visible"/>
                                      </p:to>
                                    </p:set>
                                    <p:animEffect transition="in" filter="fade">
                                      <p:cBhvr>
                                        <p:cTn id="274" dur="1000"/>
                                        <p:tgtEl>
                                          <p:spTgt spid="183"/>
                                        </p:tgtEl>
                                      </p:cBhvr>
                                    </p:animEffect>
                                    <p:anim calcmode="lin" valueType="num">
                                      <p:cBhvr>
                                        <p:cTn id="275" dur="1000" fill="hold"/>
                                        <p:tgtEl>
                                          <p:spTgt spid="183"/>
                                        </p:tgtEl>
                                        <p:attrNameLst>
                                          <p:attrName>ppt_x</p:attrName>
                                        </p:attrNameLst>
                                      </p:cBhvr>
                                      <p:tavLst>
                                        <p:tav tm="0">
                                          <p:val>
                                            <p:strVal val="#ppt_x"/>
                                          </p:val>
                                        </p:tav>
                                        <p:tav tm="100000">
                                          <p:val>
                                            <p:strVal val="#ppt_x"/>
                                          </p:val>
                                        </p:tav>
                                      </p:tavLst>
                                    </p:anim>
                                    <p:anim calcmode="lin" valueType="num">
                                      <p:cBhvr>
                                        <p:cTn id="276" dur="1000" fill="hold"/>
                                        <p:tgtEl>
                                          <p:spTgt spid="183"/>
                                        </p:tgtEl>
                                        <p:attrNameLst>
                                          <p:attrName>ppt_y</p:attrName>
                                        </p:attrNameLst>
                                      </p:cBhvr>
                                      <p:tavLst>
                                        <p:tav tm="0">
                                          <p:val>
                                            <p:strVal val="#ppt_y+.1"/>
                                          </p:val>
                                        </p:tav>
                                        <p:tav tm="100000">
                                          <p:val>
                                            <p:strVal val="#ppt_y"/>
                                          </p:val>
                                        </p:tav>
                                      </p:tavLst>
                                    </p:anim>
                                  </p:childTnLst>
                                </p:cTn>
                              </p:par>
                              <p:par>
                                <p:cTn id="277" presetID="42" presetClass="entr" presetSubtype="0" fill="hold" nodeType="withEffect">
                                  <p:stCondLst>
                                    <p:cond delay="600"/>
                                  </p:stCondLst>
                                  <p:childTnLst>
                                    <p:set>
                                      <p:cBhvr>
                                        <p:cTn id="278" dur="1" fill="hold">
                                          <p:stCondLst>
                                            <p:cond delay="0"/>
                                          </p:stCondLst>
                                        </p:cTn>
                                        <p:tgtEl>
                                          <p:spTgt spid="188"/>
                                        </p:tgtEl>
                                        <p:attrNameLst>
                                          <p:attrName>style.visibility</p:attrName>
                                        </p:attrNameLst>
                                      </p:cBhvr>
                                      <p:to>
                                        <p:strVal val="visible"/>
                                      </p:to>
                                    </p:set>
                                    <p:animEffect transition="in" filter="fade">
                                      <p:cBhvr>
                                        <p:cTn id="279" dur="1000"/>
                                        <p:tgtEl>
                                          <p:spTgt spid="188"/>
                                        </p:tgtEl>
                                      </p:cBhvr>
                                    </p:animEffect>
                                    <p:anim calcmode="lin" valueType="num">
                                      <p:cBhvr>
                                        <p:cTn id="280" dur="1000" fill="hold"/>
                                        <p:tgtEl>
                                          <p:spTgt spid="188"/>
                                        </p:tgtEl>
                                        <p:attrNameLst>
                                          <p:attrName>ppt_x</p:attrName>
                                        </p:attrNameLst>
                                      </p:cBhvr>
                                      <p:tavLst>
                                        <p:tav tm="0">
                                          <p:val>
                                            <p:strVal val="#ppt_x"/>
                                          </p:val>
                                        </p:tav>
                                        <p:tav tm="100000">
                                          <p:val>
                                            <p:strVal val="#ppt_x"/>
                                          </p:val>
                                        </p:tav>
                                      </p:tavLst>
                                    </p:anim>
                                    <p:anim calcmode="lin" valueType="num">
                                      <p:cBhvr>
                                        <p:cTn id="281" dur="1000" fill="hold"/>
                                        <p:tgtEl>
                                          <p:spTgt spid="188"/>
                                        </p:tgtEl>
                                        <p:attrNameLst>
                                          <p:attrName>ppt_y</p:attrName>
                                        </p:attrNameLst>
                                      </p:cBhvr>
                                      <p:tavLst>
                                        <p:tav tm="0">
                                          <p:val>
                                            <p:strVal val="#ppt_y+.1"/>
                                          </p:val>
                                        </p:tav>
                                        <p:tav tm="100000">
                                          <p:val>
                                            <p:strVal val="#ppt_y"/>
                                          </p:val>
                                        </p:tav>
                                      </p:tavLst>
                                    </p:anim>
                                  </p:childTnLst>
                                </p:cTn>
                              </p:par>
                              <p:par>
                                <p:cTn id="282" presetID="42" presetClass="entr" presetSubtype="0" fill="hold" nodeType="withEffect">
                                  <p:stCondLst>
                                    <p:cond delay="700"/>
                                  </p:stCondLst>
                                  <p:childTnLst>
                                    <p:set>
                                      <p:cBhvr>
                                        <p:cTn id="283" dur="1" fill="hold">
                                          <p:stCondLst>
                                            <p:cond delay="0"/>
                                          </p:stCondLst>
                                        </p:cTn>
                                        <p:tgtEl>
                                          <p:spTgt spid="278"/>
                                        </p:tgtEl>
                                        <p:attrNameLst>
                                          <p:attrName>style.visibility</p:attrName>
                                        </p:attrNameLst>
                                      </p:cBhvr>
                                      <p:to>
                                        <p:strVal val="visible"/>
                                      </p:to>
                                    </p:set>
                                    <p:animEffect transition="in" filter="fade">
                                      <p:cBhvr>
                                        <p:cTn id="284" dur="1000"/>
                                        <p:tgtEl>
                                          <p:spTgt spid="278"/>
                                        </p:tgtEl>
                                      </p:cBhvr>
                                    </p:animEffect>
                                    <p:anim calcmode="lin" valueType="num">
                                      <p:cBhvr>
                                        <p:cTn id="285" dur="1000" fill="hold"/>
                                        <p:tgtEl>
                                          <p:spTgt spid="278"/>
                                        </p:tgtEl>
                                        <p:attrNameLst>
                                          <p:attrName>ppt_x</p:attrName>
                                        </p:attrNameLst>
                                      </p:cBhvr>
                                      <p:tavLst>
                                        <p:tav tm="0">
                                          <p:val>
                                            <p:strVal val="#ppt_x"/>
                                          </p:val>
                                        </p:tav>
                                        <p:tav tm="100000">
                                          <p:val>
                                            <p:strVal val="#ppt_x"/>
                                          </p:val>
                                        </p:tav>
                                      </p:tavLst>
                                    </p:anim>
                                    <p:anim calcmode="lin" valueType="num">
                                      <p:cBhvr>
                                        <p:cTn id="286" dur="1000" fill="hold"/>
                                        <p:tgtEl>
                                          <p:spTgt spid="278"/>
                                        </p:tgtEl>
                                        <p:attrNameLst>
                                          <p:attrName>ppt_y</p:attrName>
                                        </p:attrNameLst>
                                      </p:cBhvr>
                                      <p:tavLst>
                                        <p:tav tm="0">
                                          <p:val>
                                            <p:strVal val="#ppt_y+.1"/>
                                          </p:val>
                                        </p:tav>
                                        <p:tav tm="100000">
                                          <p:val>
                                            <p:strVal val="#ppt_y"/>
                                          </p:val>
                                        </p:tav>
                                      </p:tavLst>
                                    </p:anim>
                                  </p:childTnLst>
                                </p:cTn>
                              </p:par>
                              <p:par>
                                <p:cTn id="287" presetID="42" presetClass="entr" presetSubtype="0" fill="hold" nodeType="withEffect">
                                  <p:stCondLst>
                                    <p:cond delay="800"/>
                                  </p:stCondLst>
                                  <p:childTnLst>
                                    <p:set>
                                      <p:cBhvr>
                                        <p:cTn id="288" dur="1" fill="hold">
                                          <p:stCondLst>
                                            <p:cond delay="0"/>
                                          </p:stCondLst>
                                        </p:cTn>
                                        <p:tgtEl>
                                          <p:spTgt spid="283"/>
                                        </p:tgtEl>
                                        <p:attrNameLst>
                                          <p:attrName>style.visibility</p:attrName>
                                        </p:attrNameLst>
                                      </p:cBhvr>
                                      <p:to>
                                        <p:strVal val="visible"/>
                                      </p:to>
                                    </p:set>
                                    <p:animEffect transition="in" filter="fade">
                                      <p:cBhvr>
                                        <p:cTn id="289" dur="1000"/>
                                        <p:tgtEl>
                                          <p:spTgt spid="283"/>
                                        </p:tgtEl>
                                      </p:cBhvr>
                                    </p:animEffect>
                                    <p:anim calcmode="lin" valueType="num">
                                      <p:cBhvr>
                                        <p:cTn id="290" dur="1000" fill="hold"/>
                                        <p:tgtEl>
                                          <p:spTgt spid="283"/>
                                        </p:tgtEl>
                                        <p:attrNameLst>
                                          <p:attrName>ppt_x</p:attrName>
                                        </p:attrNameLst>
                                      </p:cBhvr>
                                      <p:tavLst>
                                        <p:tav tm="0">
                                          <p:val>
                                            <p:strVal val="#ppt_x"/>
                                          </p:val>
                                        </p:tav>
                                        <p:tav tm="100000">
                                          <p:val>
                                            <p:strVal val="#ppt_x"/>
                                          </p:val>
                                        </p:tav>
                                      </p:tavLst>
                                    </p:anim>
                                    <p:anim calcmode="lin" valueType="num">
                                      <p:cBhvr>
                                        <p:cTn id="291" dur="1000" fill="hold"/>
                                        <p:tgtEl>
                                          <p:spTgt spid="283"/>
                                        </p:tgtEl>
                                        <p:attrNameLst>
                                          <p:attrName>ppt_y</p:attrName>
                                        </p:attrNameLst>
                                      </p:cBhvr>
                                      <p:tavLst>
                                        <p:tav tm="0">
                                          <p:val>
                                            <p:strVal val="#ppt_y+.1"/>
                                          </p:val>
                                        </p:tav>
                                        <p:tav tm="100000">
                                          <p:val>
                                            <p:strVal val="#ppt_y"/>
                                          </p:val>
                                        </p:tav>
                                      </p:tavLst>
                                    </p:anim>
                                  </p:childTnLst>
                                </p:cTn>
                              </p:par>
                              <p:par>
                                <p:cTn id="292" presetID="42" presetClass="entr" presetSubtype="0" fill="hold" nodeType="withEffect">
                                  <p:stCondLst>
                                    <p:cond delay="900"/>
                                  </p:stCondLst>
                                  <p:childTnLst>
                                    <p:set>
                                      <p:cBhvr>
                                        <p:cTn id="293" dur="1" fill="hold">
                                          <p:stCondLst>
                                            <p:cond delay="0"/>
                                          </p:stCondLst>
                                        </p:cTn>
                                        <p:tgtEl>
                                          <p:spTgt spid="288"/>
                                        </p:tgtEl>
                                        <p:attrNameLst>
                                          <p:attrName>style.visibility</p:attrName>
                                        </p:attrNameLst>
                                      </p:cBhvr>
                                      <p:to>
                                        <p:strVal val="visible"/>
                                      </p:to>
                                    </p:set>
                                    <p:animEffect transition="in" filter="fade">
                                      <p:cBhvr>
                                        <p:cTn id="294" dur="1000"/>
                                        <p:tgtEl>
                                          <p:spTgt spid="288"/>
                                        </p:tgtEl>
                                      </p:cBhvr>
                                    </p:animEffect>
                                    <p:anim calcmode="lin" valueType="num">
                                      <p:cBhvr>
                                        <p:cTn id="295" dur="1000" fill="hold"/>
                                        <p:tgtEl>
                                          <p:spTgt spid="288"/>
                                        </p:tgtEl>
                                        <p:attrNameLst>
                                          <p:attrName>ppt_x</p:attrName>
                                        </p:attrNameLst>
                                      </p:cBhvr>
                                      <p:tavLst>
                                        <p:tav tm="0">
                                          <p:val>
                                            <p:strVal val="#ppt_x"/>
                                          </p:val>
                                        </p:tav>
                                        <p:tav tm="100000">
                                          <p:val>
                                            <p:strVal val="#ppt_x"/>
                                          </p:val>
                                        </p:tav>
                                      </p:tavLst>
                                    </p:anim>
                                    <p:anim calcmode="lin" valueType="num">
                                      <p:cBhvr>
                                        <p:cTn id="296" dur="1000" fill="hold"/>
                                        <p:tgtEl>
                                          <p:spTgt spid="288"/>
                                        </p:tgtEl>
                                        <p:attrNameLst>
                                          <p:attrName>ppt_y</p:attrName>
                                        </p:attrNameLst>
                                      </p:cBhvr>
                                      <p:tavLst>
                                        <p:tav tm="0">
                                          <p:val>
                                            <p:strVal val="#ppt_y+.1"/>
                                          </p:val>
                                        </p:tav>
                                        <p:tav tm="100000">
                                          <p:val>
                                            <p:strVal val="#ppt_y"/>
                                          </p:val>
                                        </p:tav>
                                      </p:tavLst>
                                    </p:anim>
                                  </p:childTnLst>
                                </p:cTn>
                              </p:par>
                              <p:par>
                                <p:cTn id="297" presetID="42" presetClass="entr" presetSubtype="0" fill="hold" nodeType="withEffect">
                                  <p:stCondLst>
                                    <p:cond delay="1000"/>
                                  </p:stCondLst>
                                  <p:childTnLst>
                                    <p:set>
                                      <p:cBhvr>
                                        <p:cTn id="298" dur="1" fill="hold">
                                          <p:stCondLst>
                                            <p:cond delay="0"/>
                                          </p:stCondLst>
                                        </p:cTn>
                                        <p:tgtEl>
                                          <p:spTgt spid="293"/>
                                        </p:tgtEl>
                                        <p:attrNameLst>
                                          <p:attrName>style.visibility</p:attrName>
                                        </p:attrNameLst>
                                      </p:cBhvr>
                                      <p:to>
                                        <p:strVal val="visible"/>
                                      </p:to>
                                    </p:set>
                                    <p:animEffect transition="in" filter="fade">
                                      <p:cBhvr>
                                        <p:cTn id="299" dur="1000"/>
                                        <p:tgtEl>
                                          <p:spTgt spid="293"/>
                                        </p:tgtEl>
                                      </p:cBhvr>
                                    </p:animEffect>
                                    <p:anim calcmode="lin" valueType="num">
                                      <p:cBhvr>
                                        <p:cTn id="300" dur="1000" fill="hold"/>
                                        <p:tgtEl>
                                          <p:spTgt spid="293"/>
                                        </p:tgtEl>
                                        <p:attrNameLst>
                                          <p:attrName>ppt_x</p:attrName>
                                        </p:attrNameLst>
                                      </p:cBhvr>
                                      <p:tavLst>
                                        <p:tav tm="0">
                                          <p:val>
                                            <p:strVal val="#ppt_x"/>
                                          </p:val>
                                        </p:tav>
                                        <p:tav tm="100000">
                                          <p:val>
                                            <p:strVal val="#ppt_x"/>
                                          </p:val>
                                        </p:tav>
                                      </p:tavLst>
                                    </p:anim>
                                    <p:anim calcmode="lin" valueType="num">
                                      <p:cBhvr>
                                        <p:cTn id="301" dur="1000" fill="hold"/>
                                        <p:tgtEl>
                                          <p:spTgt spid="293"/>
                                        </p:tgtEl>
                                        <p:attrNameLst>
                                          <p:attrName>ppt_y</p:attrName>
                                        </p:attrNameLst>
                                      </p:cBhvr>
                                      <p:tavLst>
                                        <p:tav tm="0">
                                          <p:val>
                                            <p:strVal val="#ppt_y+.1"/>
                                          </p:val>
                                        </p:tav>
                                        <p:tav tm="100000">
                                          <p:val>
                                            <p:strVal val="#ppt_y"/>
                                          </p:val>
                                        </p:tav>
                                      </p:tavLst>
                                    </p:anim>
                                  </p:childTnLst>
                                </p:cTn>
                              </p:par>
                              <p:par>
                                <p:cTn id="302" presetID="42" presetClass="entr" presetSubtype="0" fill="hold" nodeType="withEffect">
                                  <p:stCondLst>
                                    <p:cond delay="1100"/>
                                  </p:stCondLst>
                                  <p:childTnLst>
                                    <p:set>
                                      <p:cBhvr>
                                        <p:cTn id="303" dur="1" fill="hold">
                                          <p:stCondLst>
                                            <p:cond delay="0"/>
                                          </p:stCondLst>
                                        </p:cTn>
                                        <p:tgtEl>
                                          <p:spTgt spid="298"/>
                                        </p:tgtEl>
                                        <p:attrNameLst>
                                          <p:attrName>style.visibility</p:attrName>
                                        </p:attrNameLst>
                                      </p:cBhvr>
                                      <p:to>
                                        <p:strVal val="visible"/>
                                      </p:to>
                                    </p:set>
                                    <p:animEffect transition="in" filter="fade">
                                      <p:cBhvr>
                                        <p:cTn id="304" dur="1000"/>
                                        <p:tgtEl>
                                          <p:spTgt spid="298"/>
                                        </p:tgtEl>
                                      </p:cBhvr>
                                    </p:animEffect>
                                    <p:anim calcmode="lin" valueType="num">
                                      <p:cBhvr>
                                        <p:cTn id="305" dur="1000" fill="hold"/>
                                        <p:tgtEl>
                                          <p:spTgt spid="298"/>
                                        </p:tgtEl>
                                        <p:attrNameLst>
                                          <p:attrName>ppt_x</p:attrName>
                                        </p:attrNameLst>
                                      </p:cBhvr>
                                      <p:tavLst>
                                        <p:tav tm="0">
                                          <p:val>
                                            <p:strVal val="#ppt_x"/>
                                          </p:val>
                                        </p:tav>
                                        <p:tav tm="100000">
                                          <p:val>
                                            <p:strVal val="#ppt_x"/>
                                          </p:val>
                                        </p:tav>
                                      </p:tavLst>
                                    </p:anim>
                                    <p:anim calcmode="lin" valueType="num">
                                      <p:cBhvr>
                                        <p:cTn id="306" dur="1000" fill="hold"/>
                                        <p:tgtEl>
                                          <p:spTgt spid="298"/>
                                        </p:tgtEl>
                                        <p:attrNameLst>
                                          <p:attrName>ppt_y</p:attrName>
                                        </p:attrNameLst>
                                      </p:cBhvr>
                                      <p:tavLst>
                                        <p:tav tm="0">
                                          <p:val>
                                            <p:strVal val="#ppt_y+.1"/>
                                          </p:val>
                                        </p:tav>
                                        <p:tav tm="100000">
                                          <p:val>
                                            <p:strVal val="#ppt_y"/>
                                          </p:val>
                                        </p:tav>
                                      </p:tavLst>
                                    </p:anim>
                                  </p:childTnLst>
                                </p:cTn>
                              </p:par>
                              <p:par>
                                <p:cTn id="307" presetID="42" presetClass="entr" presetSubtype="0" fill="hold" nodeType="withEffect">
                                  <p:stCondLst>
                                    <p:cond delay="1200"/>
                                  </p:stCondLst>
                                  <p:childTnLst>
                                    <p:set>
                                      <p:cBhvr>
                                        <p:cTn id="308" dur="1" fill="hold">
                                          <p:stCondLst>
                                            <p:cond delay="0"/>
                                          </p:stCondLst>
                                        </p:cTn>
                                        <p:tgtEl>
                                          <p:spTgt spid="303"/>
                                        </p:tgtEl>
                                        <p:attrNameLst>
                                          <p:attrName>style.visibility</p:attrName>
                                        </p:attrNameLst>
                                      </p:cBhvr>
                                      <p:to>
                                        <p:strVal val="visible"/>
                                      </p:to>
                                    </p:set>
                                    <p:animEffect transition="in" filter="fade">
                                      <p:cBhvr>
                                        <p:cTn id="309" dur="1000"/>
                                        <p:tgtEl>
                                          <p:spTgt spid="303"/>
                                        </p:tgtEl>
                                      </p:cBhvr>
                                    </p:animEffect>
                                    <p:anim calcmode="lin" valueType="num">
                                      <p:cBhvr>
                                        <p:cTn id="310" dur="1000" fill="hold"/>
                                        <p:tgtEl>
                                          <p:spTgt spid="303"/>
                                        </p:tgtEl>
                                        <p:attrNameLst>
                                          <p:attrName>ppt_x</p:attrName>
                                        </p:attrNameLst>
                                      </p:cBhvr>
                                      <p:tavLst>
                                        <p:tav tm="0">
                                          <p:val>
                                            <p:strVal val="#ppt_x"/>
                                          </p:val>
                                        </p:tav>
                                        <p:tav tm="100000">
                                          <p:val>
                                            <p:strVal val="#ppt_x"/>
                                          </p:val>
                                        </p:tav>
                                      </p:tavLst>
                                    </p:anim>
                                    <p:anim calcmode="lin" valueType="num">
                                      <p:cBhvr>
                                        <p:cTn id="311" dur="1000" fill="hold"/>
                                        <p:tgtEl>
                                          <p:spTgt spid="303"/>
                                        </p:tgtEl>
                                        <p:attrNameLst>
                                          <p:attrName>ppt_y</p:attrName>
                                        </p:attrNameLst>
                                      </p:cBhvr>
                                      <p:tavLst>
                                        <p:tav tm="0">
                                          <p:val>
                                            <p:strVal val="#ppt_y+.1"/>
                                          </p:val>
                                        </p:tav>
                                        <p:tav tm="100000">
                                          <p:val>
                                            <p:strVal val="#ppt_y"/>
                                          </p:val>
                                        </p:tav>
                                      </p:tavLst>
                                    </p:anim>
                                  </p:childTnLst>
                                </p:cTn>
                              </p:par>
                              <p:par>
                                <p:cTn id="312" presetID="42" presetClass="entr" presetSubtype="0" fill="hold" nodeType="withEffect">
                                  <p:stCondLst>
                                    <p:cond delay="1300"/>
                                  </p:stCondLst>
                                  <p:childTnLst>
                                    <p:set>
                                      <p:cBhvr>
                                        <p:cTn id="313" dur="1" fill="hold">
                                          <p:stCondLst>
                                            <p:cond delay="0"/>
                                          </p:stCondLst>
                                        </p:cTn>
                                        <p:tgtEl>
                                          <p:spTgt spid="308"/>
                                        </p:tgtEl>
                                        <p:attrNameLst>
                                          <p:attrName>style.visibility</p:attrName>
                                        </p:attrNameLst>
                                      </p:cBhvr>
                                      <p:to>
                                        <p:strVal val="visible"/>
                                      </p:to>
                                    </p:set>
                                    <p:animEffect transition="in" filter="fade">
                                      <p:cBhvr>
                                        <p:cTn id="314" dur="1000"/>
                                        <p:tgtEl>
                                          <p:spTgt spid="308"/>
                                        </p:tgtEl>
                                      </p:cBhvr>
                                    </p:animEffect>
                                    <p:anim calcmode="lin" valueType="num">
                                      <p:cBhvr>
                                        <p:cTn id="315" dur="1000" fill="hold"/>
                                        <p:tgtEl>
                                          <p:spTgt spid="308"/>
                                        </p:tgtEl>
                                        <p:attrNameLst>
                                          <p:attrName>ppt_x</p:attrName>
                                        </p:attrNameLst>
                                      </p:cBhvr>
                                      <p:tavLst>
                                        <p:tav tm="0">
                                          <p:val>
                                            <p:strVal val="#ppt_x"/>
                                          </p:val>
                                        </p:tav>
                                        <p:tav tm="100000">
                                          <p:val>
                                            <p:strVal val="#ppt_x"/>
                                          </p:val>
                                        </p:tav>
                                      </p:tavLst>
                                    </p:anim>
                                    <p:anim calcmode="lin" valueType="num">
                                      <p:cBhvr>
                                        <p:cTn id="316" dur="1000" fill="hold"/>
                                        <p:tgtEl>
                                          <p:spTgt spid="308"/>
                                        </p:tgtEl>
                                        <p:attrNameLst>
                                          <p:attrName>ppt_y</p:attrName>
                                        </p:attrNameLst>
                                      </p:cBhvr>
                                      <p:tavLst>
                                        <p:tav tm="0">
                                          <p:val>
                                            <p:strVal val="#ppt_y+.1"/>
                                          </p:val>
                                        </p:tav>
                                        <p:tav tm="100000">
                                          <p:val>
                                            <p:strVal val="#ppt_y"/>
                                          </p:val>
                                        </p:tav>
                                      </p:tavLst>
                                    </p:anim>
                                  </p:childTnLst>
                                </p:cTn>
                              </p:par>
                              <p:par>
                                <p:cTn id="317" presetID="42" presetClass="entr" presetSubtype="0" fill="hold" nodeType="withEffect">
                                  <p:stCondLst>
                                    <p:cond delay="1400"/>
                                  </p:stCondLst>
                                  <p:childTnLst>
                                    <p:set>
                                      <p:cBhvr>
                                        <p:cTn id="318" dur="1" fill="hold">
                                          <p:stCondLst>
                                            <p:cond delay="0"/>
                                          </p:stCondLst>
                                        </p:cTn>
                                        <p:tgtEl>
                                          <p:spTgt spid="313"/>
                                        </p:tgtEl>
                                        <p:attrNameLst>
                                          <p:attrName>style.visibility</p:attrName>
                                        </p:attrNameLst>
                                      </p:cBhvr>
                                      <p:to>
                                        <p:strVal val="visible"/>
                                      </p:to>
                                    </p:set>
                                    <p:animEffect transition="in" filter="fade">
                                      <p:cBhvr>
                                        <p:cTn id="319" dur="1000"/>
                                        <p:tgtEl>
                                          <p:spTgt spid="313"/>
                                        </p:tgtEl>
                                      </p:cBhvr>
                                    </p:animEffect>
                                    <p:anim calcmode="lin" valueType="num">
                                      <p:cBhvr>
                                        <p:cTn id="320" dur="1000" fill="hold"/>
                                        <p:tgtEl>
                                          <p:spTgt spid="313"/>
                                        </p:tgtEl>
                                        <p:attrNameLst>
                                          <p:attrName>ppt_x</p:attrName>
                                        </p:attrNameLst>
                                      </p:cBhvr>
                                      <p:tavLst>
                                        <p:tav tm="0">
                                          <p:val>
                                            <p:strVal val="#ppt_x"/>
                                          </p:val>
                                        </p:tav>
                                        <p:tav tm="100000">
                                          <p:val>
                                            <p:strVal val="#ppt_x"/>
                                          </p:val>
                                        </p:tav>
                                      </p:tavLst>
                                    </p:anim>
                                    <p:anim calcmode="lin" valueType="num">
                                      <p:cBhvr>
                                        <p:cTn id="321" dur="1000" fill="hold"/>
                                        <p:tgtEl>
                                          <p:spTgt spid="313"/>
                                        </p:tgtEl>
                                        <p:attrNameLst>
                                          <p:attrName>ppt_y</p:attrName>
                                        </p:attrNameLst>
                                      </p:cBhvr>
                                      <p:tavLst>
                                        <p:tav tm="0">
                                          <p:val>
                                            <p:strVal val="#ppt_y+.1"/>
                                          </p:val>
                                        </p:tav>
                                        <p:tav tm="100000">
                                          <p:val>
                                            <p:strVal val="#ppt_y"/>
                                          </p:val>
                                        </p:tav>
                                      </p:tavLst>
                                    </p:anim>
                                  </p:childTnLst>
                                </p:cTn>
                              </p:par>
                              <p:par>
                                <p:cTn id="322" presetID="42" presetClass="entr" presetSubtype="0" fill="hold" nodeType="withEffect">
                                  <p:stCondLst>
                                    <p:cond delay="1500"/>
                                  </p:stCondLst>
                                  <p:childTnLst>
                                    <p:set>
                                      <p:cBhvr>
                                        <p:cTn id="323" dur="1" fill="hold">
                                          <p:stCondLst>
                                            <p:cond delay="0"/>
                                          </p:stCondLst>
                                        </p:cTn>
                                        <p:tgtEl>
                                          <p:spTgt spid="318"/>
                                        </p:tgtEl>
                                        <p:attrNameLst>
                                          <p:attrName>style.visibility</p:attrName>
                                        </p:attrNameLst>
                                      </p:cBhvr>
                                      <p:to>
                                        <p:strVal val="visible"/>
                                      </p:to>
                                    </p:set>
                                    <p:animEffect transition="in" filter="fade">
                                      <p:cBhvr>
                                        <p:cTn id="324" dur="1000"/>
                                        <p:tgtEl>
                                          <p:spTgt spid="318"/>
                                        </p:tgtEl>
                                      </p:cBhvr>
                                    </p:animEffect>
                                    <p:anim calcmode="lin" valueType="num">
                                      <p:cBhvr>
                                        <p:cTn id="325" dur="1000" fill="hold"/>
                                        <p:tgtEl>
                                          <p:spTgt spid="318"/>
                                        </p:tgtEl>
                                        <p:attrNameLst>
                                          <p:attrName>ppt_x</p:attrName>
                                        </p:attrNameLst>
                                      </p:cBhvr>
                                      <p:tavLst>
                                        <p:tav tm="0">
                                          <p:val>
                                            <p:strVal val="#ppt_x"/>
                                          </p:val>
                                        </p:tav>
                                        <p:tav tm="100000">
                                          <p:val>
                                            <p:strVal val="#ppt_x"/>
                                          </p:val>
                                        </p:tav>
                                      </p:tavLst>
                                    </p:anim>
                                    <p:anim calcmode="lin" valueType="num">
                                      <p:cBhvr>
                                        <p:cTn id="326" dur="1000" fill="hold"/>
                                        <p:tgtEl>
                                          <p:spTgt spid="318"/>
                                        </p:tgtEl>
                                        <p:attrNameLst>
                                          <p:attrName>ppt_y</p:attrName>
                                        </p:attrNameLst>
                                      </p:cBhvr>
                                      <p:tavLst>
                                        <p:tav tm="0">
                                          <p:val>
                                            <p:strVal val="#ppt_y+.1"/>
                                          </p:val>
                                        </p:tav>
                                        <p:tav tm="100000">
                                          <p:val>
                                            <p:strVal val="#ppt_y"/>
                                          </p:val>
                                        </p:tav>
                                      </p:tavLst>
                                    </p:anim>
                                  </p:childTnLst>
                                </p:cTn>
                              </p:par>
                              <p:par>
                                <p:cTn id="327" presetID="42" presetClass="entr" presetSubtype="0" fill="hold" nodeType="withEffect">
                                  <p:stCondLst>
                                    <p:cond delay="1600"/>
                                  </p:stCondLst>
                                  <p:childTnLst>
                                    <p:set>
                                      <p:cBhvr>
                                        <p:cTn id="328" dur="1" fill="hold">
                                          <p:stCondLst>
                                            <p:cond delay="0"/>
                                          </p:stCondLst>
                                        </p:cTn>
                                        <p:tgtEl>
                                          <p:spTgt spid="323"/>
                                        </p:tgtEl>
                                        <p:attrNameLst>
                                          <p:attrName>style.visibility</p:attrName>
                                        </p:attrNameLst>
                                      </p:cBhvr>
                                      <p:to>
                                        <p:strVal val="visible"/>
                                      </p:to>
                                    </p:set>
                                    <p:animEffect transition="in" filter="fade">
                                      <p:cBhvr>
                                        <p:cTn id="329" dur="1000"/>
                                        <p:tgtEl>
                                          <p:spTgt spid="323"/>
                                        </p:tgtEl>
                                      </p:cBhvr>
                                    </p:animEffect>
                                    <p:anim calcmode="lin" valueType="num">
                                      <p:cBhvr>
                                        <p:cTn id="330" dur="1000" fill="hold"/>
                                        <p:tgtEl>
                                          <p:spTgt spid="323"/>
                                        </p:tgtEl>
                                        <p:attrNameLst>
                                          <p:attrName>ppt_x</p:attrName>
                                        </p:attrNameLst>
                                      </p:cBhvr>
                                      <p:tavLst>
                                        <p:tav tm="0">
                                          <p:val>
                                            <p:strVal val="#ppt_x"/>
                                          </p:val>
                                        </p:tav>
                                        <p:tav tm="100000">
                                          <p:val>
                                            <p:strVal val="#ppt_x"/>
                                          </p:val>
                                        </p:tav>
                                      </p:tavLst>
                                    </p:anim>
                                    <p:anim calcmode="lin" valueType="num">
                                      <p:cBhvr>
                                        <p:cTn id="331" dur="1000" fill="hold"/>
                                        <p:tgtEl>
                                          <p:spTgt spid="323"/>
                                        </p:tgtEl>
                                        <p:attrNameLst>
                                          <p:attrName>ppt_y</p:attrName>
                                        </p:attrNameLst>
                                      </p:cBhvr>
                                      <p:tavLst>
                                        <p:tav tm="0">
                                          <p:val>
                                            <p:strVal val="#ppt_y+.1"/>
                                          </p:val>
                                        </p:tav>
                                        <p:tav tm="100000">
                                          <p:val>
                                            <p:strVal val="#ppt_y"/>
                                          </p:val>
                                        </p:tav>
                                      </p:tavLst>
                                    </p:anim>
                                  </p:childTnLst>
                                </p:cTn>
                              </p:par>
                              <p:par>
                                <p:cTn id="332" presetID="42" presetClass="entr" presetSubtype="0" fill="hold" nodeType="withEffect">
                                  <p:stCondLst>
                                    <p:cond delay="1700"/>
                                  </p:stCondLst>
                                  <p:childTnLst>
                                    <p:set>
                                      <p:cBhvr>
                                        <p:cTn id="333" dur="1" fill="hold">
                                          <p:stCondLst>
                                            <p:cond delay="0"/>
                                          </p:stCondLst>
                                        </p:cTn>
                                        <p:tgtEl>
                                          <p:spTgt spid="328"/>
                                        </p:tgtEl>
                                        <p:attrNameLst>
                                          <p:attrName>style.visibility</p:attrName>
                                        </p:attrNameLst>
                                      </p:cBhvr>
                                      <p:to>
                                        <p:strVal val="visible"/>
                                      </p:to>
                                    </p:set>
                                    <p:animEffect transition="in" filter="fade">
                                      <p:cBhvr>
                                        <p:cTn id="334" dur="1000"/>
                                        <p:tgtEl>
                                          <p:spTgt spid="328"/>
                                        </p:tgtEl>
                                      </p:cBhvr>
                                    </p:animEffect>
                                    <p:anim calcmode="lin" valueType="num">
                                      <p:cBhvr>
                                        <p:cTn id="335" dur="1000" fill="hold"/>
                                        <p:tgtEl>
                                          <p:spTgt spid="328"/>
                                        </p:tgtEl>
                                        <p:attrNameLst>
                                          <p:attrName>ppt_x</p:attrName>
                                        </p:attrNameLst>
                                      </p:cBhvr>
                                      <p:tavLst>
                                        <p:tav tm="0">
                                          <p:val>
                                            <p:strVal val="#ppt_x"/>
                                          </p:val>
                                        </p:tav>
                                        <p:tav tm="100000">
                                          <p:val>
                                            <p:strVal val="#ppt_x"/>
                                          </p:val>
                                        </p:tav>
                                      </p:tavLst>
                                    </p:anim>
                                    <p:anim calcmode="lin" valueType="num">
                                      <p:cBhvr>
                                        <p:cTn id="336" dur="1000" fill="hold"/>
                                        <p:tgtEl>
                                          <p:spTgt spid="328"/>
                                        </p:tgtEl>
                                        <p:attrNameLst>
                                          <p:attrName>ppt_y</p:attrName>
                                        </p:attrNameLst>
                                      </p:cBhvr>
                                      <p:tavLst>
                                        <p:tav tm="0">
                                          <p:val>
                                            <p:strVal val="#ppt_y+.1"/>
                                          </p:val>
                                        </p:tav>
                                        <p:tav tm="100000">
                                          <p:val>
                                            <p:strVal val="#ppt_y"/>
                                          </p:val>
                                        </p:tav>
                                      </p:tavLst>
                                    </p:anim>
                                  </p:childTnLst>
                                </p:cTn>
                              </p:par>
                              <p:par>
                                <p:cTn id="337" presetID="42" presetClass="entr" presetSubtype="0" fill="hold" nodeType="withEffect">
                                  <p:stCondLst>
                                    <p:cond delay="1800"/>
                                  </p:stCondLst>
                                  <p:childTnLst>
                                    <p:set>
                                      <p:cBhvr>
                                        <p:cTn id="338" dur="1" fill="hold">
                                          <p:stCondLst>
                                            <p:cond delay="0"/>
                                          </p:stCondLst>
                                        </p:cTn>
                                        <p:tgtEl>
                                          <p:spTgt spid="333"/>
                                        </p:tgtEl>
                                        <p:attrNameLst>
                                          <p:attrName>style.visibility</p:attrName>
                                        </p:attrNameLst>
                                      </p:cBhvr>
                                      <p:to>
                                        <p:strVal val="visible"/>
                                      </p:to>
                                    </p:set>
                                    <p:animEffect transition="in" filter="fade">
                                      <p:cBhvr>
                                        <p:cTn id="339" dur="1000"/>
                                        <p:tgtEl>
                                          <p:spTgt spid="333"/>
                                        </p:tgtEl>
                                      </p:cBhvr>
                                    </p:animEffect>
                                    <p:anim calcmode="lin" valueType="num">
                                      <p:cBhvr>
                                        <p:cTn id="340" dur="1000" fill="hold"/>
                                        <p:tgtEl>
                                          <p:spTgt spid="333"/>
                                        </p:tgtEl>
                                        <p:attrNameLst>
                                          <p:attrName>ppt_x</p:attrName>
                                        </p:attrNameLst>
                                      </p:cBhvr>
                                      <p:tavLst>
                                        <p:tav tm="0">
                                          <p:val>
                                            <p:strVal val="#ppt_x"/>
                                          </p:val>
                                        </p:tav>
                                        <p:tav tm="100000">
                                          <p:val>
                                            <p:strVal val="#ppt_x"/>
                                          </p:val>
                                        </p:tav>
                                      </p:tavLst>
                                    </p:anim>
                                    <p:anim calcmode="lin" valueType="num">
                                      <p:cBhvr>
                                        <p:cTn id="341" dur="1000" fill="hold"/>
                                        <p:tgtEl>
                                          <p:spTgt spid="333"/>
                                        </p:tgtEl>
                                        <p:attrNameLst>
                                          <p:attrName>ppt_y</p:attrName>
                                        </p:attrNameLst>
                                      </p:cBhvr>
                                      <p:tavLst>
                                        <p:tav tm="0">
                                          <p:val>
                                            <p:strVal val="#ppt_y+.1"/>
                                          </p:val>
                                        </p:tav>
                                        <p:tav tm="100000">
                                          <p:val>
                                            <p:strVal val="#ppt_y"/>
                                          </p:val>
                                        </p:tav>
                                      </p:tavLst>
                                    </p:anim>
                                  </p:childTnLst>
                                </p:cTn>
                              </p:par>
                              <p:par>
                                <p:cTn id="342" presetID="42" presetClass="entr" presetSubtype="0" fill="hold" nodeType="withEffect">
                                  <p:stCondLst>
                                    <p:cond delay="1900"/>
                                  </p:stCondLst>
                                  <p:childTnLst>
                                    <p:set>
                                      <p:cBhvr>
                                        <p:cTn id="343" dur="1" fill="hold">
                                          <p:stCondLst>
                                            <p:cond delay="0"/>
                                          </p:stCondLst>
                                        </p:cTn>
                                        <p:tgtEl>
                                          <p:spTgt spid="338"/>
                                        </p:tgtEl>
                                        <p:attrNameLst>
                                          <p:attrName>style.visibility</p:attrName>
                                        </p:attrNameLst>
                                      </p:cBhvr>
                                      <p:to>
                                        <p:strVal val="visible"/>
                                      </p:to>
                                    </p:set>
                                    <p:animEffect transition="in" filter="fade">
                                      <p:cBhvr>
                                        <p:cTn id="344" dur="1000"/>
                                        <p:tgtEl>
                                          <p:spTgt spid="338"/>
                                        </p:tgtEl>
                                      </p:cBhvr>
                                    </p:animEffect>
                                    <p:anim calcmode="lin" valueType="num">
                                      <p:cBhvr>
                                        <p:cTn id="345" dur="1000" fill="hold"/>
                                        <p:tgtEl>
                                          <p:spTgt spid="338"/>
                                        </p:tgtEl>
                                        <p:attrNameLst>
                                          <p:attrName>ppt_x</p:attrName>
                                        </p:attrNameLst>
                                      </p:cBhvr>
                                      <p:tavLst>
                                        <p:tav tm="0">
                                          <p:val>
                                            <p:strVal val="#ppt_x"/>
                                          </p:val>
                                        </p:tav>
                                        <p:tav tm="100000">
                                          <p:val>
                                            <p:strVal val="#ppt_x"/>
                                          </p:val>
                                        </p:tav>
                                      </p:tavLst>
                                    </p:anim>
                                    <p:anim calcmode="lin" valueType="num">
                                      <p:cBhvr>
                                        <p:cTn id="346" dur="1000" fill="hold"/>
                                        <p:tgtEl>
                                          <p:spTgt spid="338"/>
                                        </p:tgtEl>
                                        <p:attrNameLst>
                                          <p:attrName>ppt_y</p:attrName>
                                        </p:attrNameLst>
                                      </p:cBhvr>
                                      <p:tavLst>
                                        <p:tav tm="0">
                                          <p:val>
                                            <p:strVal val="#ppt_y+.1"/>
                                          </p:val>
                                        </p:tav>
                                        <p:tav tm="100000">
                                          <p:val>
                                            <p:strVal val="#ppt_y"/>
                                          </p:val>
                                        </p:tav>
                                      </p:tavLst>
                                    </p:anim>
                                  </p:childTnLst>
                                </p:cTn>
                              </p:par>
                              <p:par>
                                <p:cTn id="347" presetID="42" presetClass="entr" presetSubtype="0" fill="hold" nodeType="withEffect">
                                  <p:stCondLst>
                                    <p:cond delay="2000"/>
                                  </p:stCondLst>
                                  <p:childTnLst>
                                    <p:set>
                                      <p:cBhvr>
                                        <p:cTn id="348" dur="1" fill="hold">
                                          <p:stCondLst>
                                            <p:cond delay="0"/>
                                          </p:stCondLst>
                                        </p:cTn>
                                        <p:tgtEl>
                                          <p:spTgt spid="343"/>
                                        </p:tgtEl>
                                        <p:attrNameLst>
                                          <p:attrName>style.visibility</p:attrName>
                                        </p:attrNameLst>
                                      </p:cBhvr>
                                      <p:to>
                                        <p:strVal val="visible"/>
                                      </p:to>
                                    </p:set>
                                    <p:animEffect transition="in" filter="fade">
                                      <p:cBhvr>
                                        <p:cTn id="349" dur="1000"/>
                                        <p:tgtEl>
                                          <p:spTgt spid="343"/>
                                        </p:tgtEl>
                                      </p:cBhvr>
                                    </p:animEffect>
                                    <p:anim calcmode="lin" valueType="num">
                                      <p:cBhvr>
                                        <p:cTn id="350" dur="1000" fill="hold"/>
                                        <p:tgtEl>
                                          <p:spTgt spid="343"/>
                                        </p:tgtEl>
                                        <p:attrNameLst>
                                          <p:attrName>ppt_x</p:attrName>
                                        </p:attrNameLst>
                                      </p:cBhvr>
                                      <p:tavLst>
                                        <p:tav tm="0">
                                          <p:val>
                                            <p:strVal val="#ppt_x"/>
                                          </p:val>
                                        </p:tav>
                                        <p:tav tm="100000">
                                          <p:val>
                                            <p:strVal val="#ppt_x"/>
                                          </p:val>
                                        </p:tav>
                                      </p:tavLst>
                                    </p:anim>
                                    <p:anim calcmode="lin" valueType="num">
                                      <p:cBhvr>
                                        <p:cTn id="351" dur="1000" fill="hold"/>
                                        <p:tgtEl>
                                          <p:spTgt spid="343"/>
                                        </p:tgtEl>
                                        <p:attrNameLst>
                                          <p:attrName>ppt_y</p:attrName>
                                        </p:attrNameLst>
                                      </p:cBhvr>
                                      <p:tavLst>
                                        <p:tav tm="0">
                                          <p:val>
                                            <p:strVal val="#ppt_y+.1"/>
                                          </p:val>
                                        </p:tav>
                                        <p:tav tm="100000">
                                          <p:val>
                                            <p:strVal val="#ppt_y"/>
                                          </p:val>
                                        </p:tav>
                                      </p:tavLst>
                                    </p:anim>
                                  </p:childTnLst>
                                </p:cTn>
                              </p:par>
                              <p:par>
                                <p:cTn id="352" presetID="42" presetClass="entr" presetSubtype="0" fill="hold" nodeType="withEffect">
                                  <p:stCondLst>
                                    <p:cond delay="2100"/>
                                  </p:stCondLst>
                                  <p:childTnLst>
                                    <p:set>
                                      <p:cBhvr>
                                        <p:cTn id="353" dur="1" fill="hold">
                                          <p:stCondLst>
                                            <p:cond delay="0"/>
                                          </p:stCondLst>
                                        </p:cTn>
                                        <p:tgtEl>
                                          <p:spTgt spid="348"/>
                                        </p:tgtEl>
                                        <p:attrNameLst>
                                          <p:attrName>style.visibility</p:attrName>
                                        </p:attrNameLst>
                                      </p:cBhvr>
                                      <p:to>
                                        <p:strVal val="visible"/>
                                      </p:to>
                                    </p:set>
                                    <p:animEffect transition="in" filter="fade">
                                      <p:cBhvr>
                                        <p:cTn id="354" dur="1000"/>
                                        <p:tgtEl>
                                          <p:spTgt spid="348"/>
                                        </p:tgtEl>
                                      </p:cBhvr>
                                    </p:animEffect>
                                    <p:anim calcmode="lin" valueType="num">
                                      <p:cBhvr>
                                        <p:cTn id="355" dur="1000" fill="hold"/>
                                        <p:tgtEl>
                                          <p:spTgt spid="348"/>
                                        </p:tgtEl>
                                        <p:attrNameLst>
                                          <p:attrName>ppt_x</p:attrName>
                                        </p:attrNameLst>
                                      </p:cBhvr>
                                      <p:tavLst>
                                        <p:tav tm="0">
                                          <p:val>
                                            <p:strVal val="#ppt_x"/>
                                          </p:val>
                                        </p:tav>
                                        <p:tav tm="100000">
                                          <p:val>
                                            <p:strVal val="#ppt_x"/>
                                          </p:val>
                                        </p:tav>
                                      </p:tavLst>
                                    </p:anim>
                                    <p:anim calcmode="lin" valueType="num">
                                      <p:cBhvr>
                                        <p:cTn id="356" dur="1000" fill="hold"/>
                                        <p:tgtEl>
                                          <p:spTgt spid="348"/>
                                        </p:tgtEl>
                                        <p:attrNameLst>
                                          <p:attrName>ppt_y</p:attrName>
                                        </p:attrNameLst>
                                      </p:cBhvr>
                                      <p:tavLst>
                                        <p:tav tm="0">
                                          <p:val>
                                            <p:strVal val="#ppt_y+.1"/>
                                          </p:val>
                                        </p:tav>
                                        <p:tav tm="100000">
                                          <p:val>
                                            <p:strVal val="#ppt_y"/>
                                          </p:val>
                                        </p:tav>
                                      </p:tavLst>
                                    </p:anim>
                                  </p:childTnLst>
                                </p:cTn>
                              </p:par>
                              <p:par>
                                <p:cTn id="357" presetID="42" presetClass="entr" presetSubtype="0" fill="hold" nodeType="withEffect">
                                  <p:stCondLst>
                                    <p:cond delay="2200"/>
                                  </p:stCondLst>
                                  <p:childTnLst>
                                    <p:set>
                                      <p:cBhvr>
                                        <p:cTn id="358" dur="1" fill="hold">
                                          <p:stCondLst>
                                            <p:cond delay="0"/>
                                          </p:stCondLst>
                                        </p:cTn>
                                        <p:tgtEl>
                                          <p:spTgt spid="353"/>
                                        </p:tgtEl>
                                        <p:attrNameLst>
                                          <p:attrName>style.visibility</p:attrName>
                                        </p:attrNameLst>
                                      </p:cBhvr>
                                      <p:to>
                                        <p:strVal val="visible"/>
                                      </p:to>
                                    </p:set>
                                    <p:animEffect transition="in" filter="fade">
                                      <p:cBhvr>
                                        <p:cTn id="359" dur="1000"/>
                                        <p:tgtEl>
                                          <p:spTgt spid="353"/>
                                        </p:tgtEl>
                                      </p:cBhvr>
                                    </p:animEffect>
                                    <p:anim calcmode="lin" valueType="num">
                                      <p:cBhvr>
                                        <p:cTn id="360" dur="1000" fill="hold"/>
                                        <p:tgtEl>
                                          <p:spTgt spid="353"/>
                                        </p:tgtEl>
                                        <p:attrNameLst>
                                          <p:attrName>ppt_x</p:attrName>
                                        </p:attrNameLst>
                                      </p:cBhvr>
                                      <p:tavLst>
                                        <p:tav tm="0">
                                          <p:val>
                                            <p:strVal val="#ppt_x"/>
                                          </p:val>
                                        </p:tav>
                                        <p:tav tm="100000">
                                          <p:val>
                                            <p:strVal val="#ppt_x"/>
                                          </p:val>
                                        </p:tav>
                                      </p:tavLst>
                                    </p:anim>
                                    <p:anim calcmode="lin" valueType="num">
                                      <p:cBhvr>
                                        <p:cTn id="361" dur="1000" fill="hold"/>
                                        <p:tgtEl>
                                          <p:spTgt spid="353"/>
                                        </p:tgtEl>
                                        <p:attrNameLst>
                                          <p:attrName>ppt_y</p:attrName>
                                        </p:attrNameLst>
                                      </p:cBhvr>
                                      <p:tavLst>
                                        <p:tav tm="0">
                                          <p:val>
                                            <p:strVal val="#ppt_y+.1"/>
                                          </p:val>
                                        </p:tav>
                                        <p:tav tm="100000">
                                          <p:val>
                                            <p:strVal val="#ppt_y"/>
                                          </p:val>
                                        </p:tav>
                                      </p:tavLst>
                                    </p:anim>
                                  </p:childTnLst>
                                </p:cTn>
                              </p:par>
                              <p:par>
                                <p:cTn id="362" presetID="42" presetClass="entr" presetSubtype="0" fill="hold" nodeType="withEffect">
                                  <p:stCondLst>
                                    <p:cond delay="2300"/>
                                  </p:stCondLst>
                                  <p:childTnLst>
                                    <p:set>
                                      <p:cBhvr>
                                        <p:cTn id="363" dur="1" fill="hold">
                                          <p:stCondLst>
                                            <p:cond delay="0"/>
                                          </p:stCondLst>
                                        </p:cTn>
                                        <p:tgtEl>
                                          <p:spTgt spid="358"/>
                                        </p:tgtEl>
                                        <p:attrNameLst>
                                          <p:attrName>style.visibility</p:attrName>
                                        </p:attrNameLst>
                                      </p:cBhvr>
                                      <p:to>
                                        <p:strVal val="visible"/>
                                      </p:to>
                                    </p:set>
                                    <p:animEffect transition="in" filter="fade">
                                      <p:cBhvr>
                                        <p:cTn id="364" dur="1000"/>
                                        <p:tgtEl>
                                          <p:spTgt spid="358"/>
                                        </p:tgtEl>
                                      </p:cBhvr>
                                    </p:animEffect>
                                    <p:anim calcmode="lin" valueType="num">
                                      <p:cBhvr>
                                        <p:cTn id="365" dur="1000" fill="hold"/>
                                        <p:tgtEl>
                                          <p:spTgt spid="358"/>
                                        </p:tgtEl>
                                        <p:attrNameLst>
                                          <p:attrName>ppt_x</p:attrName>
                                        </p:attrNameLst>
                                      </p:cBhvr>
                                      <p:tavLst>
                                        <p:tav tm="0">
                                          <p:val>
                                            <p:strVal val="#ppt_x"/>
                                          </p:val>
                                        </p:tav>
                                        <p:tav tm="100000">
                                          <p:val>
                                            <p:strVal val="#ppt_x"/>
                                          </p:val>
                                        </p:tav>
                                      </p:tavLst>
                                    </p:anim>
                                    <p:anim calcmode="lin" valueType="num">
                                      <p:cBhvr>
                                        <p:cTn id="366" dur="1000" fill="hold"/>
                                        <p:tgtEl>
                                          <p:spTgt spid="3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直接连接符 25"/>
          <p:cNvCxnSpPr/>
          <p:nvPr/>
        </p:nvCxnSpPr>
        <p:spPr>
          <a:xfrm>
            <a:off x="0" y="3480243"/>
            <a:ext cx="12240683" cy="70563"/>
          </a:xfrm>
          <a:prstGeom prst="line">
            <a:avLst/>
          </a:prstGeom>
          <a:ln w="3810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1902863"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2471792"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2" name="组合 31"/>
          <p:cNvGrpSpPr/>
          <p:nvPr/>
        </p:nvGrpSpPr>
        <p:grpSpPr>
          <a:xfrm>
            <a:off x="2706503" y="3273975"/>
            <a:ext cx="445236" cy="445236"/>
            <a:chOff x="612948" y="3577580"/>
            <a:chExt cx="333927" cy="333927"/>
          </a:xfrm>
        </p:grpSpPr>
        <p:sp>
          <p:nvSpPr>
            <p:cNvPr id="33" name="椭圆 32"/>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椭圆 34"/>
          <p:cNvSpPr/>
          <p:nvPr/>
        </p:nvSpPr>
        <p:spPr>
          <a:xfrm>
            <a:off x="3551040"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椭圆 35"/>
          <p:cNvSpPr/>
          <p:nvPr/>
        </p:nvSpPr>
        <p:spPr>
          <a:xfrm>
            <a:off x="3935083"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7" name="组合 36"/>
          <p:cNvGrpSpPr/>
          <p:nvPr/>
        </p:nvGrpSpPr>
        <p:grpSpPr>
          <a:xfrm>
            <a:off x="4389530" y="3273975"/>
            <a:ext cx="445236" cy="445236"/>
            <a:chOff x="612948" y="3577580"/>
            <a:chExt cx="333927" cy="333927"/>
          </a:xfrm>
        </p:grpSpPr>
        <p:sp>
          <p:nvSpPr>
            <p:cNvPr id="38" name="椭圆 37"/>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椭圆 38"/>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0" name="椭圆 39"/>
          <p:cNvSpPr/>
          <p:nvPr/>
        </p:nvSpPr>
        <p:spPr>
          <a:xfrm>
            <a:off x="5183221"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椭圆 40"/>
          <p:cNvSpPr/>
          <p:nvPr/>
        </p:nvSpPr>
        <p:spPr>
          <a:xfrm>
            <a:off x="5663275"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2" name="组合 41"/>
          <p:cNvGrpSpPr/>
          <p:nvPr/>
        </p:nvGrpSpPr>
        <p:grpSpPr>
          <a:xfrm>
            <a:off x="5997179" y="3292906"/>
            <a:ext cx="445236" cy="445236"/>
            <a:chOff x="612948" y="3577580"/>
            <a:chExt cx="333927" cy="333927"/>
          </a:xfrm>
        </p:grpSpPr>
        <p:sp>
          <p:nvSpPr>
            <p:cNvPr id="43" name="椭圆 42"/>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椭圆 43"/>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5" name="椭圆 44"/>
          <p:cNvSpPr/>
          <p:nvPr/>
        </p:nvSpPr>
        <p:spPr>
          <a:xfrm>
            <a:off x="6911413"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椭圆 45"/>
          <p:cNvSpPr/>
          <p:nvPr/>
        </p:nvSpPr>
        <p:spPr>
          <a:xfrm>
            <a:off x="7559403"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7" name="组合 46"/>
          <p:cNvGrpSpPr/>
          <p:nvPr/>
        </p:nvGrpSpPr>
        <p:grpSpPr>
          <a:xfrm>
            <a:off x="8063542" y="3318559"/>
            <a:ext cx="445236" cy="445236"/>
            <a:chOff x="612948" y="3577580"/>
            <a:chExt cx="333927" cy="333927"/>
          </a:xfrm>
        </p:grpSpPr>
        <p:sp>
          <p:nvSpPr>
            <p:cNvPr id="48" name="椭圆 47"/>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椭圆 48"/>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0" name="椭圆 49"/>
          <p:cNvSpPr/>
          <p:nvPr/>
        </p:nvSpPr>
        <p:spPr>
          <a:xfrm>
            <a:off x="8927637"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椭圆 50"/>
          <p:cNvSpPr/>
          <p:nvPr/>
        </p:nvSpPr>
        <p:spPr>
          <a:xfrm>
            <a:off x="9407701"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2" name="椭圆 34"/>
          <p:cNvSpPr/>
          <p:nvPr/>
        </p:nvSpPr>
        <p:spPr>
          <a:xfrm>
            <a:off x="4127104" y="4108929"/>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3" name="组合 52"/>
          <p:cNvGrpSpPr/>
          <p:nvPr/>
        </p:nvGrpSpPr>
        <p:grpSpPr>
          <a:xfrm rot="10800000">
            <a:off x="2335898" y="1700809"/>
            <a:ext cx="1012733" cy="1315777"/>
            <a:chOff x="4020870" y="2194485"/>
            <a:chExt cx="1102258" cy="1432090"/>
          </a:xfrm>
          <a:effectLst>
            <a:outerShdw blurRad="444500" dist="254000" dir="8100000" algn="tr" rotWithShape="0">
              <a:prstClr val="black">
                <a:alpha val="50000"/>
              </a:prstClr>
            </a:outerShdw>
          </a:effectLst>
        </p:grpSpPr>
        <p:sp>
          <p:nvSpPr>
            <p:cNvPr id="5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组合 55"/>
          <p:cNvGrpSpPr/>
          <p:nvPr/>
        </p:nvGrpSpPr>
        <p:grpSpPr>
          <a:xfrm rot="10800000">
            <a:off x="5696270" y="1815109"/>
            <a:ext cx="1012733" cy="1315777"/>
            <a:chOff x="4020870" y="2194485"/>
            <a:chExt cx="1102258" cy="1432090"/>
          </a:xfrm>
          <a:effectLst>
            <a:outerShdw blurRad="444500" dist="254000" dir="8100000" algn="tr" rotWithShape="0">
              <a:prstClr val="black">
                <a:alpha val="50000"/>
              </a:prstClr>
            </a:outerShdw>
          </a:effectLst>
        </p:grpSpPr>
        <p:sp>
          <p:nvSpPr>
            <p:cNvPr id="5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9" name="椭圆 34"/>
          <p:cNvSpPr/>
          <p:nvPr/>
        </p:nvSpPr>
        <p:spPr>
          <a:xfrm>
            <a:off x="7813076" y="4108929"/>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0" name="Rectangle 13" descr="FD1DDF730CE4456e89755B07FE1653D0# #Rectangle 13"/>
          <p:cNvSpPr>
            <a:spLocks noChangeArrowheads="1"/>
          </p:cNvSpPr>
          <p:nvPr/>
        </p:nvSpPr>
        <p:spPr bwMode="auto">
          <a:xfrm>
            <a:off x="3496017" y="1757673"/>
            <a:ext cx="19467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None/>
              <a:defRPr/>
            </a:pPr>
            <a:r>
              <a:rPr lang="en-US" altLang="zh-CN" sz="2133" dirty="0">
                <a:solidFill>
                  <a:srgbClr val="C00000"/>
                </a:solidFill>
                <a:latin typeface="方正兰亭粗黑简体" pitchFamily="2" charset="-122"/>
                <a:ea typeface="方正兰亭粗黑简体" pitchFamily="2" charset="-122"/>
              </a:rPr>
              <a:t>2007</a:t>
            </a:r>
            <a:r>
              <a:rPr lang="zh-CN" altLang="en-US" sz="2133" dirty="0">
                <a:solidFill>
                  <a:srgbClr val="C00000"/>
                </a:solidFill>
                <a:latin typeface="方正兰亭粗黑简体" pitchFamily="2" charset="-122"/>
                <a:ea typeface="方正兰亭粗黑简体" pitchFamily="2" charset="-122"/>
              </a:rPr>
              <a:t>年</a:t>
            </a:r>
            <a:endParaRPr lang="en-US" altLang="zh-CN" sz="2133" dirty="0">
              <a:solidFill>
                <a:srgbClr val="C00000"/>
              </a:solidFill>
              <a:latin typeface="方正兰亭粗黑简体" pitchFamily="2" charset="-122"/>
              <a:ea typeface="方正兰亭粗黑简体" pitchFamily="2" charset="-122"/>
            </a:endParaRPr>
          </a:p>
        </p:txBody>
      </p:sp>
      <p:sp>
        <p:nvSpPr>
          <p:cNvPr id="61" name="Rectangle 13" descr="FD1DDF730CE4456e89755B07FE1653D0# #Rectangle 13"/>
          <p:cNvSpPr>
            <a:spLocks noChangeArrowheads="1"/>
          </p:cNvSpPr>
          <p:nvPr/>
        </p:nvSpPr>
        <p:spPr bwMode="auto">
          <a:xfrm>
            <a:off x="3496015" y="2114623"/>
            <a:ext cx="2317148"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此处添加目标扼要说明，</a:t>
            </a:r>
            <a:endParaRPr lang="en-US" altLang="zh-CN" sz="1467" dirty="0">
              <a:solidFill>
                <a:schemeClr val="tx1">
                  <a:lumMod val="85000"/>
                  <a:lumOff val="15000"/>
                </a:schemeClr>
              </a:solidFill>
              <a:latin typeface="方正兰亭黑_GBK" pitchFamily="2" charset="-122"/>
              <a:ea typeface="方正兰亭黑_GBK" pitchFamily="2" charset="-122"/>
            </a:endParaRPr>
          </a:p>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添加简短说明文字。</a:t>
            </a:r>
            <a:endParaRPr lang="en-US" altLang="zh-CN" sz="1467" dirty="0">
              <a:solidFill>
                <a:schemeClr val="tx1">
                  <a:lumMod val="85000"/>
                  <a:lumOff val="15000"/>
                </a:schemeClr>
              </a:solidFill>
              <a:latin typeface="方正兰亭黑_GBK" pitchFamily="2" charset="-122"/>
              <a:ea typeface="方正兰亭黑_GBK" pitchFamily="2" charset="-122"/>
            </a:endParaRPr>
          </a:p>
        </p:txBody>
      </p:sp>
      <p:sp>
        <p:nvSpPr>
          <p:cNvPr id="62" name="Rectangle 13" descr="FD1DDF730CE4456e89755B07FE1653D0# #Rectangle 13"/>
          <p:cNvSpPr>
            <a:spLocks noChangeArrowheads="1"/>
          </p:cNvSpPr>
          <p:nvPr/>
        </p:nvSpPr>
        <p:spPr bwMode="auto">
          <a:xfrm>
            <a:off x="6986439" y="1903808"/>
            <a:ext cx="19467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None/>
              <a:defRPr/>
            </a:pPr>
            <a:r>
              <a:rPr lang="en-US" altLang="zh-CN" sz="2133" dirty="0">
                <a:solidFill>
                  <a:srgbClr val="C00000"/>
                </a:solidFill>
                <a:latin typeface="方正兰亭粗黑简体" pitchFamily="2" charset="-122"/>
                <a:ea typeface="方正兰亭粗黑简体" pitchFamily="2" charset="-122"/>
              </a:rPr>
              <a:t>2010</a:t>
            </a:r>
            <a:r>
              <a:rPr lang="zh-CN" altLang="en-US" sz="2133" dirty="0">
                <a:solidFill>
                  <a:srgbClr val="C00000"/>
                </a:solidFill>
                <a:latin typeface="方正兰亭粗黑简体" pitchFamily="2" charset="-122"/>
                <a:ea typeface="方正兰亭粗黑简体" pitchFamily="2" charset="-122"/>
              </a:rPr>
              <a:t>年</a:t>
            </a:r>
            <a:endParaRPr lang="en-US" altLang="zh-CN" sz="2133" dirty="0">
              <a:solidFill>
                <a:srgbClr val="C00000"/>
              </a:solidFill>
              <a:latin typeface="方正兰亭粗黑简体" pitchFamily="2" charset="-122"/>
              <a:ea typeface="方正兰亭粗黑简体" pitchFamily="2" charset="-122"/>
            </a:endParaRPr>
          </a:p>
        </p:txBody>
      </p:sp>
      <p:sp>
        <p:nvSpPr>
          <p:cNvPr id="63" name="Rectangle 13" descr="FD1DDF730CE4456e89755B07FE1653D0# #Rectangle 13"/>
          <p:cNvSpPr>
            <a:spLocks noChangeArrowheads="1"/>
          </p:cNvSpPr>
          <p:nvPr/>
        </p:nvSpPr>
        <p:spPr bwMode="auto">
          <a:xfrm>
            <a:off x="6818501" y="2260757"/>
            <a:ext cx="2317148"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此处添加目标扼要说明，</a:t>
            </a:r>
            <a:endParaRPr lang="en-US" altLang="zh-CN" sz="1467" dirty="0">
              <a:solidFill>
                <a:schemeClr val="tx1">
                  <a:lumMod val="85000"/>
                  <a:lumOff val="15000"/>
                </a:schemeClr>
              </a:solidFill>
              <a:latin typeface="方正兰亭黑_GBK" pitchFamily="2" charset="-122"/>
              <a:ea typeface="方正兰亭黑_GBK" pitchFamily="2" charset="-122"/>
            </a:endParaRPr>
          </a:p>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添加简短说明文字。</a:t>
            </a:r>
            <a:endParaRPr lang="en-US" altLang="zh-CN" sz="1467" dirty="0">
              <a:solidFill>
                <a:schemeClr val="tx1">
                  <a:lumMod val="85000"/>
                  <a:lumOff val="15000"/>
                </a:schemeClr>
              </a:solidFill>
              <a:latin typeface="方正兰亭黑_GBK" pitchFamily="2" charset="-122"/>
              <a:ea typeface="方正兰亭黑_GBK" pitchFamily="2" charset="-122"/>
            </a:endParaRPr>
          </a:p>
        </p:txBody>
      </p:sp>
      <p:sp>
        <p:nvSpPr>
          <p:cNvPr id="64" name="Rectangle 13" descr="FD1DDF730CE4456e89755B07FE1653D0# #Rectangle 13"/>
          <p:cNvSpPr>
            <a:spLocks noChangeArrowheads="1"/>
          </p:cNvSpPr>
          <p:nvPr/>
        </p:nvSpPr>
        <p:spPr bwMode="auto">
          <a:xfrm>
            <a:off x="5361564" y="4401137"/>
            <a:ext cx="19467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None/>
              <a:defRPr/>
            </a:pPr>
            <a:r>
              <a:rPr lang="en-US" altLang="zh-CN" sz="2133" dirty="0" smtClean="0">
                <a:solidFill>
                  <a:srgbClr val="C00000"/>
                </a:solidFill>
                <a:latin typeface="方正兰亭粗黑简体" pitchFamily="2" charset="-122"/>
                <a:ea typeface="方正兰亭粗黑简体" pitchFamily="2" charset="-122"/>
              </a:rPr>
              <a:t>2014</a:t>
            </a:r>
            <a:r>
              <a:rPr lang="zh-CN" altLang="en-US" sz="2133" dirty="0" smtClean="0">
                <a:solidFill>
                  <a:srgbClr val="C00000"/>
                </a:solidFill>
                <a:latin typeface="方正兰亭粗黑简体" pitchFamily="2" charset="-122"/>
                <a:ea typeface="方正兰亭粗黑简体" pitchFamily="2" charset="-122"/>
              </a:rPr>
              <a:t>年</a:t>
            </a:r>
            <a:endParaRPr lang="en-US" altLang="zh-CN" sz="2133" dirty="0">
              <a:solidFill>
                <a:srgbClr val="C00000"/>
              </a:solidFill>
              <a:latin typeface="方正兰亭粗黑简体" pitchFamily="2" charset="-122"/>
              <a:ea typeface="方正兰亭粗黑简体" pitchFamily="2" charset="-122"/>
            </a:endParaRPr>
          </a:p>
        </p:txBody>
      </p:sp>
      <p:sp>
        <p:nvSpPr>
          <p:cNvPr id="65" name="Rectangle 13" descr="FD1DDF730CE4456e89755B07FE1653D0# #Rectangle 13"/>
          <p:cNvSpPr>
            <a:spLocks noChangeArrowheads="1"/>
          </p:cNvSpPr>
          <p:nvPr/>
        </p:nvSpPr>
        <p:spPr bwMode="auto">
          <a:xfrm>
            <a:off x="5279233" y="4758087"/>
            <a:ext cx="2326367"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此处添加目标扼要说明，添加简短说明文字。</a:t>
            </a:r>
            <a:endParaRPr lang="en-US" altLang="zh-CN" sz="1467" dirty="0">
              <a:solidFill>
                <a:schemeClr val="tx1">
                  <a:lumMod val="85000"/>
                  <a:lumOff val="15000"/>
                </a:schemeClr>
              </a:solidFill>
              <a:latin typeface="方正兰亭黑_GBK" pitchFamily="2" charset="-122"/>
              <a:ea typeface="方正兰亭黑_GBK" pitchFamily="2" charset="-122"/>
            </a:endParaRPr>
          </a:p>
        </p:txBody>
      </p:sp>
      <p:sp>
        <p:nvSpPr>
          <p:cNvPr id="66" name="Rectangle 13" descr="FD1DDF730CE4456e89755B07FE1653D0# #Rectangle 13"/>
          <p:cNvSpPr>
            <a:spLocks noChangeArrowheads="1"/>
          </p:cNvSpPr>
          <p:nvPr/>
        </p:nvSpPr>
        <p:spPr bwMode="auto">
          <a:xfrm>
            <a:off x="8914748" y="4265936"/>
            <a:ext cx="19467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None/>
              <a:defRPr/>
            </a:pPr>
            <a:r>
              <a:rPr lang="en-US" altLang="zh-CN" sz="2133" dirty="0" smtClean="0">
                <a:solidFill>
                  <a:srgbClr val="C00000"/>
                </a:solidFill>
                <a:latin typeface="方正兰亭粗黑简体" pitchFamily="2" charset="-122"/>
                <a:ea typeface="方正兰亭粗黑简体" pitchFamily="2" charset="-122"/>
              </a:rPr>
              <a:t>2016</a:t>
            </a:r>
            <a:r>
              <a:rPr lang="zh-CN" altLang="en-US" sz="2133" dirty="0" smtClean="0">
                <a:solidFill>
                  <a:srgbClr val="C00000"/>
                </a:solidFill>
                <a:latin typeface="方正兰亭粗黑简体" pitchFamily="2" charset="-122"/>
                <a:ea typeface="方正兰亭粗黑简体" pitchFamily="2" charset="-122"/>
              </a:rPr>
              <a:t>年</a:t>
            </a:r>
            <a:endParaRPr lang="en-US" altLang="zh-CN" sz="2133" dirty="0">
              <a:solidFill>
                <a:srgbClr val="C00000"/>
              </a:solidFill>
              <a:latin typeface="方正兰亭粗黑简体" pitchFamily="2" charset="-122"/>
              <a:ea typeface="方正兰亭粗黑简体" pitchFamily="2" charset="-122"/>
            </a:endParaRPr>
          </a:p>
        </p:txBody>
      </p:sp>
      <p:sp>
        <p:nvSpPr>
          <p:cNvPr id="67" name="Rectangle 13" descr="FD1DDF730CE4456e89755B07FE1653D0# #Rectangle 13"/>
          <p:cNvSpPr>
            <a:spLocks noChangeArrowheads="1"/>
          </p:cNvSpPr>
          <p:nvPr/>
        </p:nvSpPr>
        <p:spPr bwMode="auto">
          <a:xfrm>
            <a:off x="8914746" y="4689665"/>
            <a:ext cx="2317148"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此处添加目标扼要说明，</a:t>
            </a:r>
            <a:endParaRPr lang="en-US" altLang="zh-CN" sz="1467" dirty="0">
              <a:solidFill>
                <a:schemeClr val="tx1">
                  <a:lumMod val="85000"/>
                  <a:lumOff val="15000"/>
                </a:schemeClr>
              </a:solidFill>
              <a:latin typeface="方正兰亭黑_GBK" pitchFamily="2" charset="-122"/>
              <a:ea typeface="方正兰亭黑_GBK" pitchFamily="2" charset="-122"/>
            </a:endParaRPr>
          </a:p>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添加简短说明文字。</a:t>
            </a:r>
            <a:endParaRPr lang="en-US" altLang="zh-CN" sz="1467" dirty="0">
              <a:solidFill>
                <a:schemeClr val="tx1">
                  <a:lumMod val="85000"/>
                  <a:lumOff val="15000"/>
                </a:schemeClr>
              </a:solidFill>
              <a:latin typeface="方正兰亭黑_GBK" pitchFamily="2" charset="-122"/>
              <a:ea typeface="方正兰亭黑_GBK" pitchFamily="2" charset="-122"/>
            </a:endParaRPr>
          </a:p>
        </p:txBody>
      </p:sp>
      <p:grpSp>
        <p:nvGrpSpPr>
          <p:cNvPr id="68" name="组合 67"/>
          <p:cNvGrpSpPr/>
          <p:nvPr/>
        </p:nvGrpSpPr>
        <p:grpSpPr>
          <a:xfrm>
            <a:off x="9523679" y="3318559"/>
            <a:ext cx="445236" cy="445236"/>
            <a:chOff x="612948" y="3577580"/>
            <a:chExt cx="333927" cy="333927"/>
          </a:xfrm>
        </p:grpSpPr>
        <p:sp>
          <p:nvSpPr>
            <p:cNvPr id="69" name="椭圆 68"/>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0" name="椭圆 69"/>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1" name="椭圆 70"/>
          <p:cNvSpPr/>
          <p:nvPr/>
        </p:nvSpPr>
        <p:spPr>
          <a:xfrm>
            <a:off x="10679931"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2" name="椭圆 71"/>
          <p:cNvSpPr/>
          <p:nvPr/>
        </p:nvSpPr>
        <p:spPr>
          <a:xfrm>
            <a:off x="11327915"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3" name="组合 72"/>
          <p:cNvGrpSpPr/>
          <p:nvPr/>
        </p:nvGrpSpPr>
        <p:grpSpPr>
          <a:xfrm rot="10800000">
            <a:off x="9152654" y="1815109"/>
            <a:ext cx="1012733" cy="1315777"/>
            <a:chOff x="4020870" y="2194485"/>
            <a:chExt cx="1102258" cy="1432090"/>
          </a:xfrm>
          <a:effectLst>
            <a:outerShdw blurRad="444500" dist="254000" dir="8100000" algn="tr" rotWithShape="0">
              <a:prstClr val="black">
                <a:alpha val="50000"/>
              </a:prstClr>
            </a:outerShdw>
          </a:effectLst>
        </p:grpSpPr>
        <p:sp>
          <p:nvSpPr>
            <p:cNvPr id="7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6" name="Rectangle 13" descr="FD1DDF730CE4456e89755B07FE1653D0# #Rectangle 13"/>
          <p:cNvSpPr>
            <a:spLocks noChangeArrowheads="1"/>
          </p:cNvSpPr>
          <p:nvPr/>
        </p:nvSpPr>
        <p:spPr bwMode="auto">
          <a:xfrm>
            <a:off x="10304781" y="1807797"/>
            <a:ext cx="19467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None/>
              <a:defRPr/>
            </a:pPr>
            <a:r>
              <a:rPr lang="en-US" altLang="zh-CN" sz="2133" dirty="0" smtClean="0">
                <a:solidFill>
                  <a:srgbClr val="C00000"/>
                </a:solidFill>
                <a:latin typeface="方正兰亭粗黑简体" pitchFamily="2" charset="-122"/>
                <a:ea typeface="方正兰亭粗黑简体" pitchFamily="2" charset="-122"/>
              </a:rPr>
              <a:t>2011</a:t>
            </a:r>
            <a:r>
              <a:rPr lang="zh-CN" altLang="en-US" sz="2133" dirty="0" smtClean="0">
                <a:solidFill>
                  <a:srgbClr val="C00000"/>
                </a:solidFill>
                <a:latin typeface="方正兰亭粗黑简体" pitchFamily="2" charset="-122"/>
                <a:ea typeface="方正兰亭粗黑简体" pitchFamily="2" charset="-122"/>
              </a:rPr>
              <a:t>年</a:t>
            </a:r>
            <a:endParaRPr lang="en-US" altLang="zh-CN" sz="2133" dirty="0">
              <a:solidFill>
                <a:srgbClr val="C00000"/>
              </a:solidFill>
              <a:latin typeface="方正兰亭粗黑简体" pitchFamily="2" charset="-122"/>
              <a:ea typeface="方正兰亭粗黑简体" pitchFamily="2" charset="-122"/>
            </a:endParaRPr>
          </a:p>
        </p:txBody>
      </p:sp>
      <p:sp>
        <p:nvSpPr>
          <p:cNvPr id="77" name="Rectangle 13" descr="FD1DDF730CE4456e89755B07FE1653D0# #Rectangle 13"/>
          <p:cNvSpPr>
            <a:spLocks noChangeArrowheads="1"/>
          </p:cNvSpPr>
          <p:nvPr/>
        </p:nvSpPr>
        <p:spPr bwMode="auto">
          <a:xfrm>
            <a:off x="10143284" y="2191841"/>
            <a:ext cx="1744997" cy="76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此处添加目标扼要说明，添加简短说明文字。</a:t>
            </a:r>
            <a:endParaRPr lang="en-US" altLang="zh-CN" sz="1467" dirty="0">
              <a:solidFill>
                <a:schemeClr val="tx1">
                  <a:lumMod val="85000"/>
                  <a:lumOff val="15000"/>
                </a:schemeClr>
              </a:solidFill>
              <a:latin typeface="方正兰亭黑_GBK" pitchFamily="2" charset="-122"/>
              <a:ea typeface="方正兰亭黑_GBK" pitchFamily="2" charset="-122"/>
            </a:endParaRPr>
          </a:p>
        </p:txBody>
      </p:sp>
      <p:sp>
        <p:nvSpPr>
          <p:cNvPr id="78" name="椭圆 77"/>
          <p:cNvSpPr/>
          <p:nvPr/>
        </p:nvSpPr>
        <p:spPr>
          <a:xfrm>
            <a:off x="262765"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椭圆 78"/>
          <p:cNvSpPr/>
          <p:nvPr/>
        </p:nvSpPr>
        <p:spPr>
          <a:xfrm>
            <a:off x="778095" y="3493176"/>
            <a:ext cx="96000" cy="9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80" name="组合 79"/>
          <p:cNvGrpSpPr/>
          <p:nvPr/>
        </p:nvGrpSpPr>
        <p:grpSpPr>
          <a:xfrm>
            <a:off x="1075566" y="3273975"/>
            <a:ext cx="445236" cy="445236"/>
            <a:chOff x="612948" y="3577580"/>
            <a:chExt cx="333927" cy="333927"/>
          </a:xfrm>
        </p:grpSpPr>
        <p:sp>
          <p:nvSpPr>
            <p:cNvPr id="81" name="椭圆 80"/>
            <p:cNvSpPr/>
            <p:nvPr/>
          </p:nvSpPr>
          <p:spPr>
            <a:xfrm>
              <a:off x="612948" y="3577580"/>
              <a:ext cx="333927" cy="333927"/>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椭圆 81"/>
            <p:cNvSpPr/>
            <p:nvPr/>
          </p:nvSpPr>
          <p:spPr>
            <a:xfrm>
              <a:off x="667368" y="3632001"/>
              <a:ext cx="225086" cy="2250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83" name="椭圆 34"/>
          <p:cNvSpPr/>
          <p:nvPr/>
        </p:nvSpPr>
        <p:spPr>
          <a:xfrm>
            <a:off x="825100" y="4108929"/>
            <a:ext cx="946165" cy="121682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1"/>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4" name="Rectangle 13" descr="FD1DDF730CE4456e89755B07FE1653D0# #Rectangle 13"/>
          <p:cNvSpPr>
            <a:spLocks noChangeArrowheads="1"/>
          </p:cNvSpPr>
          <p:nvPr/>
        </p:nvSpPr>
        <p:spPr bwMode="auto">
          <a:xfrm>
            <a:off x="2059560" y="4401137"/>
            <a:ext cx="1946784"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l" eaLnBrk="1" hangingPunct="1">
              <a:spcBef>
                <a:spcPct val="0"/>
              </a:spcBef>
              <a:buNone/>
              <a:defRPr/>
            </a:pPr>
            <a:r>
              <a:rPr lang="en-US" altLang="zh-CN" sz="2133" dirty="0" smtClean="0">
                <a:solidFill>
                  <a:srgbClr val="C00000"/>
                </a:solidFill>
                <a:latin typeface="方正兰亭粗黑简体" pitchFamily="2" charset="-122"/>
                <a:ea typeface="方正兰亭粗黑简体" pitchFamily="2" charset="-122"/>
              </a:rPr>
              <a:t>2012</a:t>
            </a:r>
            <a:r>
              <a:rPr lang="zh-CN" altLang="en-US" sz="2133" dirty="0" smtClean="0">
                <a:solidFill>
                  <a:srgbClr val="C00000"/>
                </a:solidFill>
                <a:latin typeface="方正兰亭粗黑简体" pitchFamily="2" charset="-122"/>
                <a:ea typeface="方正兰亭粗黑简体" pitchFamily="2" charset="-122"/>
              </a:rPr>
              <a:t>年</a:t>
            </a:r>
            <a:endParaRPr lang="en-US" altLang="zh-CN" sz="2133" dirty="0">
              <a:solidFill>
                <a:srgbClr val="C00000"/>
              </a:solidFill>
              <a:latin typeface="方正兰亭粗黑简体" pitchFamily="2" charset="-122"/>
              <a:ea typeface="方正兰亭粗黑简体" pitchFamily="2" charset="-122"/>
            </a:endParaRPr>
          </a:p>
        </p:txBody>
      </p:sp>
      <p:sp>
        <p:nvSpPr>
          <p:cNvPr id="85" name="Rectangle 13" descr="FD1DDF730CE4456e89755B07FE1653D0# #Rectangle 13"/>
          <p:cNvSpPr>
            <a:spLocks noChangeArrowheads="1"/>
          </p:cNvSpPr>
          <p:nvPr/>
        </p:nvSpPr>
        <p:spPr bwMode="auto">
          <a:xfrm>
            <a:off x="1977229" y="4758087"/>
            <a:ext cx="2326367" cy="543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algn="just" eaLnBrk="1" hangingPunct="1">
              <a:spcBef>
                <a:spcPct val="0"/>
              </a:spcBef>
              <a:buNone/>
              <a:defRPr/>
            </a:pPr>
            <a:r>
              <a:rPr lang="zh-CN" altLang="en-US" sz="1467" dirty="0">
                <a:solidFill>
                  <a:schemeClr val="tx1">
                    <a:lumMod val="85000"/>
                    <a:lumOff val="15000"/>
                  </a:schemeClr>
                </a:solidFill>
                <a:latin typeface="方正兰亭黑_GBK" pitchFamily="2" charset="-122"/>
                <a:ea typeface="方正兰亭黑_GBK" pitchFamily="2" charset="-122"/>
              </a:rPr>
              <a:t>此处添加目标扼要说明，添加简短说明文字。</a:t>
            </a:r>
            <a:endParaRPr lang="en-US" altLang="zh-CN" sz="1467" dirty="0">
              <a:solidFill>
                <a:schemeClr val="tx1">
                  <a:lumMod val="85000"/>
                  <a:lumOff val="15000"/>
                </a:schemeClr>
              </a:solidFill>
              <a:latin typeface="方正兰亭黑_GBK" pitchFamily="2" charset="-122"/>
              <a:ea typeface="方正兰亭黑_GBK" pitchFamily="2" charset="-122"/>
            </a:endParaRPr>
          </a:p>
        </p:txBody>
      </p:sp>
      <p:sp>
        <p:nvSpPr>
          <p:cNvPr id="86" name="TextBox 85"/>
          <p:cNvSpPr txBox="1"/>
          <p:nvPr/>
        </p:nvSpPr>
        <p:spPr>
          <a:xfrm>
            <a:off x="9384213" y="6981395"/>
            <a:ext cx="2376417" cy="318100"/>
          </a:xfrm>
          <a:prstGeom prst="rect">
            <a:avLst/>
          </a:prstGeom>
          <a:noFill/>
        </p:spPr>
        <p:txBody>
          <a:bodyPr wrap="square" rtlCol="0">
            <a:spAutoFit/>
          </a:bodyPr>
          <a:lstStyle/>
          <a:p>
            <a:r>
              <a:rPr lang="zh-CN" altLang="en-US" sz="1467" dirty="0"/>
              <a:t>延时文字，不要可以删除</a:t>
            </a:r>
          </a:p>
        </p:txBody>
      </p:sp>
      <p:sp>
        <p:nvSpPr>
          <p:cNvPr id="87" name="Text Box 18"/>
          <p:cNvSpPr txBox="1">
            <a:spLocks noChangeArrowheads="1"/>
          </p:cNvSpPr>
          <p:nvPr/>
        </p:nvSpPr>
        <p:spPr bwMode="gray">
          <a:xfrm>
            <a:off x="4943873" y="142902"/>
            <a:ext cx="2112233"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lang="zh-CN" altLang="en-US" sz="2667" dirty="0" smtClean="0">
                <a:latin typeface="微软雅黑" pitchFamily="34" charset="-122"/>
                <a:ea typeface="微软雅黑" pitchFamily="34" charset="-122"/>
              </a:rPr>
              <a:t>公司纪实</a:t>
            </a:r>
            <a:endParaRPr lang="zh-CN" altLang="en-US" sz="2667" dirty="0">
              <a:latin typeface="微软雅黑" pitchFamily="34" charset="-122"/>
              <a:ea typeface="微软雅黑" pitchFamily="34" charset="-122"/>
            </a:endParaRPr>
          </a:p>
        </p:txBody>
      </p:sp>
      <p:cxnSp>
        <p:nvCxnSpPr>
          <p:cNvPr id="88" name="直接连接符​​ 14"/>
          <p:cNvCxnSpPr/>
          <p:nvPr/>
        </p:nvCxnSpPr>
        <p:spPr>
          <a:xfrm>
            <a:off x="7529891"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cxnSp>
        <p:nvCxnSpPr>
          <p:cNvPr id="89" name="直接连接符​​ 14"/>
          <p:cNvCxnSpPr/>
          <p:nvPr/>
        </p:nvCxnSpPr>
        <p:spPr>
          <a:xfrm>
            <a:off x="482816" y="411123"/>
            <a:ext cx="4077013" cy="0"/>
          </a:xfrm>
          <a:prstGeom prst="line">
            <a:avLst/>
          </a:prstGeom>
          <a:ln w="9525">
            <a:solidFill>
              <a:schemeClr val="accent3"/>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204584"/>
      </p:ext>
    </p:extLst>
  </p:cSld>
  <p:clrMapOvr>
    <a:masterClrMapping/>
  </p:clrMapOvr>
  <p:transition spd="slow" advTm="0">
    <p:wip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250"/>
                                            <p:tgtEl>
                                              <p:spTgt spid="78"/>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50"/>
                                            <p:tgtEl>
                                              <p:spTgt spid="36"/>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50"/>
                                            <p:tgtEl>
                                              <p:spTgt spid="37"/>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50"/>
                                            <p:tgtEl>
                                              <p:spTgt spid="40"/>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250"/>
                                            <p:tgtEl>
                                              <p:spTgt spid="41"/>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50"/>
                                            <p:tgtEl>
                                              <p:spTgt spid="4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250"/>
                                            <p:tgtEl>
                                              <p:spTgt spid="45"/>
                                            </p:tgtEl>
                                          </p:cBhvr>
                                        </p:animEffect>
                                      </p:childTnLst>
                                    </p:cTn>
                                  </p:par>
                                </p:childTnLst>
                              </p:cTn>
                            </p:par>
                            <p:par>
                              <p:cTn id="60" fill="hold">
                                <p:stCondLst>
                                  <p:cond delay="3750"/>
                                </p:stCondLst>
                                <p:childTnLst>
                                  <p:par>
                                    <p:cTn id="61" presetID="10"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250"/>
                                            <p:tgtEl>
                                              <p:spTgt spid="4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250"/>
                                            <p:tgtEl>
                                              <p:spTgt spid="50"/>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250"/>
                                            <p:tgtEl>
                                              <p:spTgt spid="51"/>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250"/>
                                            <p:tgtEl>
                                              <p:spTgt spid="68"/>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250"/>
                                            <p:tgtEl>
                                              <p:spTgt spid="71"/>
                                            </p:tgtEl>
                                          </p:cBhvr>
                                        </p:animEffect>
                                      </p:childTnLst>
                                    </p:cTn>
                                  </p:par>
                                </p:childTnLst>
                              </p:cTn>
                            </p:par>
                            <p:par>
                              <p:cTn id="84" fill="hold">
                                <p:stCondLst>
                                  <p:cond delay="5250"/>
                                </p:stCondLst>
                                <p:childTnLst>
                                  <p:par>
                                    <p:cTn id="85" presetID="10"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250"/>
                                            <p:tgtEl>
                                              <p:spTgt spid="72"/>
                                            </p:tgtEl>
                                          </p:cBhvr>
                                        </p:animEffect>
                                      </p:childTnLst>
                                    </p:cTn>
                                  </p:par>
                                </p:childTnLst>
                              </p:cTn>
                            </p:par>
                            <p:par>
                              <p:cTn id="88" fill="hold">
                                <p:stCondLst>
                                  <p:cond delay="5500"/>
                                </p:stCondLst>
                                <p:childTnLst>
                                  <p:par>
                                    <p:cTn id="89" presetID="2" presetClass="entr" presetSubtype="2" fill="hold" nodeType="afterEffect" p14:presetBounceEnd="40000">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14:bounceEnd="40000">
                                          <p:cBhvr additive="base">
                                            <p:cTn id="91" dur="50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92" dur="500" fill="hold"/>
                                            <p:tgtEl>
                                              <p:spTgt spid="53"/>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2" fill="hold" nodeType="afterEffect" p14:presetBounceEnd="40000">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14:bounceEnd="40000">
                                          <p:cBhvr additive="base">
                                            <p:cTn id="96" dur="500" fill="hold"/>
                                            <p:tgtEl>
                                              <p:spTgt spid="56"/>
                                            </p:tgtEl>
                                            <p:attrNameLst>
                                              <p:attrName>ppt_x</p:attrName>
                                            </p:attrNameLst>
                                          </p:cBhvr>
                                          <p:tavLst>
                                            <p:tav tm="0">
                                              <p:val>
                                                <p:strVal val="1+#ppt_w/2"/>
                                              </p:val>
                                            </p:tav>
                                            <p:tav tm="100000">
                                              <p:val>
                                                <p:strVal val="#ppt_x"/>
                                              </p:val>
                                            </p:tav>
                                          </p:tavLst>
                                        </p:anim>
                                        <p:anim calcmode="lin" valueType="num" p14:bounceEnd="40000">
                                          <p:cBhvr additive="base">
                                            <p:cTn id="97" dur="500" fill="hold"/>
                                            <p:tgtEl>
                                              <p:spTgt spid="56"/>
                                            </p:tgtEl>
                                            <p:attrNameLst>
                                              <p:attrName>ppt_y</p:attrName>
                                            </p:attrNameLst>
                                          </p:cBhvr>
                                          <p:tavLst>
                                            <p:tav tm="0">
                                              <p:val>
                                                <p:strVal val="#ppt_y"/>
                                              </p:val>
                                            </p:tav>
                                            <p:tav tm="100000">
                                              <p:val>
                                                <p:strVal val="#ppt_y"/>
                                              </p:val>
                                            </p:tav>
                                          </p:tavLst>
                                        </p:anim>
                                      </p:childTnLst>
                                    </p:cTn>
                                  </p:par>
                                </p:childTnLst>
                              </p:cTn>
                            </p:par>
                            <p:par>
                              <p:cTn id="98" fill="hold">
                                <p:stCondLst>
                                  <p:cond delay="6500"/>
                                </p:stCondLst>
                                <p:childTnLst>
                                  <p:par>
                                    <p:cTn id="99" presetID="2" presetClass="entr" presetSubtype="2" fill="hold" nodeType="afterEffect" p14:presetBounceEnd="40000">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14:bounceEnd="40000">
                                          <p:cBhvr additive="base">
                                            <p:cTn id="101" dur="500" fill="hold"/>
                                            <p:tgtEl>
                                              <p:spTgt spid="73"/>
                                            </p:tgtEl>
                                            <p:attrNameLst>
                                              <p:attrName>ppt_x</p:attrName>
                                            </p:attrNameLst>
                                          </p:cBhvr>
                                          <p:tavLst>
                                            <p:tav tm="0">
                                              <p:val>
                                                <p:strVal val="1+#ppt_w/2"/>
                                              </p:val>
                                            </p:tav>
                                            <p:tav tm="100000">
                                              <p:val>
                                                <p:strVal val="#ppt_x"/>
                                              </p:val>
                                            </p:tav>
                                          </p:tavLst>
                                        </p:anim>
                                        <p:anim calcmode="lin" valueType="num" p14:bounceEnd="40000">
                                          <p:cBhvr additive="base">
                                            <p:cTn id="102" dur="500" fill="hold"/>
                                            <p:tgtEl>
                                              <p:spTgt spid="73"/>
                                            </p:tgtEl>
                                            <p:attrNameLst>
                                              <p:attrName>ppt_y</p:attrName>
                                            </p:attrNameLst>
                                          </p:cBhvr>
                                          <p:tavLst>
                                            <p:tav tm="0">
                                              <p:val>
                                                <p:strVal val="#ppt_y"/>
                                              </p:val>
                                            </p:tav>
                                            <p:tav tm="100000">
                                              <p:val>
                                                <p:strVal val="#ppt_y"/>
                                              </p:val>
                                            </p:tav>
                                          </p:tavLst>
                                        </p:anim>
                                      </p:childTnLst>
                                    </p:cTn>
                                  </p:par>
                                </p:childTnLst>
                              </p:cTn>
                            </p:par>
                            <p:par>
                              <p:cTn id="103" fill="hold">
                                <p:stCondLst>
                                  <p:cond delay="7000"/>
                                </p:stCondLst>
                                <p:childTnLst>
                                  <p:par>
                                    <p:cTn id="104" presetID="2" presetClass="entr" presetSubtype="1" fill="hold" grpId="0" nodeType="afterEffect" p14:presetBounceEnd="40000">
                                      <p:stCondLst>
                                        <p:cond delay="0"/>
                                      </p:stCondLst>
                                      <p:childTnLst>
                                        <p:set>
                                          <p:cBhvr>
                                            <p:cTn id="105" dur="1" fill="hold">
                                              <p:stCondLst>
                                                <p:cond delay="0"/>
                                              </p:stCondLst>
                                            </p:cTn>
                                            <p:tgtEl>
                                              <p:spTgt spid="83"/>
                                            </p:tgtEl>
                                            <p:attrNameLst>
                                              <p:attrName>style.visibility</p:attrName>
                                            </p:attrNameLst>
                                          </p:cBhvr>
                                          <p:to>
                                            <p:strVal val="visible"/>
                                          </p:to>
                                        </p:set>
                                        <p:anim calcmode="lin" valueType="num" p14:bounceEnd="40000">
                                          <p:cBhvr additive="base">
                                            <p:cTn id="106" dur="500" fill="hold"/>
                                            <p:tgtEl>
                                              <p:spTgt spid="83"/>
                                            </p:tgtEl>
                                            <p:attrNameLst>
                                              <p:attrName>ppt_x</p:attrName>
                                            </p:attrNameLst>
                                          </p:cBhvr>
                                          <p:tavLst>
                                            <p:tav tm="0">
                                              <p:val>
                                                <p:strVal val="#ppt_x"/>
                                              </p:val>
                                            </p:tav>
                                            <p:tav tm="100000">
                                              <p:val>
                                                <p:strVal val="#ppt_x"/>
                                              </p:val>
                                            </p:tav>
                                          </p:tavLst>
                                        </p:anim>
                                        <p:anim calcmode="lin" valueType="num" p14:bounceEnd="40000">
                                          <p:cBhvr additive="base">
                                            <p:cTn id="107" dur="500" fill="hold"/>
                                            <p:tgtEl>
                                              <p:spTgt spid="83"/>
                                            </p:tgtEl>
                                            <p:attrNameLst>
                                              <p:attrName>ppt_y</p:attrName>
                                            </p:attrNameLst>
                                          </p:cBhvr>
                                          <p:tavLst>
                                            <p:tav tm="0">
                                              <p:val>
                                                <p:strVal val="0-#ppt_h/2"/>
                                              </p:val>
                                            </p:tav>
                                            <p:tav tm="100000">
                                              <p:val>
                                                <p:strVal val="#ppt_y"/>
                                              </p:val>
                                            </p:tav>
                                          </p:tavLst>
                                        </p:anim>
                                      </p:childTnLst>
                                    </p:cTn>
                                  </p:par>
                                </p:childTnLst>
                              </p:cTn>
                            </p:par>
                            <p:par>
                              <p:cTn id="108" fill="hold">
                                <p:stCondLst>
                                  <p:cond delay="7500"/>
                                </p:stCondLst>
                                <p:childTnLst>
                                  <p:par>
                                    <p:cTn id="109" presetID="2" presetClass="entr" presetSubtype="1" fill="hold" grpId="0" nodeType="afterEffect" p14:presetBounceEnd="40000">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14:bounceEnd="40000">
                                          <p:cBhvr additive="base">
                                            <p:cTn id="111" dur="500" fill="hold"/>
                                            <p:tgtEl>
                                              <p:spTgt spid="52"/>
                                            </p:tgtEl>
                                            <p:attrNameLst>
                                              <p:attrName>ppt_x</p:attrName>
                                            </p:attrNameLst>
                                          </p:cBhvr>
                                          <p:tavLst>
                                            <p:tav tm="0">
                                              <p:val>
                                                <p:strVal val="#ppt_x"/>
                                              </p:val>
                                            </p:tav>
                                            <p:tav tm="100000">
                                              <p:val>
                                                <p:strVal val="#ppt_x"/>
                                              </p:val>
                                            </p:tav>
                                          </p:tavLst>
                                        </p:anim>
                                        <p:anim calcmode="lin" valueType="num" p14:bounceEnd="40000">
                                          <p:cBhvr additive="base">
                                            <p:cTn id="112" dur="500" fill="hold"/>
                                            <p:tgtEl>
                                              <p:spTgt spid="52"/>
                                            </p:tgtEl>
                                            <p:attrNameLst>
                                              <p:attrName>ppt_y</p:attrName>
                                            </p:attrNameLst>
                                          </p:cBhvr>
                                          <p:tavLst>
                                            <p:tav tm="0">
                                              <p:val>
                                                <p:strVal val="0-#ppt_h/2"/>
                                              </p:val>
                                            </p:tav>
                                            <p:tav tm="100000">
                                              <p:val>
                                                <p:strVal val="#ppt_y"/>
                                              </p:val>
                                            </p:tav>
                                          </p:tavLst>
                                        </p:anim>
                                      </p:childTnLst>
                                    </p:cTn>
                                  </p:par>
                                </p:childTnLst>
                              </p:cTn>
                            </p:par>
                            <p:par>
                              <p:cTn id="113" fill="hold">
                                <p:stCondLst>
                                  <p:cond delay="8000"/>
                                </p:stCondLst>
                                <p:childTnLst>
                                  <p:par>
                                    <p:cTn id="114" presetID="2" presetClass="entr" presetSubtype="1" fill="hold" grpId="0" nodeType="afterEffect" p14:presetBounceEnd="40000">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14:bounceEnd="40000">
                                          <p:cBhvr additive="base">
                                            <p:cTn id="116" dur="500" fill="hold"/>
                                            <p:tgtEl>
                                              <p:spTgt spid="59"/>
                                            </p:tgtEl>
                                            <p:attrNameLst>
                                              <p:attrName>ppt_x</p:attrName>
                                            </p:attrNameLst>
                                          </p:cBhvr>
                                          <p:tavLst>
                                            <p:tav tm="0">
                                              <p:val>
                                                <p:strVal val="#ppt_x"/>
                                              </p:val>
                                            </p:tav>
                                            <p:tav tm="100000">
                                              <p:val>
                                                <p:strVal val="#ppt_x"/>
                                              </p:val>
                                            </p:tav>
                                          </p:tavLst>
                                        </p:anim>
                                        <p:anim calcmode="lin" valueType="num" p14:bounceEnd="40000">
                                          <p:cBhvr additive="base">
                                            <p:cTn id="117" dur="500" fill="hold"/>
                                            <p:tgtEl>
                                              <p:spTgt spid="59"/>
                                            </p:tgtEl>
                                            <p:attrNameLst>
                                              <p:attrName>ppt_y</p:attrName>
                                            </p:attrNameLst>
                                          </p:cBhvr>
                                          <p:tavLst>
                                            <p:tav tm="0">
                                              <p:val>
                                                <p:strVal val="0-#ppt_h/2"/>
                                              </p:val>
                                            </p:tav>
                                            <p:tav tm="100000">
                                              <p:val>
                                                <p:strVal val="#ppt_y"/>
                                              </p:val>
                                            </p:tav>
                                          </p:tavLst>
                                        </p:anim>
                                      </p:childTnLst>
                                    </p:cTn>
                                  </p:par>
                                </p:childTnLst>
                              </p:cTn>
                            </p:par>
                            <p:par>
                              <p:cTn id="118" fill="hold">
                                <p:stCondLst>
                                  <p:cond delay="8500"/>
                                </p:stCondLst>
                                <p:childTnLst>
                                  <p:par>
                                    <p:cTn id="119" presetID="22" presetClass="entr" presetSubtype="8"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wipe(left)">
                                          <p:cBhvr>
                                            <p:cTn id="121" dur="500"/>
                                            <p:tgtEl>
                                              <p:spTgt spid="60"/>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left)">
                                          <p:cBhvr>
                                            <p:cTn id="124" dur="500"/>
                                            <p:tgtEl>
                                              <p:spTgt spid="61"/>
                                            </p:tgtEl>
                                          </p:cBhvr>
                                        </p:animEffect>
                                      </p:childTnLst>
                                    </p:cTn>
                                  </p:par>
                                </p:childTnLst>
                              </p:cTn>
                            </p:par>
                            <p:par>
                              <p:cTn id="125" fill="hold">
                                <p:stCondLst>
                                  <p:cond delay="9000"/>
                                </p:stCondLst>
                                <p:childTnLst>
                                  <p:par>
                                    <p:cTn id="126" presetID="22" presetClass="entr" presetSubtype="8" fill="hold" grpId="0" nodeType="after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wipe(left)">
                                          <p:cBhvr>
                                            <p:cTn id="128" dur="500"/>
                                            <p:tgtEl>
                                              <p:spTgt spid="62"/>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left)">
                                          <p:cBhvr>
                                            <p:cTn id="131" dur="500"/>
                                            <p:tgtEl>
                                              <p:spTgt spid="63"/>
                                            </p:tgtEl>
                                          </p:cBhvr>
                                        </p:animEffect>
                                      </p:childTnLst>
                                    </p:cTn>
                                  </p:par>
                                </p:childTnLst>
                              </p:cTn>
                            </p:par>
                            <p:par>
                              <p:cTn id="132" fill="hold">
                                <p:stCondLst>
                                  <p:cond delay="9500"/>
                                </p:stCondLst>
                                <p:childTnLst>
                                  <p:par>
                                    <p:cTn id="133" presetID="22" presetClass="entr" presetSubtype="8" fill="hold" grpId="0" nodeType="afterEffect">
                                      <p:stCondLst>
                                        <p:cond delay="0"/>
                                      </p:stCondLst>
                                      <p:childTnLst>
                                        <p:set>
                                          <p:cBhvr>
                                            <p:cTn id="134" dur="1" fill="hold">
                                              <p:stCondLst>
                                                <p:cond delay="0"/>
                                              </p:stCondLst>
                                            </p:cTn>
                                            <p:tgtEl>
                                              <p:spTgt spid="76"/>
                                            </p:tgtEl>
                                            <p:attrNameLst>
                                              <p:attrName>style.visibility</p:attrName>
                                            </p:attrNameLst>
                                          </p:cBhvr>
                                          <p:to>
                                            <p:strVal val="visible"/>
                                          </p:to>
                                        </p:set>
                                        <p:animEffect transition="in" filter="wipe(left)">
                                          <p:cBhvr>
                                            <p:cTn id="135" dur="500"/>
                                            <p:tgtEl>
                                              <p:spTgt spid="76"/>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wipe(left)">
                                          <p:cBhvr>
                                            <p:cTn id="138" dur="500"/>
                                            <p:tgtEl>
                                              <p:spTgt spid="77"/>
                                            </p:tgtEl>
                                          </p:cBhvr>
                                        </p:animEffect>
                                      </p:childTnLst>
                                    </p:cTn>
                                  </p:par>
                                </p:childTnLst>
                              </p:cTn>
                            </p:par>
                            <p:par>
                              <p:cTn id="139" fill="hold">
                                <p:stCondLst>
                                  <p:cond delay="10000"/>
                                </p:stCondLst>
                                <p:childTnLst>
                                  <p:par>
                                    <p:cTn id="140" presetID="22" presetClass="entr" presetSubtype="8" fill="hold" grpId="0" nodeType="after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wipe(left)">
                                          <p:cBhvr>
                                            <p:cTn id="142" dur="500"/>
                                            <p:tgtEl>
                                              <p:spTgt spid="84"/>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left)">
                                          <p:cBhvr>
                                            <p:cTn id="145" dur="500"/>
                                            <p:tgtEl>
                                              <p:spTgt spid="85"/>
                                            </p:tgtEl>
                                          </p:cBhvr>
                                        </p:animEffect>
                                      </p:childTnLst>
                                    </p:cTn>
                                  </p:par>
                                </p:childTnLst>
                              </p:cTn>
                            </p:par>
                            <p:par>
                              <p:cTn id="146" fill="hold">
                                <p:stCondLst>
                                  <p:cond delay="10500"/>
                                </p:stCondLst>
                                <p:childTnLst>
                                  <p:par>
                                    <p:cTn id="147" presetID="22" presetClass="entr" presetSubtype="8" fill="hold" grpId="0" nodeType="after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ipe(left)">
                                          <p:cBhvr>
                                            <p:cTn id="149" dur="500"/>
                                            <p:tgtEl>
                                              <p:spTgt spid="64"/>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ipe(left)">
                                          <p:cBhvr>
                                            <p:cTn id="152" dur="500"/>
                                            <p:tgtEl>
                                              <p:spTgt spid="65"/>
                                            </p:tgtEl>
                                          </p:cBhvr>
                                        </p:animEffect>
                                      </p:childTnLst>
                                    </p:cTn>
                                  </p:par>
                                </p:childTnLst>
                              </p:cTn>
                            </p:par>
                            <p:par>
                              <p:cTn id="153" fill="hold">
                                <p:stCondLst>
                                  <p:cond delay="11000"/>
                                </p:stCondLst>
                                <p:childTnLst>
                                  <p:par>
                                    <p:cTn id="154" presetID="22" presetClass="entr" presetSubtype="8" fill="hold" grpId="0" nodeType="afterEffect">
                                      <p:stCondLst>
                                        <p:cond delay="0"/>
                                      </p:stCondLst>
                                      <p:childTnLst>
                                        <p:set>
                                          <p:cBhvr>
                                            <p:cTn id="155" dur="1" fill="hold">
                                              <p:stCondLst>
                                                <p:cond delay="0"/>
                                              </p:stCondLst>
                                            </p:cTn>
                                            <p:tgtEl>
                                              <p:spTgt spid="66"/>
                                            </p:tgtEl>
                                            <p:attrNameLst>
                                              <p:attrName>style.visibility</p:attrName>
                                            </p:attrNameLst>
                                          </p:cBhvr>
                                          <p:to>
                                            <p:strVal val="visible"/>
                                          </p:to>
                                        </p:set>
                                        <p:animEffect transition="in" filter="wipe(left)">
                                          <p:cBhvr>
                                            <p:cTn id="156" dur="500"/>
                                            <p:tgtEl>
                                              <p:spTgt spid="66"/>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67"/>
                                            </p:tgtEl>
                                            <p:attrNameLst>
                                              <p:attrName>style.visibility</p:attrName>
                                            </p:attrNameLst>
                                          </p:cBhvr>
                                          <p:to>
                                            <p:strVal val="visible"/>
                                          </p:to>
                                        </p:set>
                                        <p:animEffect transition="in" filter="wipe(left)">
                                          <p:cBhvr>
                                            <p:cTn id="159" dur="500"/>
                                            <p:tgtEl>
                                              <p:spTgt spid="67"/>
                                            </p:tgtEl>
                                          </p:cBhvr>
                                        </p:animEffect>
                                      </p:childTnLst>
                                    </p:cTn>
                                  </p:par>
                                </p:childTnLst>
                              </p:cTn>
                            </p:par>
                            <p:par>
                              <p:cTn id="160" fill="hold">
                                <p:stCondLst>
                                  <p:cond delay="11500"/>
                                </p:stCondLst>
                                <p:childTnLst>
                                  <p:par>
                                    <p:cTn id="161" presetID="42" presetClass="entr" presetSubtype="0" fill="hold" nodeType="afterEffect">
                                      <p:stCondLst>
                                        <p:cond delay="0"/>
                                      </p:stCondLst>
                                      <p:childTnLst>
                                        <p:set>
                                          <p:cBhvr>
                                            <p:cTn id="162" dur="1" fill="hold">
                                              <p:stCondLst>
                                                <p:cond delay="0"/>
                                              </p:stCondLst>
                                            </p:cTn>
                                            <p:tgtEl>
                                              <p:spTgt spid="86">
                                                <p:txEl>
                                                  <p:pRg st="0" end="0"/>
                                                </p:txEl>
                                              </p:spTgt>
                                            </p:tgtEl>
                                            <p:attrNameLst>
                                              <p:attrName>style.visibility</p:attrName>
                                            </p:attrNameLst>
                                          </p:cBhvr>
                                          <p:to>
                                            <p:strVal val="visible"/>
                                          </p:to>
                                        </p:set>
                                        <p:animEffect transition="in" filter="fade">
                                          <p:cBhvr>
                                            <p:cTn id="163" dur="2000"/>
                                            <p:tgtEl>
                                              <p:spTgt spid="86">
                                                <p:txEl>
                                                  <p:pRg st="0" end="0"/>
                                                </p:txEl>
                                              </p:spTgt>
                                            </p:tgtEl>
                                          </p:cBhvr>
                                        </p:animEffect>
                                        <p:anim calcmode="lin" valueType="num">
                                          <p:cBhvr>
                                            <p:cTn id="164" dur="20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65" dur="2000" fill="hold"/>
                                            <p:tgtEl>
                                              <p:spTgt spid="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5" grpId="0" animBg="1"/>
          <p:bldP spid="36" grpId="0" animBg="1"/>
          <p:bldP spid="40" grpId="0" animBg="1"/>
          <p:bldP spid="41" grpId="0" animBg="1"/>
          <p:bldP spid="45" grpId="0" animBg="1"/>
          <p:bldP spid="46" grpId="0" animBg="1"/>
          <p:bldP spid="50" grpId="0" animBg="1"/>
          <p:bldP spid="51" grpId="0" animBg="1"/>
          <p:bldP spid="52" grpId="0" animBg="1"/>
          <p:bldP spid="59" grpId="0" animBg="1"/>
          <p:bldP spid="60" grpId="0"/>
          <p:bldP spid="61" grpId="0"/>
          <p:bldP spid="62" grpId="0"/>
          <p:bldP spid="63" grpId="0"/>
          <p:bldP spid="64" grpId="0"/>
          <p:bldP spid="65" grpId="0"/>
          <p:bldP spid="66" grpId="0"/>
          <p:bldP spid="67" grpId="0"/>
          <p:bldP spid="71" grpId="0" animBg="1"/>
          <p:bldP spid="72" grpId="0" animBg="1"/>
          <p:bldP spid="76" grpId="0"/>
          <p:bldP spid="77" grpId="0"/>
          <p:bldP spid="78" grpId="0" animBg="1"/>
          <p:bldP spid="79" grpId="0" animBg="1"/>
          <p:bldP spid="83" grpId="0" animBg="1"/>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250"/>
                                            <p:tgtEl>
                                              <p:spTgt spid="78"/>
                                            </p:tgtEl>
                                          </p:cBhvr>
                                        </p:animEffect>
                                      </p:childTnLst>
                                    </p:cTn>
                                  </p:par>
                                </p:childTnLst>
                              </p:cTn>
                            </p:par>
                            <p:par>
                              <p:cTn id="12" fill="hold">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Effect transition="in" filter="fade">
                                          <p:cBhvr>
                                            <p:cTn id="15" dur="250"/>
                                            <p:tgtEl>
                                              <p:spTgt spid="79"/>
                                            </p:tgtEl>
                                          </p:cBhvr>
                                        </p:animEffect>
                                      </p:childTnLst>
                                    </p:cTn>
                                  </p:par>
                                </p:childTnLst>
                              </p:cTn>
                            </p:par>
                            <p:par>
                              <p:cTn id="16" fill="hold">
                                <p:stCondLst>
                                  <p:cond delay="1000"/>
                                </p:stCondLst>
                                <p:childTnLst>
                                  <p:par>
                                    <p:cTn id="17" presetID="10" presetClass="entr" presetSubtype="0"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250"/>
                                            <p:tgtEl>
                                              <p:spTgt spid="80"/>
                                            </p:tgtEl>
                                          </p:cBhvr>
                                        </p:animEffect>
                                      </p:childTnLst>
                                    </p:cTn>
                                  </p:par>
                                </p:childTnLst>
                              </p:cTn>
                            </p:par>
                            <p:par>
                              <p:cTn id="20" fill="hold">
                                <p:stCondLst>
                                  <p:cond delay="125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250"/>
                                            <p:tgtEl>
                                              <p:spTgt spid="27"/>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50"/>
                                            <p:tgtEl>
                                              <p:spTgt spid="31"/>
                                            </p:tgtEl>
                                          </p:cBhvr>
                                        </p:animEffect>
                                      </p:childTnLst>
                                    </p:cTn>
                                  </p:par>
                                </p:childTnLst>
                              </p:cTn>
                            </p:par>
                            <p:par>
                              <p:cTn id="28" fill="hold">
                                <p:stCondLst>
                                  <p:cond delay="1750"/>
                                </p:stCondLst>
                                <p:childTnLst>
                                  <p:par>
                                    <p:cTn id="29" presetID="10" presetClass="entr" presetSubtype="0"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250"/>
                                            <p:tgtEl>
                                              <p:spTgt spid="32"/>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250"/>
                                            <p:tgtEl>
                                              <p:spTgt spid="35"/>
                                            </p:tgtEl>
                                          </p:cBhvr>
                                        </p:animEffect>
                                      </p:childTnLst>
                                    </p:cTn>
                                  </p:par>
                                </p:childTnLst>
                              </p:cTn>
                            </p:par>
                            <p:par>
                              <p:cTn id="36" fill="hold">
                                <p:stCondLst>
                                  <p:cond delay="225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250"/>
                                            <p:tgtEl>
                                              <p:spTgt spid="36"/>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250"/>
                                            <p:tgtEl>
                                              <p:spTgt spid="37"/>
                                            </p:tgtEl>
                                          </p:cBhvr>
                                        </p:animEffect>
                                      </p:childTnLst>
                                    </p:cTn>
                                  </p:par>
                                </p:childTnLst>
                              </p:cTn>
                            </p:par>
                            <p:par>
                              <p:cTn id="44" fill="hold">
                                <p:stCondLst>
                                  <p:cond delay="2750"/>
                                </p:stCondLst>
                                <p:childTnLst>
                                  <p:par>
                                    <p:cTn id="45" presetID="10" presetClass="entr" presetSubtype="0" fill="hold" grpId="0"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250"/>
                                            <p:tgtEl>
                                              <p:spTgt spid="40"/>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250"/>
                                            <p:tgtEl>
                                              <p:spTgt spid="41"/>
                                            </p:tgtEl>
                                          </p:cBhvr>
                                        </p:animEffect>
                                      </p:childTnLst>
                                    </p:cTn>
                                  </p:par>
                                </p:childTnLst>
                              </p:cTn>
                            </p:par>
                            <p:par>
                              <p:cTn id="52" fill="hold">
                                <p:stCondLst>
                                  <p:cond delay="3250"/>
                                </p:stCondLst>
                                <p:childTnLst>
                                  <p:par>
                                    <p:cTn id="53" presetID="10" presetClass="entr" presetSubtype="0" fill="hold"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250"/>
                                            <p:tgtEl>
                                              <p:spTgt spid="42"/>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250"/>
                                            <p:tgtEl>
                                              <p:spTgt spid="45"/>
                                            </p:tgtEl>
                                          </p:cBhvr>
                                        </p:animEffect>
                                      </p:childTnLst>
                                    </p:cTn>
                                  </p:par>
                                </p:childTnLst>
                              </p:cTn>
                            </p:par>
                            <p:par>
                              <p:cTn id="60" fill="hold">
                                <p:stCondLst>
                                  <p:cond delay="3750"/>
                                </p:stCondLst>
                                <p:childTnLst>
                                  <p:par>
                                    <p:cTn id="61" presetID="10" presetClass="entr" presetSubtype="0"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250"/>
                                            <p:tgtEl>
                                              <p:spTgt spid="46"/>
                                            </p:tgtEl>
                                          </p:cBhvr>
                                        </p:animEffect>
                                      </p:childTnLst>
                                    </p:cTn>
                                  </p:par>
                                </p:childTnLst>
                              </p:cTn>
                            </p:par>
                            <p:par>
                              <p:cTn id="64" fill="hold">
                                <p:stCondLst>
                                  <p:cond delay="4000"/>
                                </p:stCondLst>
                                <p:childTnLst>
                                  <p:par>
                                    <p:cTn id="65" presetID="10" presetClass="entr" presetSubtype="0" fill="hold"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250"/>
                                            <p:tgtEl>
                                              <p:spTgt spid="47"/>
                                            </p:tgtEl>
                                          </p:cBhvr>
                                        </p:animEffect>
                                      </p:childTnLst>
                                    </p:cTn>
                                  </p:par>
                                </p:childTnLst>
                              </p:cTn>
                            </p:par>
                            <p:par>
                              <p:cTn id="68" fill="hold">
                                <p:stCondLst>
                                  <p:cond delay="4250"/>
                                </p:stCondLst>
                                <p:childTnLst>
                                  <p:par>
                                    <p:cTn id="69" presetID="10" presetClass="entr" presetSubtype="0"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250"/>
                                            <p:tgtEl>
                                              <p:spTgt spid="50"/>
                                            </p:tgtEl>
                                          </p:cBhvr>
                                        </p:animEffect>
                                      </p:childTnLst>
                                    </p:cTn>
                                  </p:par>
                                </p:childTnLst>
                              </p:cTn>
                            </p:par>
                            <p:par>
                              <p:cTn id="72" fill="hold">
                                <p:stCondLst>
                                  <p:cond delay="4500"/>
                                </p:stCondLst>
                                <p:childTnLst>
                                  <p:par>
                                    <p:cTn id="73" presetID="10" presetClass="entr" presetSubtype="0"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fade">
                                          <p:cBhvr>
                                            <p:cTn id="75" dur="250"/>
                                            <p:tgtEl>
                                              <p:spTgt spid="51"/>
                                            </p:tgtEl>
                                          </p:cBhvr>
                                        </p:animEffect>
                                      </p:childTnLst>
                                    </p:cTn>
                                  </p:par>
                                </p:childTnLst>
                              </p:cTn>
                            </p:par>
                            <p:par>
                              <p:cTn id="76" fill="hold">
                                <p:stCondLst>
                                  <p:cond delay="4750"/>
                                </p:stCondLst>
                                <p:childTnLst>
                                  <p:par>
                                    <p:cTn id="77" presetID="10" presetClass="entr" presetSubtype="0"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250"/>
                                            <p:tgtEl>
                                              <p:spTgt spid="68"/>
                                            </p:tgtEl>
                                          </p:cBhvr>
                                        </p:animEffect>
                                      </p:childTnLst>
                                    </p:cTn>
                                  </p:par>
                                </p:childTnLst>
                              </p:cTn>
                            </p:par>
                            <p:par>
                              <p:cTn id="80" fill="hold">
                                <p:stCondLst>
                                  <p:cond delay="5000"/>
                                </p:stCondLst>
                                <p:childTnLst>
                                  <p:par>
                                    <p:cTn id="81" presetID="10" presetClass="entr" presetSubtype="0" fill="hold" grpId="0" nodeType="after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250"/>
                                            <p:tgtEl>
                                              <p:spTgt spid="71"/>
                                            </p:tgtEl>
                                          </p:cBhvr>
                                        </p:animEffect>
                                      </p:childTnLst>
                                    </p:cTn>
                                  </p:par>
                                </p:childTnLst>
                              </p:cTn>
                            </p:par>
                            <p:par>
                              <p:cTn id="84" fill="hold">
                                <p:stCondLst>
                                  <p:cond delay="5250"/>
                                </p:stCondLst>
                                <p:childTnLst>
                                  <p:par>
                                    <p:cTn id="85" presetID="10"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Effect transition="in" filter="fade">
                                          <p:cBhvr>
                                            <p:cTn id="87" dur="250"/>
                                            <p:tgtEl>
                                              <p:spTgt spid="72"/>
                                            </p:tgtEl>
                                          </p:cBhvr>
                                        </p:animEffect>
                                      </p:childTnLst>
                                    </p:cTn>
                                  </p:par>
                                </p:childTnLst>
                              </p:cTn>
                            </p:par>
                            <p:par>
                              <p:cTn id="88" fill="hold">
                                <p:stCondLst>
                                  <p:cond delay="5500"/>
                                </p:stCondLst>
                                <p:childTnLst>
                                  <p:par>
                                    <p:cTn id="89" presetID="2" presetClass="entr" presetSubtype="2"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500" fill="hold"/>
                                            <p:tgtEl>
                                              <p:spTgt spid="53"/>
                                            </p:tgtEl>
                                            <p:attrNameLst>
                                              <p:attrName>ppt_x</p:attrName>
                                            </p:attrNameLst>
                                          </p:cBhvr>
                                          <p:tavLst>
                                            <p:tav tm="0">
                                              <p:val>
                                                <p:strVal val="1+#ppt_w/2"/>
                                              </p:val>
                                            </p:tav>
                                            <p:tav tm="100000">
                                              <p:val>
                                                <p:strVal val="#ppt_x"/>
                                              </p:val>
                                            </p:tav>
                                          </p:tavLst>
                                        </p:anim>
                                        <p:anim calcmode="lin" valueType="num">
                                          <p:cBhvr additive="base">
                                            <p:cTn id="92" dur="500" fill="hold"/>
                                            <p:tgtEl>
                                              <p:spTgt spid="53"/>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2" fill="hold" nodeType="afterEffect">
                                      <p:stCondLst>
                                        <p:cond delay="0"/>
                                      </p:stCondLst>
                                      <p:childTnLst>
                                        <p:set>
                                          <p:cBhvr>
                                            <p:cTn id="95" dur="1" fill="hold">
                                              <p:stCondLst>
                                                <p:cond delay="0"/>
                                              </p:stCondLst>
                                            </p:cTn>
                                            <p:tgtEl>
                                              <p:spTgt spid="56"/>
                                            </p:tgtEl>
                                            <p:attrNameLst>
                                              <p:attrName>style.visibility</p:attrName>
                                            </p:attrNameLst>
                                          </p:cBhvr>
                                          <p:to>
                                            <p:strVal val="visible"/>
                                          </p:to>
                                        </p:set>
                                        <p:anim calcmode="lin" valueType="num">
                                          <p:cBhvr additive="base">
                                            <p:cTn id="96" dur="500" fill="hold"/>
                                            <p:tgtEl>
                                              <p:spTgt spid="56"/>
                                            </p:tgtEl>
                                            <p:attrNameLst>
                                              <p:attrName>ppt_x</p:attrName>
                                            </p:attrNameLst>
                                          </p:cBhvr>
                                          <p:tavLst>
                                            <p:tav tm="0">
                                              <p:val>
                                                <p:strVal val="1+#ppt_w/2"/>
                                              </p:val>
                                            </p:tav>
                                            <p:tav tm="100000">
                                              <p:val>
                                                <p:strVal val="#ppt_x"/>
                                              </p:val>
                                            </p:tav>
                                          </p:tavLst>
                                        </p:anim>
                                        <p:anim calcmode="lin" valueType="num">
                                          <p:cBhvr additive="base">
                                            <p:cTn id="97" dur="500" fill="hold"/>
                                            <p:tgtEl>
                                              <p:spTgt spid="56"/>
                                            </p:tgtEl>
                                            <p:attrNameLst>
                                              <p:attrName>ppt_y</p:attrName>
                                            </p:attrNameLst>
                                          </p:cBhvr>
                                          <p:tavLst>
                                            <p:tav tm="0">
                                              <p:val>
                                                <p:strVal val="#ppt_y"/>
                                              </p:val>
                                            </p:tav>
                                            <p:tav tm="100000">
                                              <p:val>
                                                <p:strVal val="#ppt_y"/>
                                              </p:val>
                                            </p:tav>
                                          </p:tavLst>
                                        </p:anim>
                                      </p:childTnLst>
                                    </p:cTn>
                                  </p:par>
                                </p:childTnLst>
                              </p:cTn>
                            </p:par>
                            <p:par>
                              <p:cTn id="98" fill="hold">
                                <p:stCondLst>
                                  <p:cond delay="6500"/>
                                </p:stCondLst>
                                <p:childTnLst>
                                  <p:par>
                                    <p:cTn id="99" presetID="2" presetClass="entr" presetSubtype="2"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 calcmode="lin" valueType="num">
                                          <p:cBhvr additive="base">
                                            <p:cTn id="101" dur="500" fill="hold"/>
                                            <p:tgtEl>
                                              <p:spTgt spid="73"/>
                                            </p:tgtEl>
                                            <p:attrNameLst>
                                              <p:attrName>ppt_x</p:attrName>
                                            </p:attrNameLst>
                                          </p:cBhvr>
                                          <p:tavLst>
                                            <p:tav tm="0">
                                              <p:val>
                                                <p:strVal val="1+#ppt_w/2"/>
                                              </p:val>
                                            </p:tav>
                                            <p:tav tm="100000">
                                              <p:val>
                                                <p:strVal val="#ppt_x"/>
                                              </p:val>
                                            </p:tav>
                                          </p:tavLst>
                                        </p:anim>
                                        <p:anim calcmode="lin" valueType="num">
                                          <p:cBhvr additive="base">
                                            <p:cTn id="102" dur="500" fill="hold"/>
                                            <p:tgtEl>
                                              <p:spTgt spid="73"/>
                                            </p:tgtEl>
                                            <p:attrNameLst>
                                              <p:attrName>ppt_y</p:attrName>
                                            </p:attrNameLst>
                                          </p:cBhvr>
                                          <p:tavLst>
                                            <p:tav tm="0">
                                              <p:val>
                                                <p:strVal val="#ppt_y"/>
                                              </p:val>
                                            </p:tav>
                                            <p:tav tm="100000">
                                              <p:val>
                                                <p:strVal val="#ppt_y"/>
                                              </p:val>
                                            </p:tav>
                                          </p:tavLst>
                                        </p:anim>
                                      </p:childTnLst>
                                    </p:cTn>
                                  </p:par>
                                </p:childTnLst>
                              </p:cTn>
                            </p:par>
                            <p:par>
                              <p:cTn id="103" fill="hold">
                                <p:stCondLst>
                                  <p:cond delay="7000"/>
                                </p:stCondLst>
                                <p:childTnLst>
                                  <p:par>
                                    <p:cTn id="104" presetID="2" presetClass="entr" presetSubtype="1" fill="hold" grpId="0" nodeType="afterEffect">
                                      <p:stCondLst>
                                        <p:cond delay="0"/>
                                      </p:stCondLst>
                                      <p:childTnLst>
                                        <p:set>
                                          <p:cBhvr>
                                            <p:cTn id="105" dur="1" fill="hold">
                                              <p:stCondLst>
                                                <p:cond delay="0"/>
                                              </p:stCondLst>
                                            </p:cTn>
                                            <p:tgtEl>
                                              <p:spTgt spid="83"/>
                                            </p:tgtEl>
                                            <p:attrNameLst>
                                              <p:attrName>style.visibility</p:attrName>
                                            </p:attrNameLst>
                                          </p:cBhvr>
                                          <p:to>
                                            <p:strVal val="visible"/>
                                          </p:to>
                                        </p:set>
                                        <p:anim calcmode="lin" valueType="num">
                                          <p:cBhvr additive="base">
                                            <p:cTn id="106" dur="500" fill="hold"/>
                                            <p:tgtEl>
                                              <p:spTgt spid="83"/>
                                            </p:tgtEl>
                                            <p:attrNameLst>
                                              <p:attrName>ppt_x</p:attrName>
                                            </p:attrNameLst>
                                          </p:cBhvr>
                                          <p:tavLst>
                                            <p:tav tm="0">
                                              <p:val>
                                                <p:strVal val="#ppt_x"/>
                                              </p:val>
                                            </p:tav>
                                            <p:tav tm="100000">
                                              <p:val>
                                                <p:strVal val="#ppt_x"/>
                                              </p:val>
                                            </p:tav>
                                          </p:tavLst>
                                        </p:anim>
                                        <p:anim calcmode="lin" valueType="num">
                                          <p:cBhvr additive="base">
                                            <p:cTn id="107" dur="500" fill="hold"/>
                                            <p:tgtEl>
                                              <p:spTgt spid="83"/>
                                            </p:tgtEl>
                                            <p:attrNameLst>
                                              <p:attrName>ppt_y</p:attrName>
                                            </p:attrNameLst>
                                          </p:cBhvr>
                                          <p:tavLst>
                                            <p:tav tm="0">
                                              <p:val>
                                                <p:strVal val="0-#ppt_h/2"/>
                                              </p:val>
                                            </p:tav>
                                            <p:tav tm="100000">
                                              <p:val>
                                                <p:strVal val="#ppt_y"/>
                                              </p:val>
                                            </p:tav>
                                          </p:tavLst>
                                        </p:anim>
                                      </p:childTnLst>
                                    </p:cTn>
                                  </p:par>
                                </p:childTnLst>
                              </p:cTn>
                            </p:par>
                            <p:par>
                              <p:cTn id="108" fill="hold">
                                <p:stCondLst>
                                  <p:cond delay="7500"/>
                                </p:stCondLst>
                                <p:childTnLst>
                                  <p:par>
                                    <p:cTn id="109" presetID="2" presetClass="entr" presetSubtype="1"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500" fill="hold"/>
                                            <p:tgtEl>
                                              <p:spTgt spid="52"/>
                                            </p:tgtEl>
                                            <p:attrNameLst>
                                              <p:attrName>ppt_x</p:attrName>
                                            </p:attrNameLst>
                                          </p:cBhvr>
                                          <p:tavLst>
                                            <p:tav tm="0">
                                              <p:val>
                                                <p:strVal val="#ppt_x"/>
                                              </p:val>
                                            </p:tav>
                                            <p:tav tm="100000">
                                              <p:val>
                                                <p:strVal val="#ppt_x"/>
                                              </p:val>
                                            </p:tav>
                                          </p:tavLst>
                                        </p:anim>
                                        <p:anim calcmode="lin" valueType="num">
                                          <p:cBhvr additive="base">
                                            <p:cTn id="112" dur="500" fill="hold"/>
                                            <p:tgtEl>
                                              <p:spTgt spid="52"/>
                                            </p:tgtEl>
                                            <p:attrNameLst>
                                              <p:attrName>ppt_y</p:attrName>
                                            </p:attrNameLst>
                                          </p:cBhvr>
                                          <p:tavLst>
                                            <p:tav tm="0">
                                              <p:val>
                                                <p:strVal val="0-#ppt_h/2"/>
                                              </p:val>
                                            </p:tav>
                                            <p:tav tm="100000">
                                              <p:val>
                                                <p:strVal val="#ppt_y"/>
                                              </p:val>
                                            </p:tav>
                                          </p:tavLst>
                                        </p:anim>
                                      </p:childTnLst>
                                    </p:cTn>
                                  </p:par>
                                </p:childTnLst>
                              </p:cTn>
                            </p:par>
                            <p:par>
                              <p:cTn id="113" fill="hold">
                                <p:stCondLst>
                                  <p:cond delay="8000"/>
                                </p:stCondLst>
                                <p:childTnLst>
                                  <p:par>
                                    <p:cTn id="114" presetID="2" presetClass="entr" presetSubtype="1" fill="hold" grpId="0" nodeType="afterEffect">
                                      <p:stCondLst>
                                        <p:cond delay="0"/>
                                      </p:stCondLst>
                                      <p:childTnLst>
                                        <p:set>
                                          <p:cBhvr>
                                            <p:cTn id="115" dur="1" fill="hold">
                                              <p:stCondLst>
                                                <p:cond delay="0"/>
                                              </p:stCondLst>
                                            </p:cTn>
                                            <p:tgtEl>
                                              <p:spTgt spid="59"/>
                                            </p:tgtEl>
                                            <p:attrNameLst>
                                              <p:attrName>style.visibility</p:attrName>
                                            </p:attrNameLst>
                                          </p:cBhvr>
                                          <p:to>
                                            <p:strVal val="visible"/>
                                          </p:to>
                                        </p:set>
                                        <p:anim calcmode="lin" valueType="num">
                                          <p:cBhvr additive="base">
                                            <p:cTn id="116" dur="500" fill="hold"/>
                                            <p:tgtEl>
                                              <p:spTgt spid="59"/>
                                            </p:tgtEl>
                                            <p:attrNameLst>
                                              <p:attrName>ppt_x</p:attrName>
                                            </p:attrNameLst>
                                          </p:cBhvr>
                                          <p:tavLst>
                                            <p:tav tm="0">
                                              <p:val>
                                                <p:strVal val="#ppt_x"/>
                                              </p:val>
                                            </p:tav>
                                            <p:tav tm="100000">
                                              <p:val>
                                                <p:strVal val="#ppt_x"/>
                                              </p:val>
                                            </p:tav>
                                          </p:tavLst>
                                        </p:anim>
                                        <p:anim calcmode="lin" valueType="num">
                                          <p:cBhvr additive="base">
                                            <p:cTn id="117" dur="500" fill="hold"/>
                                            <p:tgtEl>
                                              <p:spTgt spid="59"/>
                                            </p:tgtEl>
                                            <p:attrNameLst>
                                              <p:attrName>ppt_y</p:attrName>
                                            </p:attrNameLst>
                                          </p:cBhvr>
                                          <p:tavLst>
                                            <p:tav tm="0">
                                              <p:val>
                                                <p:strVal val="0-#ppt_h/2"/>
                                              </p:val>
                                            </p:tav>
                                            <p:tav tm="100000">
                                              <p:val>
                                                <p:strVal val="#ppt_y"/>
                                              </p:val>
                                            </p:tav>
                                          </p:tavLst>
                                        </p:anim>
                                      </p:childTnLst>
                                    </p:cTn>
                                  </p:par>
                                </p:childTnLst>
                              </p:cTn>
                            </p:par>
                            <p:par>
                              <p:cTn id="118" fill="hold">
                                <p:stCondLst>
                                  <p:cond delay="8500"/>
                                </p:stCondLst>
                                <p:childTnLst>
                                  <p:par>
                                    <p:cTn id="119" presetID="22" presetClass="entr" presetSubtype="8" fill="hold" grpId="0" nodeType="after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wipe(left)">
                                          <p:cBhvr>
                                            <p:cTn id="121" dur="500"/>
                                            <p:tgtEl>
                                              <p:spTgt spid="60"/>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61"/>
                                            </p:tgtEl>
                                            <p:attrNameLst>
                                              <p:attrName>style.visibility</p:attrName>
                                            </p:attrNameLst>
                                          </p:cBhvr>
                                          <p:to>
                                            <p:strVal val="visible"/>
                                          </p:to>
                                        </p:set>
                                        <p:animEffect transition="in" filter="wipe(left)">
                                          <p:cBhvr>
                                            <p:cTn id="124" dur="500"/>
                                            <p:tgtEl>
                                              <p:spTgt spid="61"/>
                                            </p:tgtEl>
                                          </p:cBhvr>
                                        </p:animEffect>
                                      </p:childTnLst>
                                    </p:cTn>
                                  </p:par>
                                </p:childTnLst>
                              </p:cTn>
                            </p:par>
                            <p:par>
                              <p:cTn id="125" fill="hold">
                                <p:stCondLst>
                                  <p:cond delay="9000"/>
                                </p:stCondLst>
                                <p:childTnLst>
                                  <p:par>
                                    <p:cTn id="126" presetID="22" presetClass="entr" presetSubtype="8" fill="hold" grpId="0" nodeType="after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wipe(left)">
                                          <p:cBhvr>
                                            <p:cTn id="128" dur="500"/>
                                            <p:tgtEl>
                                              <p:spTgt spid="62"/>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left)">
                                          <p:cBhvr>
                                            <p:cTn id="131" dur="500"/>
                                            <p:tgtEl>
                                              <p:spTgt spid="63"/>
                                            </p:tgtEl>
                                          </p:cBhvr>
                                        </p:animEffect>
                                      </p:childTnLst>
                                    </p:cTn>
                                  </p:par>
                                </p:childTnLst>
                              </p:cTn>
                            </p:par>
                            <p:par>
                              <p:cTn id="132" fill="hold">
                                <p:stCondLst>
                                  <p:cond delay="9500"/>
                                </p:stCondLst>
                                <p:childTnLst>
                                  <p:par>
                                    <p:cTn id="133" presetID="22" presetClass="entr" presetSubtype="8" fill="hold" grpId="0" nodeType="afterEffect">
                                      <p:stCondLst>
                                        <p:cond delay="0"/>
                                      </p:stCondLst>
                                      <p:childTnLst>
                                        <p:set>
                                          <p:cBhvr>
                                            <p:cTn id="134" dur="1" fill="hold">
                                              <p:stCondLst>
                                                <p:cond delay="0"/>
                                              </p:stCondLst>
                                            </p:cTn>
                                            <p:tgtEl>
                                              <p:spTgt spid="76"/>
                                            </p:tgtEl>
                                            <p:attrNameLst>
                                              <p:attrName>style.visibility</p:attrName>
                                            </p:attrNameLst>
                                          </p:cBhvr>
                                          <p:to>
                                            <p:strVal val="visible"/>
                                          </p:to>
                                        </p:set>
                                        <p:animEffect transition="in" filter="wipe(left)">
                                          <p:cBhvr>
                                            <p:cTn id="135" dur="500"/>
                                            <p:tgtEl>
                                              <p:spTgt spid="76"/>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77"/>
                                            </p:tgtEl>
                                            <p:attrNameLst>
                                              <p:attrName>style.visibility</p:attrName>
                                            </p:attrNameLst>
                                          </p:cBhvr>
                                          <p:to>
                                            <p:strVal val="visible"/>
                                          </p:to>
                                        </p:set>
                                        <p:animEffect transition="in" filter="wipe(left)">
                                          <p:cBhvr>
                                            <p:cTn id="138" dur="500"/>
                                            <p:tgtEl>
                                              <p:spTgt spid="77"/>
                                            </p:tgtEl>
                                          </p:cBhvr>
                                        </p:animEffect>
                                      </p:childTnLst>
                                    </p:cTn>
                                  </p:par>
                                </p:childTnLst>
                              </p:cTn>
                            </p:par>
                            <p:par>
                              <p:cTn id="139" fill="hold">
                                <p:stCondLst>
                                  <p:cond delay="10000"/>
                                </p:stCondLst>
                                <p:childTnLst>
                                  <p:par>
                                    <p:cTn id="140" presetID="22" presetClass="entr" presetSubtype="8" fill="hold" grpId="0" nodeType="afterEffect">
                                      <p:stCondLst>
                                        <p:cond delay="0"/>
                                      </p:stCondLst>
                                      <p:childTnLst>
                                        <p:set>
                                          <p:cBhvr>
                                            <p:cTn id="141" dur="1" fill="hold">
                                              <p:stCondLst>
                                                <p:cond delay="0"/>
                                              </p:stCondLst>
                                            </p:cTn>
                                            <p:tgtEl>
                                              <p:spTgt spid="84"/>
                                            </p:tgtEl>
                                            <p:attrNameLst>
                                              <p:attrName>style.visibility</p:attrName>
                                            </p:attrNameLst>
                                          </p:cBhvr>
                                          <p:to>
                                            <p:strVal val="visible"/>
                                          </p:to>
                                        </p:set>
                                        <p:animEffect transition="in" filter="wipe(left)">
                                          <p:cBhvr>
                                            <p:cTn id="142" dur="500"/>
                                            <p:tgtEl>
                                              <p:spTgt spid="84"/>
                                            </p:tgtEl>
                                          </p:cBhvr>
                                        </p:animEffect>
                                      </p:childTnLst>
                                    </p:cTn>
                                  </p:par>
                                  <p:par>
                                    <p:cTn id="143" presetID="22" presetClass="entr" presetSubtype="8" fill="hold" grpId="0" nodeType="withEffect">
                                      <p:stCondLst>
                                        <p:cond delay="0"/>
                                      </p:stCondLst>
                                      <p:childTnLst>
                                        <p:set>
                                          <p:cBhvr>
                                            <p:cTn id="144" dur="1" fill="hold">
                                              <p:stCondLst>
                                                <p:cond delay="0"/>
                                              </p:stCondLst>
                                            </p:cTn>
                                            <p:tgtEl>
                                              <p:spTgt spid="85"/>
                                            </p:tgtEl>
                                            <p:attrNameLst>
                                              <p:attrName>style.visibility</p:attrName>
                                            </p:attrNameLst>
                                          </p:cBhvr>
                                          <p:to>
                                            <p:strVal val="visible"/>
                                          </p:to>
                                        </p:set>
                                        <p:animEffect transition="in" filter="wipe(left)">
                                          <p:cBhvr>
                                            <p:cTn id="145" dur="500"/>
                                            <p:tgtEl>
                                              <p:spTgt spid="85"/>
                                            </p:tgtEl>
                                          </p:cBhvr>
                                        </p:animEffect>
                                      </p:childTnLst>
                                    </p:cTn>
                                  </p:par>
                                </p:childTnLst>
                              </p:cTn>
                            </p:par>
                            <p:par>
                              <p:cTn id="146" fill="hold">
                                <p:stCondLst>
                                  <p:cond delay="10500"/>
                                </p:stCondLst>
                                <p:childTnLst>
                                  <p:par>
                                    <p:cTn id="147" presetID="22" presetClass="entr" presetSubtype="8" fill="hold" grpId="0" nodeType="afterEffect">
                                      <p:stCondLst>
                                        <p:cond delay="0"/>
                                      </p:stCondLst>
                                      <p:childTnLst>
                                        <p:set>
                                          <p:cBhvr>
                                            <p:cTn id="148" dur="1" fill="hold">
                                              <p:stCondLst>
                                                <p:cond delay="0"/>
                                              </p:stCondLst>
                                            </p:cTn>
                                            <p:tgtEl>
                                              <p:spTgt spid="64"/>
                                            </p:tgtEl>
                                            <p:attrNameLst>
                                              <p:attrName>style.visibility</p:attrName>
                                            </p:attrNameLst>
                                          </p:cBhvr>
                                          <p:to>
                                            <p:strVal val="visible"/>
                                          </p:to>
                                        </p:set>
                                        <p:animEffect transition="in" filter="wipe(left)">
                                          <p:cBhvr>
                                            <p:cTn id="149" dur="500"/>
                                            <p:tgtEl>
                                              <p:spTgt spid="64"/>
                                            </p:tgtEl>
                                          </p:cBhvr>
                                        </p:animEffect>
                                      </p:childTnLst>
                                    </p:cTn>
                                  </p:par>
                                  <p:par>
                                    <p:cTn id="150" presetID="22" presetClass="entr" presetSubtype="8" fill="hold" grpId="0" nodeType="withEffect">
                                      <p:stCondLst>
                                        <p:cond delay="0"/>
                                      </p:stCondLst>
                                      <p:childTnLst>
                                        <p:set>
                                          <p:cBhvr>
                                            <p:cTn id="151" dur="1" fill="hold">
                                              <p:stCondLst>
                                                <p:cond delay="0"/>
                                              </p:stCondLst>
                                            </p:cTn>
                                            <p:tgtEl>
                                              <p:spTgt spid="65"/>
                                            </p:tgtEl>
                                            <p:attrNameLst>
                                              <p:attrName>style.visibility</p:attrName>
                                            </p:attrNameLst>
                                          </p:cBhvr>
                                          <p:to>
                                            <p:strVal val="visible"/>
                                          </p:to>
                                        </p:set>
                                        <p:animEffect transition="in" filter="wipe(left)">
                                          <p:cBhvr>
                                            <p:cTn id="152" dur="500"/>
                                            <p:tgtEl>
                                              <p:spTgt spid="65"/>
                                            </p:tgtEl>
                                          </p:cBhvr>
                                        </p:animEffect>
                                      </p:childTnLst>
                                    </p:cTn>
                                  </p:par>
                                </p:childTnLst>
                              </p:cTn>
                            </p:par>
                            <p:par>
                              <p:cTn id="153" fill="hold">
                                <p:stCondLst>
                                  <p:cond delay="11000"/>
                                </p:stCondLst>
                                <p:childTnLst>
                                  <p:par>
                                    <p:cTn id="154" presetID="22" presetClass="entr" presetSubtype="8" fill="hold" grpId="0" nodeType="afterEffect">
                                      <p:stCondLst>
                                        <p:cond delay="0"/>
                                      </p:stCondLst>
                                      <p:childTnLst>
                                        <p:set>
                                          <p:cBhvr>
                                            <p:cTn id="155" dur="1" fill="hold">
                                              <p:stCondLst>
                                                <p:cond delay="0"/>
                                              </p:stCondLst>
                                            </p:cTn>
                                            <p:tgtEl>
                                              <p:spTgt spid="66"/>
                                            </p:tgtEl>
                                            <p:attrNameLst>
                                              <p:attrName>style.visibility</p:attrName>
                                            </p:attrNameLst>
                                          </p:cBhvr>
                                          <p:to>
                                            <p:strVal val="visible"/>
                                          </p:to>
                                        </p:set>
                                        <p:animEffect transition="in" filter="wipe(left)">
                                          <p:cBhvr>
                                            <p:cTn id="156" dur="500"/>
                                            <p:tgtEl>
                                              <p:spTgt spid="66"/>
                                            </p:tgtEl>
                                          </p:cBhvr>
                                        </p:animEffect>
                                      </p:childTnLst>
                                    </p:cTn>
                                  </p:par>
                                  <p:par>
                                    <p:cTn id="157" presetID="22" presetClass="entr" presetSubtype="8" fill="hold" grpId="0" nodeType="withEffect">
                                      <p:stCondLst>
                                        <p:cond delay="0"/>
                                      </p:stCondLst>
                                      <p:childTnLst>
                                        <p:set>
                                          <p:cBhvr>
                                            <p:cTn id="158" dur="1" fill="hold">
                                              <p:stCondLst>
                                                <p:cond delay="0"/>
                                              </p:stCondLst>
                                            </p:cTn>
                                            <p:tgtEl>
                                              <p:spTgt spid="67"/>
                                            </p:tgtEl>
                                            <p:attrNameLst>
                                              <p:attrName>style.visibility</p:attrName>
                                            </p:attrNameLst>
                                          </p:cBhvr>
                                          <p:to>
                                            <p:strVal val="visible"/>
                                          </p:to>
                                        </p:set>
                                        <p:animEffect transition="in" filter="wipe(left)">
                                          <p:cBhvr>
                                            <p:cTn id="159" dur="500"/>
                                            <p:tgtEl>
                                              <p:spTgt spid="67"/>
                                            </p:tgtEl>
                                          </p:cBhvr>
                                        </p:animEffect>
                                      </p:childTnLst>
                                    </p:cTn>
                                  </p:par>
                                </p:childTnLst>
                              </p:cTn>
                            </p:par>
                            <p:par>
                              <p:cTn id="160" fill="hold">
                                <p:stCondLst>
                                  <p:cond delay="11500"/>
                                </p:stCondLst>
                                <p:childTnLst>
                                  <p:par>
                                    <p:cTn id="161" presetID="42" presetClass="entr" presetSubtype="0" fill="hold" nodeType="afterEffect">
                                      <p:stCondLst>
                                        <p:cond delay="0"/>
                                      </p:stCondLst>
                                      <p:childTnLst>
                                        <p:set>
                                          <p:cBhvr>
                                            <p:cTn id="162" dur="1" fill="hold">
                                              <p:stCondLst>
                                                <p:cond delay="0"/>
                                              </p:stCondLst>
                                            </p:cTn>
                                            <p:tgtEl>
                                              <p:spTgt spid="86">
                                                <p:txEl>
                                                  <p:pRg st="0" end="0"/>
                                                </p:txEl>
                                              </p:spTgt>
                                            </p:tgtEl>
                                            <p:attrNameLst>
                                              <p:attrName>style.visibility</p:attrName>
                                            </p:attrNameLst>
                                          </p:cBhvr>
                                          <p:to>
                                            <p:strVal val="visible"/>
                                          </p:to>
                                        </p:set>
                                        <p:animEffect transition="in" filter="fade">
                                          <p:cBhvr>
                                            <p:cTn id="163" dur="2000"/>
                                            <p:tgtEl>
                                              <p:spTgt spid="86">
                                                <p:txEl>
                                                  <p:pRg st="0" end="0"/>
                                                </p:txEl>
                                              </p:spTgt>
                                            </p:tgtEl>
                                          </p:cBhvr>
                                        </p:animEffect>
                                        <p:anim calcmode="lin" valueType="num">
                                          <p:cBhvr>
                                            <p:cTn id="164" dur="2000" fill="hold"/>
                                            <p:tgtEl>
                                              <p:spTgt spid="86">
                                                <p:txEl>
                                                  <p:pRg st="0" end="0"/>
                                                </p:txEl>
                                              </p:spTgt>
                                            </p:tgtEl>
                                            <p:attrNameLst>
                                              <p:attrName>ppt_x</p:attrName>
                                            </p:attrNameLst>
                                          </p:cBhvr>
                                          <p:tavLst>
                                            <p:tav tm="0">
                                              <p:val>
                                                <p:strVal val="#ppt_x"/>
                                              </p:val>
                                            </p:tav>
                                            <p:tav tm="100000">
                                              <p:val>
                                                <p:strVal val="#ppt_x"/>
                                              </p:val>
                                            </p:tav>
                                          </p:tavLst>
                                        </p:anim>
                                        <p:anim calcmode="lin" valueType="num">
                                          <p:cBhvr>
                                            <p:cTn id="165" dur="2000" fill="hold"/>
                                            <p:tgtEl>
                                              <p:spTgt spid="8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35" grpId="0" animBg="1"/>
          <p:bldP spid="36" grpId="0" animBg="1"/>
          <p:bldP spid="40" grpId="0" animBg="1"/>
          <p:bldP spid="41" grpId="0" animBg="1"/>
          <p:bldP spid="45" grpId="0" animBg="1"/>
          <p:bldP spid="46" grpId="0" animBg="1"/>
          <p:bldP spid="50" grpId="0" animBg="1"/>
          <p:bldP spid="51" grpId="0" animBg="1"/>
          <p:bldP spid="52" grpId="0" animBg="1"/>
          <p:bldP spid="59" grpId="0" animBg="1"/>
          <p:bldP spid="60" grpId="0"/>
          <p:bldP spid="61" grpId="0"/>
          <p:bldP spid="62" grpId="0"/>
          <p:bldP spid="63" grpId="0"/>
          <p:bldP spid="64" grpId="0"/>
          <p:bldP spid="65" grpId="0"/>
          <p:bldP spid="66" grpId="0"/>
          <p:bldP spid="67" grpId="0"/>
          <p:bldP spid="71" grpId="0" animBg="1"/>
          <p:bldP spid="72" grpId="0" animBg="1"/>
          <p:bldP spid="76" grpId="0"/>
          <p:bldP spid="77" grpId="0"/>
          <p:bldP spid="78" grpId="0" animBg="1"/>
          <p:bldP spid="79" grpId="0" animBg="1"/>
          <p:bldP spid="83" grpId="0" animBg="1"/>
          <p:bldP spid="84" grpId="0"/>
          <p:bldP spid="8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1.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2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202082519"/>
  <p:tag name="MH_LIBRARY" val="GRAPHIC"/>
  <p:tag name="MH_TYPE" val="Other"/>
  <p:tag name="MH_ORDER" val="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3842</Words>
  <Application>Microsoft Office PowerPoint</Application>
  <PresentationFormat>自定义</PresentationFormat>
  <Paragraphs>598</Paragraphs>
  <Slides>40</Slides>
  <Notes>40</Notes>
  <HiddenSlides>0</HiddenSlides>
  <MMClips>1</MMClips>
  <ScaleCrop>false</ScaleCrop>
  <HeadingPairs>
    <vt:vector size="4" baseType="variant">
      <vt:variant>
        <vt:lpstr>主题</vt:lpstr>
      </vt:variant>
      <vt:variant>
        <vt:i4>1</vt:i4>
      </vt:variant>
      <vt:variant>
        <vt:lpstr>幻灯片标题</vt:lpstr>
      </vt:variant>
      <vt:variant>
        <vt:i4>40</vt:i4>
      </vt:variant>
    </vt:vector>
  </HeadingPairs>
  <TitlesOfParts>
    <vt:vector size="41"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微软用户</cp:lastModifiedBy>
  <cp:revision>51</cp:revision>
  <dcterms:created xsi:type="dcterms:W3CDTF">2016-05-23T11:02:28Z</dcterms:created>
  <dcterms:modified xsi:type="dcterms:W3CDTF">2016-10-29T12:35:28Z</dcterms:modified>
</cp:coreProperties>
</file>