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Earth"/>
      <p:regular r:id="rId27"/>
    </p:embeddedFont>
    <p:embeddedFont>
      <p:font typeface="方正兰亭特黑_GBK" charset="-122"/>
      <p:regular r:id="rId28"/>
    </p:embeddedFont>
    <p:embeddedFont>
      <p:font typeface="张海山锐线体简" charset="-122"/>
      <p:regular r:id="rId29"/>
    </p:embeddedFont>
    <p:embeddedFont>
      <p:font typeface="Watford DB"/>
      <p:regular r:id="rId30"/>
    </p:embeddedFont>
    <p:embeddedFont>
      <p:font typeface="方正兰亭细黑_GBK" pitchFamily="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方正兰亭细黑_GBK_M" pitchFamily="2" charset="2"/>
      <p:regular r:id="rId36"/>
    </p:embeddedFont>
    <p:embeddedFont>
      <p:font typeface="Gulim" pitchFamily="34" charset="-127"/>
      <p:regular r:id="rId37"/>
    </p:embeddedFont>
    <p:embeddedFont>
      <p:font typeface="方正兰亭特黑简体" charset="-122"/>
      <p:regular r:id="rId38"/>
    </p:embeddedFont>
    <p:embeddedFont>
      <p:font typeface="方正兰亭黑_GBK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22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2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0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1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58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7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7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98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3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6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18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5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86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90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7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2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6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7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456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039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8735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7584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177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467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067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302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2770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4843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5214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2016-8-30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itchFamily="2" charset="-122"/>
                  <a:ea typeface="方正兰亭特黑简体" pitchFamily="2" charset="-122"/>
                </a:rPr>
                <a:t>个人简历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itchFamily="2" charset="-122"/>
                <a:ea typeface="方正兰亭特黑简体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itchFamily="2" charset="-122"/>
                  <a:ea typeface="方正兰亭特黑简体" pitchFamily="2" charset="-122"/>
                </a:rPr>
                <a:t>竞聘求职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itchFamily="2" charset="-122"/>
                <a:ea typeface="方正兰亭特黑简体" pitchFamily="2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时尚风格</a:t>
            </a:r>
            <a:endParaRPr lang="en-US" altLang="zh-CN" sz="4600" dirty="0" smtClean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竞聘求职</a:t>
            </a:r>
            <a:endParaRPr lang="en-US" altLang="zh-CN" sz="4600" dirty="0" smtClean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en-US" altLang="zh-CN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PPT</a:t>
            </a:r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简历</a:t>
            </a:r>
            <a:endParaRPr lang="zh-CN" altLang="en-US" sz="4600" dirty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7" name="欧美快节奏Chairlift - Bruis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753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9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1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解决问题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是解决问题的先决条件，但仅仅满足有提出问题是不够的，提出问题的目的是为了有效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解决问题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是解决一系列问题的过程。个体克服生活、学习、实践中新的矛盾时的复杂心理活动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，其中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主要是思维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。教育心理学着重研究学生学习知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识。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发现问题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分析问题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提出假设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检验假设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483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责任义务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性、时效性和经济性。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针对性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系统性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经济性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时效</a:t>
            </a:r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61762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责任义务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内部控制系统具有预见性、适应性、及时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真实性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和有效性，控制系统能适应环境的变化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有预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见地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、及时地发现偏差，有重点地、经济地采取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措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施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-----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预见性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适应性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及时性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真实性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有效性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企业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、事业各部门领导人具有合格的管理素质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，有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战略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眼光，责任心强，，管理部门的工作健全而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有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效率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。管理责任审计就是针对企事业的管理工作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否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把整个企业的活动引到目</a:t>
            </a:r>
            <a:endParaRPr lang="en-US" altLang="zh-CN" sz="2400" dirty="0" smtClean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标管理轨道上来。</a:t>
            </a:r>
            <a:endParaRPr lang="zh-CN" altLang="en-US" sz="24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62511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08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核心竞争力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团队合作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创新能力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协调能力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核心竞争力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8042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领导力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领导力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决策力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感召力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组织力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5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执行力决定成败，决定战斗力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凝聚力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如何提高执行力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我认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为要在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正确理解的基础上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，突出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重点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，突破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障碍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，采取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灵活的方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式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抓好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落实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制度的效用取决于制度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行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力，党的意志和主张能否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实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现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克服一切困难，确保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完成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上级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交办的急、难、险、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任务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1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服一切困难，确保完成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上级交办的急、难、险、阻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任务。</a:t>
            </a: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战略执行</a:t>
            </a:r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83910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团队合作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表达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沟通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做事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主动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宽容与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合作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9024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专业技能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10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大优秀员工准则中的第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条是：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具有远见卓识，并提高专业知识和技能。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对周围的事物要有高度的洞察力。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吃老本是最可怕的 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3.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不断学习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提高自己的工作能力。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4.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掌握新知识新技能，以适应未来的工作 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做勇于创新的新型员工。可见无论你现在从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事什么职业，专业知识是你成为一个职业化人士的基本条件。 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技能的消化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技能的存储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技能的使用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专业技能培训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01605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协调技能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化解员工之间，部门之间的矛盾与不和谐。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自觉加强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政治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丰富知识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储备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业务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注重方式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技巧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质量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自觉磨炼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心智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心理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38352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606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创新技能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能力。经济竞争的核心；当今社会的竞争，与其说是人才的竞争，不如说是人的创造力的竞争。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新理论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</a:t>
            </a:r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新思想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新发明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9599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08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84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,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成果评估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重视成果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目标体系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目标锁链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人的因素</a:t>
              </a:r>
              <a:endParaRPr lang="zh-CN" altLang="en-US" sz="28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22753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完成步骤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681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latin typeface="张海山锐线体简" pitchFamily="2" charset="-122"/>
                <a:ea typeface="张海山锐线体简" pitchFamily="2" charset="-122"/>
              </a:rPr>
              <a:t>感谢收看</a:t>
            </a:r>
            <a:endParaRPr lang="en-US" altLang="zh-CN" sz="4600" dirty="0" smtClean="0"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zh-CN" altLang="en-US" sz="4600" dirty="0" smtClean="0">
                <a:latin typeface="张海山锐线体简" pitchFamily="2" charset="-122"/>
                <a:ea typeface="张海山锐线体简" pitchFamily="2" charset="-122"/>
              </a:rPr>
              <a:t>欢迎下载</a:t>
            </a:r>
            <a:endParaRPr lang="en-US" altLang="zh-CN" sz="4600" dirty="0" smtClean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56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基本信息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毕程功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28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xxxx@gmail.com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584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个人履历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就读于北京大学工商管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理专业，学士学位。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就读于芝加哥大学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工商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管理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MBA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厂长，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入中国共产党。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市机械工业局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副局长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厅副厅长。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市副市长。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2013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至今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593370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荣誉奖项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2004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市五一劳动奖章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市十佳青年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市政府质量奖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市反腐倡廉旗手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41431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语言能力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:TEF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900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3934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71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知识技能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人力资源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管理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意识</a:t>
            </a:r>
            <a:endParaRPr lang="en-US" altLang="zh-CN" sz="16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专业的知识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技能</a:t>
            </a:r>
            <a:endParaRPr lang="en-US" altLang="zh-CN" sz="16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人文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素质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修养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良好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心态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全面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知识结构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持之以恒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毅力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04579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1259</Words>
  <Application>Microsoft Office PowerPoint</Application>
  <PresentationFormat>全屏显示(16:9)</PresentationFormat>
  <Paragraphs>295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ITC Avant Garde Pro Md</vt:lpstr>
      <vt:lpstr>Earth</vt:lpstr>
      <vt:lpstr>方正兰亭特黑_GBK</vt:lpstr>
      <vt:lpstr>张海山锐线体简</vt:lpstr>
      <vt:lpstr>Watford DB</vt:lpstr>
      <vt:lpstr>造字工房俊雅锐宋体验版常规体</vt:lpstr>
      <vt:lpstr>方正兰亭细黑_GBK</vt:lpstr>
      <vt:lpstr>Calibri</vt:lpstr>
      <vt:lpstr>Kozuka Gothic Pro R</vt:lpstr>
      <vt:lpstr>方正兰亭细黑_GBK_M</vt:lpstr>
      <vt:lpstr>造字工房劲黑（非商用）常规体</vt:lpstr>
      <vt:lpstr>Gulim</vt:lpstr>
      <vt:lpstr>方正兰亭特黑简体</vt:lpstr>
      <vt:lpstr>方正兰亭黑_GBK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微软用户</cp:lastModifiedBy>
  <cp:revision>47</cp:revision>
  <dcterms:created xsi:type="dcterms:W3CDTF">2015-01-22T11:01:02Z</dcterms:created>
  <dcterms:modified xsi:type="dcterms:W3CDTF">2016-08-30T00:12:16Z</dcterms:modified>
</cp:coreProperties>
</file>